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Override PartName="/ppt/media/image8.jpeg" ContentType="image/jpeg"/>
  <Override PartName="/ppt/media/image9.jpeg" ContentType="image/jpeg"/>
  <Override PartName="/ppt/media/image10.jpeg" ContentType="image/jpeg"/>
  <Override PartName="/ppt/media/image11.jpeg" ContentType="image/jpeg"/>
  <Override PartName="/ppt/media/image12.jpeg" ContentType="image/jpeg"/>
  <Override PartName="/ppt/media/image13.jpeg" ContentType="image/jpeg"/>
  <Override PartName="/ppt/theme/theme2.xml" ContentType="application/vnd.openxmlformats-officedocument.theme+xml"/>
  <Override PartName="/ppt/notesSlides/notesSlide1.xml" ContentType="application/vnd.openxmlformats-officedocument.presentationml.notesSlide+xml"/>
  <Override PartName="/ppt/media/image14.jpeg" ContentType="image/jpeg"/>
  <Override PartName="/ppt/media/image15.jpeg" ContentType="image/jpeg"/>
  <Override PartName="/ppt/media/image16.jpeg" ContentType="image/jpe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17.jpeg" ContentType="image/jpeg"/>
  <Override PartName="/ppt/media/image18.jpeg" ContentType="image/jpeg"/>
  <Override PartName="/ppt/media/image19.jpeg" ContentType="image/jpeg"/>
  <Override PartName="/ppt/media/image20.jpeg" ContentType="image/jpeg"/>
  <Override PartName="/ppt/media/image21.jpeg" ContentType="image/jpeg"/>
  <Override PartName="/ppt/notesSlides/notesSlide5.xml" ContentType="application/vnd.openxmlformats-officedocument.presentationml.notesSlide+xml"/>
  <Override PartName="/ppt/media/image22.jpe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23.jpe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image24.jpeg" ContentType="image/jpeg"/>
  <Override PartName="/ppt/notesSlides/notesSlide12.xml" ContentType="application/vnd.openxmlformats-officedocument.presentationml.notesSlide+xml"/>
  <Override PartName="/ppt/media/image25.jpeg" ContentType="image/jpeg"/>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media/image26.jpeg" ContentType="image/jpeg"/>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media/image27.jpeg" ContentType="image/jpeg"/>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media/image28.jpeg" ContentType="image/jpeg"/>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media/image29.jpeg" ContentType="image/jpeg"/>
  <Override PartName="/ppt/media/image30.jpeg" ContentType="image/jpeg"/>
  <Override PartName="/ppt/notesSlides/notesSlide54.xml" ContentType="application/vnd.openxmlformats-officedocument.presentationml.notesSlide+xml"/>
  <Override PartName="/ppt/notesSlides/notesSlide55.xml" ContentType="application/vnd.openxmlformats-officedocument.presentationml.notesSlide+xml"/>
  <Override PartName="/ppt/media/image31.jpeg" ContentType="image/jpeg"/>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media/image32.jpeg" ContentType="image/jpeg"/>
  <Override PartName="/ppt/notesSlides/notesSlide62.xml" ContentType="application/vnd.openxmlformats-officedocument.presentationml.notesSlide+xml"/>
  <Override PartName="/ppt/media/image33.jpeg" ContentType="image/jpeg"/>
  <Override PartName="/ppt/notesSlides/notesSlide63.xml" ContentType="application/vnd.openxmlformats-officedocument.presentationml.notesSlide+xml"/>
  <Override PartName="/ppt/media/image34.jpeg" ContentType="image/jpeg"/>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media/image35.jpeg" ContentType="image/jpeg"/>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media/image36.jpeg" ContentType="image/jpeg"/>
  <Override PartName="/ppt/notesSlides/notesSlide75.xml" ContentType="application/vnd.openxmlformats-officedocument.presentationml.notesSlide+xml"/>
  <Override PartName="/ppt/media/image37.jpeg" ContentType="image/jpeg"/>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media/image38.jpeg" ContentType="image/jpeg"/>
  <Override PartName="/ppt/notesSlides/notesSlide96.xml" ContentType="application/vnd.openxmlformats-officedocument.presentationml.notesSlide+xml"/>
  <Override PartName="/ppt/media/image39.jpeg" ContentType="image/jpeg"/>
  <Override PartName="/ppt/media/image40.jpeg" ContentType="image/jpeg"/>
  <Override PartName="/ppt/notesSlides/notesSlide97.xml" ContentType="application/vnd.openxmlformats-officedocument.presentationml.notesSlide+xml"/>
  <Override PartName="/ppt/media/image41.jpeg" ContentType="image/jpeg"/>
  <Override PartName="/ppt/notesSlides/notesSlide98.xml" ContentType="application/vnd.openxmlformats-officedocument.presentationml.notesSlide+xml"/>
  <Override PartName="/ppt/media/image42.jpeg" ContentType="image/jpeg"/>
  <Override PartName="/ppt/notesSlides/notesSlide99.xml" ContentType="application/vnd.openxmlformats-officedocument.presentationml.notesSlide+xml"/>
  <Override PartName="/ppt/notesSlides/notesSlide100.xml" ContentType="application/vnd.openxmlformats-officedocument.presentationml.notesSlide+xml"/>
  <Override PartName="/ppt/media/image43.jpeg" ContentType="image/jpeg"/>
  <Override PartName="/ppt/media/image44.jpeg" ContentType="image/jpeg"/>
  <Override PartName="/ppt/media/image45.jpeg" ContentType="image/jpeg"/>
  <Override PartName="/ppt/media/image46.jpeg" ContentType="image/jpeg"/>
  <Override PartName="/ppt/media/image47.jpeg" ContentType="image/jpeg"/>
  <Override PartName="/ppt/media/image48.jpeg" ContentType="image/jpeg"/>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media/image49.jpeg" ContentType="image/jpeg"/>
  <Override PartName="/ppt/media/image50.jpeg" ContentType="image/jpeg"/>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media/image51.jpeg" ContentType="image/jpeg"/>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media/image52.jpeg" ContentType="image/jpeg"/>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media/image53.jpeg" ContentType="image/jpeg"/>
  <Override PartName="/ppt/media/image54.jpeg" ContentType="image/jpeg"/>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media/image55.jpeg" ContentType="image/jpeg"/>
  <Override PartName="/ppt/media/image56.jpeg" ContentType="image/jpeg"/>
  <Override PartName="/ppt/notesSlides/notesSlide135.xml" ContentType="application/vnd.openxmlformats-officedocument.presentationml.notesSlide+xml"/>
  <Override PartName="/ppt/media/image57.jpeg" ContentType="image/jpeg"/>
  <Override PartName="/ppt/media/image58.jpeg" ContentType="image/jpeg"/>
  <Override PartName="/ppt/notesSlides/notesSlide136.xml" ContentType="application/vnd.openxmlformats-officedocument.presentationml.notesSlide+xml"/>
  <Override PartName="/ppt/media/image59.jpeg" ContentType="image/jpeg"/>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media/image60.jpeg" ContentType="image/jpeg"/>
  <Override PartName="/ppt/media/image61.jpeg" ContentType="image/jpeg"/>
  <Override PartName="/ppt/media/image62.jpeg" ContentType="image/jpeg"/>
  <Override PartName="/ppt/media/image63.jpeg" ContentType="image/jpeg"/>
  <Override PartName="/ppt/notesSlides/notesSlide145.xml" ContentType="application/vnd.openxmlformats-officedocument.presentationml.notesSlide+xml"/>
  <Override PartName="/ppt/media/image64.jpeg" ContentType="image/jpeg"/>
  <Override PartName="/ppt/notesSlides/notesSlide146.xml" ContentType="application/vnd.openxmlformats-officedocument.presentationml.notesSlide+xml"/>
  <Override PartName="/ppt/notesSlides/notesSlide147.xml" ContentType="application/vnd.openxmlformats-officedocument.presentationml.notesSlide+xml"/>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 id="415" r:id="rId167"/>
    <p:sldId id="416" r:id="rId168"/>
    <p:sldId id="417" r:id="rId169"/>
    <p:sldId id="418" r:id="rId170"/>
    <p:sldId id="419" r:id="rId171"/>
    <p:sldId id="420" r:id="rId172"/>
    <p:sldId id="421" r:id="rId173"/>
    <p:sldId id="422" r:id="rId174"/>
    <p:sldId id="423" r:id="rId175"/>
    <p:sldId id="424" r:id="rId176"/>
    <p:sldId id="425" r:id="rId177"/>
    <p:sldId id="426" r:id="rId178"/>
    <p:sldId id="427" r:id="rId179"/>
    <p:sldId id="428" r:id="rId180"/>
    <p:sldId id="429" r:id="rId181"/>
    <p:sldId id="430" r:id="rId182"/>
    <p:sldId id="431" r:id="rId183"/>
    <p:sldId id="432" r:id="rId184"/>
    <p:sldId id="433" r:id="rId185"/>
    <p:sldId id="434" r:id="rId186"/>
    <p:sldId id="435" r:id="rId187"/>
    <p:sldId id="436" r:id="rId188"/>
    <p:sldId id="437" r:id="rId189"/>
    <p:sldId id="438" r:id="rId190"/>
    <p:sldId id="439" r:id="rId191"/>
    <p:sldId id="440" r:id="rId192"/>
    <p:sldId id="441" r:id="rId193"/>
    <p:sldId id="442" r:id="rId194"/>
    <p:sldId id="443" r:id="rId195"/>
    <p:sldId id="444" r:id="rId196"/>
    <p:sldId id="445" r:id="rId197"/>
    <p:sldId id="446" r:id="rId198"/>
    <p:sldId id="447" r:id="rId199"/>
    <p:sldId id="448" r:id="rId200"/>
    <p:sldId id="449" r:id="rId201"/>
    <p:sldId id="450" r:id="rId202"/>
    <p:sldId id="451" r:id="rId203"/>
    <p:sldId id="452" r:id="rId204"/>
    <p:sldId id="453" r:id="rId205"/>
    <p:sldId id="454" r:id="rId206"/>
    <p:sldId id="455" r:id="rId207"/>
    <p:sldId id="456" r:id="rId208"/>
    <p:sldId id="457" r:id="rId209"/>
    <p:sldId id="458" r:id="rId210"/>
    <p:sldId id="459" r:id="rId211"/>
    <p:sldId id="460" r:id="rId212"/>
    <p:sldId id="461" r:id="rId213"/>
    <p:sldId id="462" r:id="rId214"/>
    <p:sldId id="463" r:id="rId215"/>
    <p:sldId id="464" r:id="rId216"/>
    <p:sldId id="465" r:id="rId217"/>
    <p:sldId id="466" r:id="rId218"/>
    <p:sldId id="467" r:id="rId219"/>
    <p:sldId id="468" r:id="rId220"/>
    <p:sldId id="469" r:id="rId221"/>
    <p:sldId id="470" r:id="rId222"/>
    <p:sldId id="471" r:id="rId223"/>
    <p:sldId id="472" r:id="rId224"/>
    <p:sldId id="473" r:id="rId225"/>
    <p:sldId id="474" r:id="rId226"/>
    <p:sldId id="475" r:id="rId227"/>
    <p:sldId id="476" r:id="rId228"/>
    <p:sldId id="477" r:id="rId229"/>
    <p:sldId id="478" r:id="rId230"/>
    <p:sldId id="479" r:id="rId231"/>
    <p:sldId id="480" r:id="rId232"/>
    <p:sldId id="481" r:id="rId233"/>
    <p:sldId id="482" r:id="rId234"/>
    <p:sldId id="483" r:id="rId235"/>
    <p:sldId id="484" r:id="rId236"/>
    <p:sldId id="485" r:id="rId237"/>
    <p:sldId id="486" r:id="rId238"/>
    <p:sldId id="487" r:id="rId239"/>
    <p:sldId id="488" r:id="rId240"/>
    <p:sldId id="489" r:id="rId241"/>
    <p:sldId id="490" r:id="rId242"/>
    <p:sldId id="491" r:id="rId243"/>
    <p:sldId id="492" r:id="rId244"/>
    <p:sldId id="493" r:id="rId245"/>
    <p:sldId id="494" r:id="rId246"/>
    <p:sldId id="495" r:id="rId247"/>
    <p:sldId id="496" r:id="rId248"/>
    <p:sldId id="497" r:id="rId249"/>
    <p:sldId id="498" r:id="rId250"/>
    <p:sldId id="499" r:id="rId251"/>
    <p:sldId id="500" r:id="rId252"/>
    <p:sldId id="501" r:id="rId253"/>
    <p:sldId id="502" r:id="rId254"/>
    <p:sldId id="503" r:id="rId255"/>
    <p:sldId id="504" r:id="rId256"/>
    <p:sldId id="505" r:id="rId257"/>
    <p:sldId id="506" r:id="rId258"/>
    <p:sldId id="507" r:id="rId259"/>
    <p:sldId id="508" r:id="rId260"/>
    <p:sldId id="509" r:id="rId261"/>
    <p:sldId id="510" r:id="rId262"/>
    <p:sldId id="511" r:id="rId263"/>
    <p:sldId id="512" r:id="rId264"/>
    <p:sldId id="513" r:id="rId265"/>
    <p:sldId id="514" r:id="rId266"/>
    <p:sldId id="515" r:id="rId267"/>
    <p:sldId id="516" r:id="rId268"/>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Futura"/>
        <a:ea typeface="Futura"/>
        <a:cs typeface="Futura"/>
        <a:sym typeface="Futura"/>
      </a:defRPr>
    </a:lvl1pPr>
    <a:lvl2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Futura"/>
        <a:ea typeface="Futura"/>
        <a:cs typeface="Futura"/>
        <a:sym typeface="Futura"/>
      </a:defRPr>
    </a:lvl2pPr>
    <a:lvl3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Futura"/>
        <a:ea typeface="Futura"/>
        <a:cs typeface="Futura"/>
        <a:sym typeface="Futura"/>
      </a:defRPr>
    </a:lvl3pPr>
    <a:lvl4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Futura"/>
        <a:ea typeface="Futura"/>
        <a:cs typeface="Futura"/>
        <a:sym typeface="Futura"/>
      </a:defRPr>
    </a:lvl4pPr>
    <a:lvl5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Futura"/>
        <a:ea typeface="Futura"/>
        <a:cs typeface="Futura"/>
        <a:sym typeface="Futura"/>
      </a:defRPr>
    </a:lvl5pPr>
    <a:lvl6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Futura"/>
        <a:ea typeface="Futura"/>
        <a:cs typeface="Futura"/>
        <a:sym typeface="Futura"/>
      </a:defRPr>
    </a:lvl6pPr>
    <a:lvl7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Futura"/>
        <a:ea typeface="Futura"/>
        <a:cs typeface="Futura"/>
        <a:sym typeface="Futura"/>
      </a:defRPr>
    </a:lvl7pPr>
    <a:lvl8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Futura"/>
        <a:ea typeface="Futura"/>
        <a:cs typeface="Futura"/>
        <a:sym typeface="Futura"/>
      </a:defRPr>
    </a:lvl8pPr>
    <a:lvl9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Futura"/>
        <a:ea typeface="Futura"/>
        <a:cs typeface="Futura"/>
        <a:sym typeface="Futura"/>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Futura"/>
          <a:ea typeface="Futura"/>
          <a:cs typeface="Futur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DAE0"/>
          </a:solidFill>
        </a:fill>
      </a:tcStyle>
    </a:wholeTbl>
    <a:band2H>
      <a:tcTxStyle b="def" i="def"/>
      <a:tcStyle>
        <a:tcBdr/>
        <a:fill>
          <a:solidFill>
            <a:srgbClr val="EBEDF0"/>
          </a:solidFill>
        </a:fill>
      </a:tcStyle>
    </a:band2H>
    <a:firstCol>
      <a:tcTxStyle b="on" i="off">
        <a:font>
          <a:latin typeface="Futura Bold"/>
          <a:ea typeface="Futura Bold"/>
          <a:cs typeface="Futura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
          <a:latin typeface="Futura Bold"/>
          <a:ea typeface="Futura Bold"/>
          <a:cs typeface="Futura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
          <a:latin typeface="Futura Bold"/>
          <a:ea typeface="Futura Bold"/>
          <a:cs typeface="Futura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
          <a:latin typeface="Futura"/>
          <a:ea typeface="Futura"/>
          <a:cs typeface="Futur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DE0D3"/>
          </a:solidFill>
        </a:fill>
      </a:tcStyle>
    </a:wholeTbl>
    <a:band2H>
      <a:tcTxStyle b="def" i="def"/>
      <a:tcStyle>
        <a:tcBdr/>
        <a:fill>
          <a:solidFill>
            <a:srgbClr val="EFF0EA"/>
          </a:solidFill>
        </a:fill>
      </a:tcStyle>
    </a:band2H>
    <a:firstCol>
      <a:tcTxStyle b="on" i="off">
        <a:font>
          <a:latin typeface="Futura Bold"/>
          <a:ea typeface="Futura Bold"/>
          <a:cs typeface="Futura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
          <a:latin typeface="Futura Bold"/>
          <a:ea typeface="Futura Bold"/>
          <a:cs typeface="Futura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
          <a:latin typeface="Futura Bold"/>
          <a:ea typeface="Futura Bold"/>
          <a:cs typeface="Futura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
          <a:latin typeface="Futura"/>
          <a:ea typeface="Futura"/>
          <a:cs typeface="Futur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8D6DD"/>
          </a:solidFill>
        </a:fill>
      </a:tcStyle>
    </a:wholeTbl>
    <a:band2H>
      <a:tcTxStyle b="def" i="def"/>
      <a:tcStyle>
        <a:tcBdr/>
        <a:fill>
          <a:solidFill>
            <a:srgbClr val="ECECEF"/>
          </a:solidFill>
        </a:fill>
      </a:tcStyle>
    </a:band2H>
    <a:firstCol>
      <a:tcTxStyle b="on" i="off">
        <a:font>
          <a:latin typeface="Futura Bold"/>
          <a:ea typeface="Futura Bold"/>
          <a:cs typeface="Futura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
          <a:latin typeface="Futura Bold"/>
          <a:ea typeface="Futura Bold"/>
          <a:cs typeface="Futura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
          <a:latin typeface="Futura Bold"/>
          <a:ea typeface="Futura Bold"/>
          <a:cs typeface="Futura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
          <a:latin typeface="Futura"/>
          <a:ea typeface="Futura"/>
          <a:cs typeface="Futura"/>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b="def" i="def"/>
      <a:tcStyle>
        <a:tcBdr/>
        <a:fill>
          <a:solidFill>
            <a:srgbClr val="FFFFFF"/>
          </a:solidFill>
        </a:fill>
      </a:tcStyle>
    </a:band2H>
    <a:firstCol>
      <a:tcTxStyle b="on" i="off">
        <a:font>
          <a:latin typeface="Futura Bold"/>
          <a:ea typeface="Futura Bold"/>
          <a:cs typeface="Futura Bold"/>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
          <a:latin typeface="Futura Bold"/>
          <a:ea typeface="Futura Bold"/>
          <a:cs typeface="Futura Bold"/>
        </a:font>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
          <a:latin typeface="Futura Bold"/>
          <a:ea typeface="Futura Bold"/>
          <a:cs typeface="Futura Bold"/>
        </a:font>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
          <a:latin typeface="Futura"/>
          <a:ea typeface="Futura"/>
          <a:cs typeface="Futura"/>
        </a:font>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b="def" i="def"/>
      <a:tcStyle>
        <a:tcBdr/>
        <a:fill>
          <a:solidFill>
            <a:srgbClr val="E6E6E6"/>
          </a:solidFill>
        </a:fill>
      </a:tcStyle>
    </a:band2H>
    <a:firstCol>
      <a:tcTxStyle b="on" i="off">
        <a:font>
          <a:latin typeface="Futura Bold"/>
          <a:ea typeface="Futura Bold"/>
          <a:cs typeface="Futura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
          <a:latin typeface="Futura Bold"/>
          <a:ea typeface="Futura Bold"/>
          <a:cs typeface="Futura Bold"/>
        </a:font>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
          <a:latin typeface="Futura Bold"/>
          <a:ea typeface="Futura Bold"/>
          <a:cs typeface="Futura Bold"/>
        </a:font>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
          <a:latin typeface="Futura"/>
          <a:ea typeface="Futura"/>
          <a:cs typeface="Futura"/>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b="def" i="def"/>
      <a:tcStyle>
        <a:tcBdr/>
        <a:fill>
          <a:solidFill>
            <a:srgbClr val="FFFFFF"/>
          </a:solidFill>
        </a:fill>
      </a:tcStyle>
    </a:band2H>
    <a:firstCol>
      <a:tcTxStyle b="on" i="off">
        <a:font>
          <a:latin typeface="Futura Bold"/>
          <a:ea typeface="Futura Bold"/>
          <a:cs typeface="Futura 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
          <a:latin typeface="Futura Bold"/>
          <a:ea typeface="Futura Bold"/>
          <a:cs typeface="Futura Bold"/>
        </a:font>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
          <a:latin typeface="Futura Bold"/>
          <a:ea typeface="Futura Bold"/>
          <a:cs typeface="Futura Bold"/>
        </a:font>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 Id="rId45" Type="http://schemas.openxmlformats.org/officeDocument/2006/relationships/slide" Target="slides/slide38.xml"/><Relationship Id="rId46" Type="http://schemas.openxmlformats.org/officeDocument/2006/relationships/slide" Target="slides/slide39.xml"/><Relationship Id="rId47" Type="http://schemas.openxmlformats.org/officeDocument/2006/relationships/slide" Target="slides/slide40.xml"/><Relationship Id="rId48" Type="http://schemas.openxmlformats.org/officeDocument/2006/relationships/slide" Target="slides/slide41.xml"/><Relationship Id="rId49" Type="http://schemas.openxmlformats.org/officeDocument/2006/relationships/slide" Target="slides/slide42.xml"/><Relationship Id="rId50" Type="http://schemas.openxmlformats.org/officeDocument/2006/relationships/slide" Target="slides/slide43.xml"/><Relationship Id="rId51" Type="http://schemas.openxmlformats.org/officeDocument/2006/relationships/slide" Target="slides/slide44.xml"/><Relationship Id="rId52" Type="http://schemas.openxmlformats.org/officeDocument/2006/relationships/slide" Target="slides/slide45.xml"/><Relationship Id="rId53" Type="http://schemas.openxmlformats.org/officeDocument/2006/relationships/slide" Target="slides/slide46.xml"/><Relationship Id="rId54" Type="http://schemas.openxmlformats.org/officeDocument/2006/relationships/slide" Target="slides/slide47.xml"/><Relationship Id="rId55" Type="http://schemas.openxmlformats.org/officeDocument/2006/relationships/slide" Target="slides/slide48.xml"/><Relationship Id="rId56" Type="http://schemas.openxmlformats.org/officeDocument/2006/relationships/slide" Target="slides/slide49.xml"/><Relationship Id="rId57" Type="http://schemas.openxmlformats.org/officeDocument/2006/relationships/slide" Target="slides/slide50.xml"/><Relationship Id="rId58" Type="http://schemas.openxmlformats.org/officeDocument/2006/relationships/slide" Target="slides/slide51.xml"/><Relationship Id="rId59" Type="http://schemas.openxmlformats.org/officeDocument/2006/relationships/slide" Target="slides/slide52.xml"/><Relationship Id="rId60" Type="http://schemas.openxmlformats.org/officeDocument/2006/relationships/slide" Target="slides/slide53.xml"/><Relationship Id="rId61" Type="http://schemas.openxmlformats.org/officeDocument/2006/relationships/slide" Target="slides/slide54.xml"/><Relationship Id="rId62" Type="http://schemas.openxmlformats.org/officeDocument/2006/relationships/slide" Target="slides/slide55.xml"/><Relationship Id="rId63" Type="http://schemas.openxmlformats.org/officeDocument/2006/relationships/slide" Target="slides/slide56.xml"/><Relationship Id="rId64" Type="http://schemas.openxmlformats.org/officeDocument/2006/relationships/slide" Target="slides/slide57.xml"/><Relationship Id="rId65" Type="http://schemas.openxmlformats.org/officeDocument/2006/relationships/slide" Target="slides/slide58.xml"/><Relationship Id="rId66" Type="http://schemas.openxmlformats.org/officeDocument/2006/relationships/slide" Target="slides/slide59.xml"/><Relationship Id="rId67" Type="http://schemas.openxmlformats.org/officeDocument/2006/relationships/slide" Target="slides/slide60.xml"/><Relationship Id="rId68" Type="http://schemas.openxmlformats.org/officeDocument/2006/relationships/slide" Target="slides/slide61.xml"/><Relationship Id="rId69" Type="http://schemas.openxmlformats.org/officeDocument/2006/relationships/slide" Target="slides/slide62.xml"/><Relationship Id="rId70" Type="http://schemas.openxmlformats.org/officeDocument/2006/relationships/slide" Target="slides/slide63.xml"/><Relationship Id="rId71" Type="http://schemas.openxmlformats.org/officeDocument/2006/relationships/slide" Target="slides/slide64.xml"/><Relationship Id="rId72" Type="http://schemas.openxmlformats.org/officeDocument/2006/relationships/slide" Target="slides/slide65.xml"/><Relationship Id="rId73" Type="http://schemas.openxmlformats.org/officeDocument/2006/relationships/slide" Target="slides/slide66.xml"/><Relationship Id="rId74" Type="http://schemas.openxmlformats.org/officeDocument/2006/relationships/slide" Target="slides/slide67.xml"/><Relationship Id="rId75" Type="http://schemas.openxmlformats.org/officeDocument/2006/relationships/slide" Target="slides/slide68.xml"/><Relationship Id="rId76" Type="http://schemas.openxmlformats.org/officeDocument/2006/relationships/slide" Target="slides/slide69.xml"/><Relationship Id="rId77" Type="http://schemas.openxmlformats.org/officeDocument/2006/relationships/slide" Target="slides/slide70.xml"/><Relationship Id="rId78" Type="http://schemas.openxmlformats.org/officeDocument/2006/relationships/slide" Target="slides/slide71.xml"/><Relationship Id="rId79" Type="http://schemas.openxmlformats.org/officeDocument/2006/relationships/slide" Target="slides/slide72.xml"/><Relationship Id="rId80" Type="http://schemas.openxmlformats.org/officeDocument/2006/relationships/slide" Target="slides/slide73.xml"/><Relationship Id="rId81" Type="http://schemas.openxmlformats.org/officeDocument/2006/relationships/slide" Target="slides/slide74.xml"/><Relationship Id="rId82" Type="http://schemas.openxmlformats.org/officeDocument/2006/relationships/slide" Target="slides/slide75.xml"/><Relationship Id="rId83" Type="http://schemas.openxmlformats.org/officeDocument/2006/relationships/slide" Target="slides/slide76.xml"/><Relationship Id="rId84" Type="http://schemas.openxmlformats.org/officeDocument/2006/relationships/slide" Target="slides/slide77.xml"/><Relationship Id="rId85" Type="http://schemas.openxmlformats.org/officeDocument/2006/relationships/slide" Target="slides/slide78.xml"/><Relationship Id="rId86" Type="http://schemas.openxmlformats.org/officeDocument/2006/relationships/slide" Target="slides/slide79.xml"/><Relationship Id="rId87" Type="http://schemas.openxmlformats.org/officeDocument/2006/relationships/slide" Target="slides/slide80.xml"/><Relationship Id="rId88" Type="http://schemas.openxmlformats.org/officeDocument/2006/relationships/slide" Target="slides/slide81.xml"/><Relationship Id="rId89" Type="http://schemas.openxmlformats.org/officeDocument/2006/relationships/slide" Target="slides/slide82.xml"/><Relationship Id="rId90" Type="http://schemas.openxmlformats.org/officeDocument/2006/relationships/slide" Target="slides/slide83.xml"/><Relationship Id="rId91" Type="http://schemas.openxmlformats.org/officeDocument/2006/relationships/slide" Target="slides/slide84.xml"/><Relationship Id="rId92" Type="http://schemas.openxmlformats.org/officeDocument/2006/relationships/slide" Target="slides/slide85.xml"/><Relationship Id="rId93" Type="http://schemas.openxmlformats.org/officeDocument/2006/relationships/slide" Target="slides/slide86.xml"/><Relationship Id="rId94" Type="http://schemas.openxmlformats.org/officeDocument/2006/relationships/slide" Target="slides/slide87.xml"/><Relationship Id="rId95" Type="http://schemas.openxmlformats.org/officeDocument/2006/relationships/slide" Target="slides/slide88.xml"/><Relationship Id="rId96" Type="http://schemas.openxmlformats.org/officeDocument/2006/relationships/slide" Target="slides/slide89.xml"/><Relationship Id="rId97" Type="http://schemas.openxmlformats.org/officeDocument/2006/relationships/slide" Target="slides/slide90.xml"/><Relationship Id="rId98" Type="http://schemas.openxmlformats.org/officeDocument/2006/relationships/slide" Target="slides/slide91.xml"/><Relationship Id="rId99" Type="http://schemas.openxmlformats.org/officeDocument/2006/relationships/slide" Target="slides/slide92.xml"/><Relationship Id="rId100" Type="http://schemas.openxmlformats.org/officeDocument/2006/relationships/slide" Target="slides/slide93.xml"/><Relationship Id="rId101" Type="http://schemas.openxmlformats.org/officeDocument/2006/relationships/slide" Target="slides/slide94.xml"/><Relationship Id="rId102" Type="http://schemas.openxmlformats.org/officeDocument/2006/relationships/slide" Target="slides/slide95.xml"/><Relationship Id="rId103" Type="http://schemas.openxmlformats.org/officeDocument/2006/relationships/slide" Target="slides/slide96.xml"/><Relationship Id="rId104" Type="http://schemas.openxmlformats.org/officeDocument/2006/relationships/slide" Target="slides/slide97.xml"/><Relationship Id="rId105" Type="http://schemas.openxmlformats.org/officeDocument/2006/relationships/slide" Target="slides/slide98.xml"/><Relationship Id="rId106" Type="http://schemas.openxmlformats.org/officeDocument/2006/relationships/slide" Target="slides/slide99.xml"/><Relationship Id="rId107" Type="http://schemas.openxmlformats.org/officeDocument/2006/relationships/slide" Target="slides/slide100.xml"/><Relationship Id="rId108" Type="http://schemas.openxmlformats.org/officeDocument/2006/relationships/slide" Target="slides/slide101.xml"/><Relationship Id="rId109" Type="http://schemas.openxmlformats.org/officeDocument/2006/relationships/slide" Target="slides/slide102.xml"/><Relationship Id="rId110" Type="http://schemas.openxmlformats.org/officeDocument/2006/relationships/slide" Target="slides/slide103.xml"/><Relationship Id="rId111" Type="http://schemas.openxmlformats.org/officeDocument/2006/relationships/slide" Target="slides/slide104.xml"/><Relationship Id="rId112" Type="http://schemas.openxmlformats.org/officeDocument/2006/relationships/slide" Target="slides/slide105.xml"/><Relationship Id="rId113" Type="http://schemas.openxmlformats.org/officeDocument/2006/relationships/slide" Target="slides/slide106.xml"/><Relationship Id="rId114" Type="http://schemas.openxmlformats.org/officeDocument/2006/relationships/slide" Target="slides/slide107.xml"/><Relationship Id="rId115" Type="http://schemas.openxmlformats.org/officeDocument/2006/relationships/slide" Target="slides/slide108.xml"/><Relationship Id="rId116" Type="http://schemas.openxmlformats.org/officeDocument/2006/relationships/slide" Target="slides/slide109.xml"/><Relationship Id="rId117" Type="http://schemas.openxmlformats.org/officeDocument/2006/relationships/slide" Target="slides/slide110.xml"/><Relationship Id="rId118" Type="http://schemas.openxmlformats.org/officeDocument/2006/relationships/slide" Target="slides/slide111.xml"/><Relationship Id="rId119" Type="http://schemas.openxmlformats.org/officeDocument/2006/relationships/slide" Target="slides/slide112.xml"/><Relationship Id="rId120" Type="http://schemas.openxmlformats.org/officeDocument/2006/relationships/slide" Target="slides/slide113.xml"/><Relationship Id="rId121" Type="http://schemas.openxmlformats.org/officeDocument/2006/relationships/slide" Target="slides/slide114.xml"/><Relationship Id="rId122" Type="http://schemas.openxmlformats.org/officeDocument/2006/relationships/slide" Target="slides/slide115.xml"/><Relationship Id="rId123" Type="http://schemas.openxmlformats.org/officeDocument/2006/relationships/slide" Target="slides/slide116.xml"/><Relationship Id="rId124" Type="http://schemas.openxmlformats.org/officeDocument/2006/relationships/slide" Target="slides/slide117.xml"/><Relationship Id="rId125" Type="http://schemas.openxmlformats.org/officeDocument/2006/relationships/slide" Target="slides/slide118.xml"/><Relationship Id="rId126" Type="http://schemas.openxmlformats.org/officeDocument/2006/relationships/slide" Target="slides/slide119.xml"/><Relationship Id="rId127" Type="http://schemas.openxmlformats.org/officeDocument/2006/relationships/slide" Target="slides/slide120.xml"/><Relationship Id="rId128" Type="http://schemas.openxmlformats.org/officeDocument/2006/relationships/slide" Target="slides/slide121.xml"/><Relationship Id="rId129" Type="http://schemas.openxmlformats.org/officeDocument/2006/relationships/slide" Target="slides/slide122.xml"/><Relationship Id="rId130" Type="http://schemas.openxmlformats.org/officeDocument/2006/relationships/slide" Target="slides/slide123.xml"/><Relationship Id="rId131" Type="http://schemas.openxmlformats.org/officeDocument/2006/relationships/slide" Target="slides/slide124.xml"/><Relationship Id="rId132" Type="http://schemas.openxmlformats.org/officeDocument/2006/relationships/slide" Target="slides/slide125.xml"/><Relationship Id="rId133" Type="http://schemas.openxmlformats.org/officeDocument/2006/relationships/slide" Target="slides/slide126.xml"/><Relationship Id="rId134" Type="http://schemas.openxmlformats.org/officeDocument/2006/relationships/slide" Target="slides/slide127.xml"/><Relationship Id="rId135" Type="http://schemas.openxmlformats.org/officeDocument/2006/relationships/slide" Target="slides/slide128.xml"/><Relationship Id="rId136" Type="http://schemas.openxmlformats.org/officeDocument/2006/relationships/slide" Target="slides/slide129.xml"/><Relationship Id="rId137" Type="http://schemas.openxmlformats.org/officeDocument/2006/relationships/slide" Target="slides/slide130.xml"/><Relationship Id="rId138" Type="http://schemas.openxmlformats.org/officeDocument/2006/relationships/slide" Target="slides/slide131.xml"/><Relationship Id="rId139" Type="http://schemas.openxmlformats.org/officeDocument/2006/relationships/slide" Target="slides/slide132.xml"/><Relationship Id="rId140" Type="http://schemas.openxmlformats.org/officeDocument/2006/relationships/slide" Target="slides/slide133.xml"/><Relationship Id="rId141" Type="http://schemas.openxmlformats.org/officeDocument/2006/relationships/slide" Target="slides/slide134.xml"/><Relationship Id="rId142" Type="http://schemas.openxmlformats.org/officeDocument/2006/relationships/slide" Target="slides/slide135.xml"/><Relationship Id="rId143" Type="http://schemas.openxmlformats.org/officeDocument/2006/relationships/slide" Target="slides/slide136.xml"/><Relationship Id="rId144" Type="http://schemas.openxmlformats.org/officeDocument/2006/relationships/slide" Target="slides/slide137.xml"/><Relationship Id="rId145" Type="http://schemas.openxmlformats.org/officeDocument/2006/relationships/slide" Target="slides/slide138.xml"/><Relationship Id="rId146" Type="http://schemas.openxmlformats.org/officeDocument/2006/relationships/slide" Target="slides/slide139.xml"/><Relationship Id="rId147" Type="http://schemas.openxmlformats.org/officeDocument/2006/relationships/slide" Target="slides/slide140.xml"/><Relationship Id="rId148" Type="http://schemas.openxmlformats.org/officeDocument/2006/relationships/slide" Target="slides/slide141.xml"/><Relationship Id="rId149" Type="http://schemas.openxmlformats.org/officeDocument/2006/relationships/slide" Target="slides/slide142.xml"/><Relationship Id="rId150" Type="http://schemas.openxmlformats.org/officeDocument/2006/relationships/slide" Target="slides/slide143.xml"/><Relationship Id="rId151" Type="http://schemas.openxmlformats.org/officeDocument/2006/relationships/slide" Target="slides/slide144.xml"/><Relationship Id="rId152" Type="http://schemas.openxmlformats.org/officeDocument/2006/relationships/slide" Target="slides/slide145.xml"/><Relationship Id="rId153" Type="http://schemas.openxmlformats.org/officeDocument/2006/relationships/slide" Target="slides/slide146.xml"/><Relationship Id="rId154" Type="http://schemas.openxmlformats.org/officeDocument/2006/relationships/slide" Target="slides/slide147.xml"/><Relationship Id="rId155" Type="http://schemas.openxmlformats.org/officeDocument/2006/relationships/slide" Target="slides/slide148.xml"/><Relationship Id="rId156" Type="http://schemas.openxmlformats.org/officeDocument/2006/relationships/slide" Target="slides/slide149.xml"/><Relationship Id="rId157" Type="http://schemas.openxmlformats.org/officeDocument/2006/relationships/slide" Target="slides/slide150.xml"/><Relationship Id="rId158" Type="http://schemas.openxmlformats.org/officeDocument/2006/relationships/slide" Target="slides/slide151.xml"/><Relationship Id="rId159" Type="http://schemas.openxmlformats.org/officeDocument/2006/relationships/slide" Target="slides/slide152.xml"/><Relationship Id="rId160" Type="http://schemas.openxmlformats.org/officeDocument/2006/relationships/slide" Target="slides/slide153.xml"/><Relationship Id="rId161" Type="http://schemas.openxmlformats.org/officeDocument/2006/relationships/slide" Target="slides/slide154.xml"/><Relationship Id="rId162" Type="http://schemas.openxmlformats.org/officeDocument/2006/relationships/slide" Target="slides/slide155.xml"/><Relationship Id="rId163" Type="http://schemas.openxmlformats.org/officeDocument/2006/relationships/slide" Target="slides/slide156.xml"/><Relationship Id="rId164" Type="http://schemas.openxmlformats.org/officeDocument/2006/relationships/slide" Target="slides/slide157.xml"/><Relationship Id="rId165" Type="http://schemas.openxmlformats.org/officeDocument/2006/relationships/slide" Target="slides/slide158.xml"/><Relationship Id="rId166" Type="http://schemas.openxmlformats.org/officeDocument/2006/relationships/slide" Target="slides/slide159.xml"/><Relationship Id="rId167" Type="http://schemas.openxmlformats.org/officeDocument/2006/relationships/slide" Target="slides/slide160.xml"/><Relationship Id="rId168" Type="http://schemas.openxmlformats.org/officeDocument/2006/relationships/slide" Target="slides/slide161.xml"/><Relationship Id="rId169" Type="http://schemas.openxmlformats.org/officeDocument/2006/relationships/slide" Target="slides/slide162.xml"/><Relationship Id="rId170" Type="http://schemas.openxmlformats.org/officeDocument/2006/relationships/slide" Target="slides/slide163.xml"/><Relationship Id="rId171" Type="http://schemas.openxmlformats.org/officeDocument/2006/relationships/slide" Target="slides/slide164.xml"/><Relationship Id="rId172" Type="http://schemas.openxmlformats.org/officeDocument/2006/relationships/slide" Target="slides/slide165.xml"/><Relationship Id="rId173" Type="http://schemas.openxmlformats.org/officeDocument/2006/relationships/slide" Target="slides/slide166.xml"/><Relationship Id="rId174" Type="http://schemas.openxmlformats.org/officeDocument/2006/relationships/slide" Target="slides/slide167.xml"/><Relationship Id="rId175" Type="http://schemas.openxmlformats.org/officeDocument/2006/relationships/slide" Target="slides/slide168.xml"/><Relationship Id="rId176" Type="http://schemas.openxmlformats.org/officeDocument/2006/relationships/slide" Target="slides/slide169.xml"/><Relationship Id="rId177" Type="http://schemas.openxmlformats.org/officeDocument/2006/relationships/slide" Target="slides/slide170.xml"/><Relationship Id="rId178" Type="http://schemas.openxmlformats.org/officeDocument/2006/relationships/slide" Target="slides/slide171.xml"/><Relationship Id="rId179" Type="http://schemas.openxmlformats.org/officeDocument/2006/relationships/slide" Target="slides/slide172.xml"/><Relationship Id="rId180" Type="http://schemas.openxmlformats.org/officeDocument/2006/relationships/slide" Target="slides/slide173.xml"/><Relationship Id="rId181" Type="http://schemas.openxmlformats.org/officeDocument/2006/relationships/slide" Target="slides/slide174.xml"/><Relationship Id="rId182" Type="http://schemas.openxmlformats.org/officeDocument/2006/relationships/slide" Target="slides/slide175.xml"/><Relationship Id="rId183" Type="http://schemas.openxmlformats.org/officeDocument/2006/relationships/slide" Target="slides/slide176.xml"/><Relationship Id="rId184" Type="http://schemas.openxmlformats.org/officeDocument/2006/relationships/slide" Target="slides/slide177.xml"/><Relationship Id="rId185" Type="http://schemas.openxmlformats.org/officeDocument/2006/relationships/slide" Target="slides/slide178.xml"/><Relationship Id="rId186" Type="http://schemas.openxmlformats.org/officeDocument/2006/relationships/slide" Target="slides/slide179.xml"/><Relationship Id="rId187" Type="http://schemas.openxmlformats.org/officeDocument/2006/relationships/slide" Target="slides/slide180.xml"/><Relationship Id="rId188" Type="http://schemas.openxmlformats.org/officeDocument/2006/relationships/slide" Target="slides/slide181.xml"/><Relationship Id="rId189" Type="http://schemas.openxmlformats.org/officeDocument/2006/relationships/slide" Target="slides/slide182.xml"/><Relationship Id="rId190" Type="http://schemas.openxmlformats.org/officeDocument/2006/relationships/slide" Target="slides/slide183.xml"/><Relationship Id="rId191" Type="http://schemas.openxmlformats.org/officeDocument/2006/relationships/slide" Target="slides/slide184.xml"/><Relationship Id="rId192" Type="http://schemas.openxmlformats.org/officeDocument/2006/relationships/slide" Target="slides/slide185.xml"/><Relationship Id="rId193" Type="http://schemas.openxmlformats.org/officeDocument/2006/relationships/slide" Target="slides/slide186.xml"/><Relationship Id="rId194" Type="http://schemas.openxmlformats.org/officeDocument/2006/relationships/slide" Target="slides/slide187.xml"/><Relationship Id="rId195" Type="http://schemas.openxmlformats.org/officeDocument/2006/relationships/slide" Target="slides/slide188.xml"/><Relationship Id="rId196" Type="http://schemas.openxmlformats.org/officeDocument/2006/relationships/slide" Target="slides/slide189.xml"/><Relationship Id="rId197" Type="http://schemas.openxmlformats.org/officeDocument/2006/relationships/slide" Target="slides/slide190.xml"/><Relationship Id="rId198" Type="http://schemas.openxmlformats.org/officeDocument/2006/relationships/slide" Target="slides/slide191.xml"/><Relationship Id="rId199" Type="http://schemas.openxmlformats.org/officeDocument/2006/relationships/slide" Target="slides/slide192.xml"/><Relationship Id="rId200" Type="http://schemas.openxmlformats.org/officeDocument/2006/relationships/slide" Target="slides/slide193.xml"/><Relationship Id="rId201" Type="http://schemas.openxmlformats.org/officeDocument/2006/relationships/slide" Target="slides/slide194.xml"/><Relationship Id="rId202" Type="http://schemas.openxmlformats.org/officeDocument/2006/relationships/slide" Target="slides/slide195.xml"/><Relationship Id="rId203" Type="http://schemas.openxmlformats.org/officeDocument/2006/relationships/slide" Target="slides/slide196.xml"/><Relationship Id="rId204" Type="http://schemas.openxmlformats.org/officeDocument/2006/relationships/slide" Target="slides/slide197.xml"/><Relationship Id="rId205" Type="http://schemas.openxmlformats.org/officeDocument/2006/relationships/slide" Target="slides/slide198.xml"/><Relationship Id="rId206" Type="http://schemas.openxmlformats.org/officeDocument/2006/relationships/slide" Target="slides/slide199.xml"/><Relationship Id="rId207" Type="http://schemas.openxmlformats.org/officeDocument/2006/relationships/slide" Target="slides/slide200.xml"/><Relationship Id="rId208" Type="http://schemas.openxmlformats.org/officeDocument/2006/relationships/slide" Target="slides/slide201.xml"/><Relationship Id="rId209" Type="http://schemas.openxmlformats.org/officeDocument/2006/relationships/slide" Target="slides/slide202.xml"/><Relationship Id="rId210" Type="http://schemas.openxmlformats.org/officeDocument/2006/relationships/slide" Target="slides/slide203.xml"/><Relationship Id="rId211" Type="http://schemas.openxmlformats.org/officeDocument/2006/relationships/slide" Target="slides/slide204.xml"/><Relationship Id="rId212" Type="http://schemas.openxmlformats.org/officeDocument/2006/relationships/slide" Target="slides/slide205.xml"/><Relationship Id="rId213" Type="http://schemas.openxmlformats.org/officeDocument/2006/relationships/slide" Target="slides/slide206.xml"/><Relationship Id="rId214" Type="http://schemas.openxmlformats.org/officeDocument/2006/relationships/slide" Target="slides/slide207.xml"/><Relationship Id="rId215" Type="http://schemas.openxmlformats.org/officeDocument/2006/relationships/slide" Target="slides/slide208.xml"/><Relationship Id="rId216" Type="http://schemas.openxmlformats.org/officeDocument/2006/relationships/slide" Target="slides/slide209.xml"/><Relationship Id="rId217" Type="http://schemas.openxmlformats.org/officeDocument/2006/relationships/slide" Target="slides/slide210.xml"/><Relationship Id="rId218" Type="http://schemas.openxmlformats.org/officeDocument/2006/relationships/slide" Target="slides/slide211.xml"/><Relationship Id="rId219" Type="http://schemas.openxmlformats.org/officeDocument/2006/relationships/slide" Target="slides/slide212.xml"/><Relationship Id="rId220" Type="http://schemas.openxmlformats.org/officeDocument/2006/relationships/slide" Target="slides/slide213.xml"/><Relationship Id="rId221" Type="http://schemas.openxmlformats.org/officeDocument/2006/relationships/slide" Target="slides/slide214.xml"/><Relationship Id="rId222" Type="http://schemas.openxmlformats.org/officeDocument/2006/relationships/slide" Target="slides/slide215.xml"/><Relationship Id="rId223" Type="http://schemas.openxmlformats.org/officeDocument/2006/relationships/slide" Target="slides/slide216.xml"/><Relationship Id="rId224" Type="http://schemas.openxmlformats.org/officeDocument/2006/relationships/slide" Target="slides/slide217.xml"/><Relationship Id="rId225" Type="http://schemas.openxmlformats.org/officeDocument/2006/relationships/slide" Target="slides/slide218.xml"/><Relationship Id="rId226" Type="http://schemas.openxmlformats.org/officeDocument/2006/relationships/slide" Target="slides/slide219.xml"/><Relationship Id="rId227" Type="http://schemas.openxmlformats.org/officeDocument/2006/relationships/slide" Target="slides/slide220.xml"/><Relationship Id="rId228" Type="http://schemas.openxmlformats.org/officeDocument/2006/relationships/slide" Target="slides/slide221.xml"/><Relationship Id="rId229" Type="http://schemas.openxmlformats.org/officeDocument/2006/relationships/slide" Target="slides/slide222.xml"/><Relationship Id="rId230" Type="http://schemas.openxmlformats.org/officeDocument/2006/relationships/slide" Target="slides/slide223.xml"/><Relationship Id="rId231" Type="http://schemas.openxmlformats.org/officeDocument/2006/relationships/slide" Target="slides/slide224.xml"/><Relationship Id="rId232" Type="http://schemas.openxmlformats.org/officeDocument/2006/relationships/slide" Target="slides/slide225.xml"/><Relationship Id="rId233" Type="http://schemas.openxmlformats.org/officeDocument/2006/relationships/slide" Target="slides/slide226.xml"/><Relationship Id="rId234" Type="http://schemas.openxmlformats.org/officeDocument/2006/relationships/slide" Target="slides/slide227.xml"/><Relationship Id="rId235" Type="http://schemas.openxmlformats.org/officeDocument/2006/relationships/slide" Target="slides/slide228.xml"/><Relationship Id="rId236" Type="http://schemas.openxmlformats.org/officeDocument/2006/relationships/slide" Target="slides/slide229.xml"/><Relationship Id="rId237" Type="http://schemas.openxmlformats.org/officeDocument/2006/relationships/slide" Target="slides/slide230.xml"/><Relationship Id="rId238" Type="http://schemas.openxmlformats.org/officeDocument/2006/relationships/slide" Target="slides/slide231.xml"/><Relationship Id="rId239" Type="http://schemas.openxmlformats.org/officeDocument/2006/relationships/slide" Target="slides/slide232.xml"/><Relationship Id="rId240" Type="http://schemas.openxmlformats.org/officeDocument/2006/relationships/slide" Target="slides/slide233.xml"/><Relationship Id="rId241" Type="http://schemas.openxmlformats.org/officeDocument/2006/relationships/slide" Target="slides/slide234.xml"/><Relationship Id="rId242" Type="http://schemas.openxmlformats.org/officeDocument/2006/relationships/slide" Target="slides/slide235.xml"/><Relationship Id="rId243" Type="http://schemas.openxmlformats.org/officeDocument/2006/relationships/slide" Target="slides/slide236.xml"/><Relationship Id="rId244" Type="http://schemas.openxmlformats.org/officeDocument/2006/relationships/slide" Target="slides/slide237.xml"/><Relationship Id="rId245" Type="http://schemas.openxmlformats.org/officeDocument/2006/relationships/slide" Target="slides/slide238.xml"/><Relationship Id="rId246" Type="http://schemas.openxmlformats.org/officeDocument/2006/relationships/slide" Target="slides/slide239.xml"/><Relationship Id="rId247" Type="http://schemas.openxmlformats.org/officeDocument/2006/relationships/slide" Target="slides/slide240.xml"/><Relationship Id="rId248" Type="http://schemas.openxmlformats.org/officeDocument/2006/relationships/slide" Target="slides/slide241.xml"/><Relationship Id="rId249" Type="http://schemas.openxmlformats.org/officeDocument/2006/relationships/slide" Target="slides/slide242.xml"/><Relationship Id="rId250" Type="http://schemas.openxmlformats.org/officeDocument/2006/relationships/slide" Target="slides/slide243.xml"/><Relationship Id="rId251" Type="http://schemas.openxmlformats.org/officeDocument/2006/relationships/slide" Target="slides/slide244.xml"/><Relationship Id="rId252" Type="http://schemas.openxmlformats.org/officeDocument/2006/relationships/slide" Target="slides/slide245.xml"/><Relationship Id="rId253" Type="http://schemas.openxmlformats.org/officeDocument/2006/relationships/slide" Target="slides/slide246.xml"/><Relationship Id="rId254" Type="http://schemas.openxmlformats.org/officeDocument/2006/relationships/slide" Target="slides/slide247.xml"/><Relationship Id="rId255" Type="http://schemas.openxmlformats.org/officeDocument/2006/relationships/slide" Target="slides/slide248.xml"/><Relationship Id="rId256" Type="http://schemas.openxmlformats.org/officeDocument/2006/relationships/slide" Target="slides/slide249.xml"/><Relationship Id="rId257" Type="http://schemas.openxmlformats.org/officeDocument/2006/relationships/slide" Target="slides/slide250.xml"/><Relationship Id="rId258" Type="http://schemas.openxmlformats.org/officeDocument/2006/relationships/slide" Target="slides/slide251.xml"/><Relationship Id="rId259" Type="http://schemas.openxmlformats.org/officeDocument/2006/relationships/slide" Target="slides/slide252.xml"/><Relationship Id="rId260" Type="http://schemas.openxmlformats.org/officeDocument/2006/relationships/slide" Target="slides/slide253.xml"/><Relationship Id="rId261" Type="http://schemas.openxmlformats.org/officeDocument/2006/relationships/slide" Target="slides/slide254.xml"/><Relationship Id="rId262" Type="http://schemas.openxmlformats.org/officeDocument/2006/relationships/slide" Target="slides/slide255.xml"/><Relationship Id="rId263" Type="http://schemas.openxmlformats.org/officeDocument/2006/relationships/slide" Target="slides/slide256.xml"/><Relationship Id="rId264" Type="http://schemas.openxmlformats.org/officeDocument/2006/relationships/slide" Target="slides/slide257.xml"/><Relationship Id="rId265" Type="http://schemas.openxmlformats.org/officeDocument/2006/relationships/slide" Target="slides/slide258.xml"/><Relationship Id="rId266" Type="http://schemas.openxmlformats.org/officeDocument/2006/relationships/slide" Target="slides/slide259.xml"/><Relationship Id="rId267" Type="http://schemas.openxmlformats.org/officeDocument/2006/relationships/slide" Target="slides/slide260.xml"/><Relationship Id="rId268" Type="http://schemas.openxmlformats.org/officeDocument/2006/relationships/slide" Target="slides/slide261.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3137" name="Shape 3137"/>
          <p:cNvSpPr/>
          <p:nvPr>
            <p:ph type="sldImg"/>
          </p:nvPr>
        </p:nvSpPr>
        <p:spPr>
          <a:xfrm>
            <a:off x="1143000" y="685800"/>
            <a:ext cx="4572000" cy="3429000"/>
          </a:xfrm>
          <a:prstGeom prst="rect">
            <a:avLst/>
          </a:prstGeom>
        </p:spPr>
        <p:txBody>
          <a:bodyPr/>
          <a:lstStyle/>
          <a:p>
            <a:pPr/>
          </a:p>
        </p:txBody>
      </p:sp>
      <p:sp>
        <p:nvSpPr>
          <p:cNvPr id="3138" name="Shape 3138"/>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825500" latinLnBrk="0">
      <a:defRPr sz="3000">
        <a:latin typeface="+mn-lt"/>
        <a:ea typeface="+mn-ea"/>
        <a:cs typeface="+mn-cs"/>
        <a:sym typeface="Lucida Grande"/>
      </a:defRPr>
    </a:lvl1pPr>
    <a:lvl2pPr indent="228600" defTabSz="825500" latinLnBrk="0">
      <a:defRPr sz="3000">
        <a:latin typeface="+mn-lt"/>
        <a:ea typeface="+mn-ea"/>
        <a:cs typeface="+mn-cs"/>
        <a:sym typeface="Lucida Grande"/>
      </a:defRPr>
    </a:lvl2pPr>
    <a:lvl3pPr indent="457200" defTabSz="825500" latinLnBrk="0">
      <a:defRPr sz="3000">
        <a:latin typeface="+mn-lt"/>
        <a:ea typeface="+mn-ea"/>
        <a:cs typeface="+mn-cs"/>
        <a:sym typeface="Lucida Grande"/>
      </a:defRPr>
    </a:lvl3pPr>
    <a:lvl4pPr indent="685800" defTabSz="825500" latinLnBrk="0">
      <a:defRPr sz="3000">
        <a:latin typeface="+mn-lt"/>
        <a:ea typeface="+mn-ea"/>
        <a:cs typeface="+mn-cs"/>
        <a:sym typeface="Lucida Grande"/>
      </a:defRPr>
    </a:lvl4pPr>
    <a:lvl5pPr indent="914400" defTabSz="825500" latinLnBrk="0">
      <a:defRPr sz="3000">
        <a:latin typeface="+mn-lt"/>
        <a:ea typeface="+mn-ea"/>
        <a:cs typeface="+mn-cs"/>
        <a:sym typeface="Lucida Grande"/>
      </a:defRPr>
    </a:lvl5pPr>
    <a:lvl6pPr indent="1143000" defTabSz="825500" latinLnBrk="0">
      <a:defRPr sz="3000">
        <a:latin typeface="+mn-lt"/>
        <a:ea typeface="+mn-ea"/>
        <a:cs typeface="+mn-cs"/>
        <a:sym typeface="Lucida Grande"/>
      </a:defRPr>
    </a:lvl6pPr>
    <a:lvl7pPr indent="1371600" defTabSz="825500" latinLnBrk="0">
      <a:defRPr sz="3000">
        <a:latin typeface="+mn-lt"/>
        <a:ea typeface="+mn-ea"/>
        <a:cs typeface="+mn-cs"/>
        <a:sym typeface="Lucida Grande"/>
      </a:defRPr>
    </a:lvl7pPr>
    <a:lvl8pPr indent="1600200" defTabSz="825500" latinLnBrk="0">
      <a:defRPr sz="3000">
        <a:latin typeface="+mn-lt"/>
        <a:ea typeface="+mn-ea"/>
        <a:cs typeface="+mn-cs"/>
        <a:sym typeface="Lucida Grande"/>
      </a:defRPr>
    </a:lvl8pPr>
    <a:lvl9pPr indent="1828800" defTabSz="825500" latinLnBrk="0">
      <a:defRPr sz="3000">
        <a:latin typeface="+mn-lt"/>
        <a:ea typeface="+mn-ea"/>
        <a:cs typeface="+mn-cs"/>
        <a:sym typeface="Lucida Grande"/>
      </a:defRPr>
    </a:lvl9pPr>
  </p:notesStyle>
</p:notesMaster>
</file>

<file path=ppt/notesSlides/_rels/notesSlide1.xml.rels><?xml version="1.0" encoding="UTF-8"?>
<Relationships xmlns="http://schemas.openxmlformats.org/package/2006/relationships"><Relationship Id="rId1" Type="http://schemas.openxmlformats.org/officeDocument/2006/relationships/slide" Target="../slides/slide4.xml"/><Relationship Id="rId2" Type="http://schemas.openxmlformats.org/officeDocument/2006/relationships/notesMaster" Target="../notesMasters/notesMaster1.xml"/></Relationships>

</file>

<file path=ppt/notesSlides/_rels/notesSlide10.xml.rels><?xml version="1.0" encoding="UTF-8"?>
<Relationships xmlns="http://schemas.openxmlformats.org/package/2006/relationships"><Relationship Id="rId1" Type="http://schemas.openxmlformats.org/officeDocument/2006/relationships/slide" Target="../slides/slide19.xml"/><Relationship Id="rId2" Type="http://schemas.openxmlformats.org/officeDocument/2006/relationships/notesMaster" Target="../notesMasters/notesMaster1.xml"/><Relationship Id="rId3" Type="http://schemas.openxmlformats.org/officeDocument/2006/relationships/hyperlink" Target="https://www.librarything.com/author/wenhamgordonj" TargetMode="External"/></Relationships>

</file>

<file path=ppt/notesSlides/_rels/notesSlide100.xml.rels><?xml version="1.0" encoding="UTF-8"?>
<Relationships xmlns="http://schemas.openxmlformats.org/package/2006/relationships"><Relationship Id="rId1" Type="http://schemas.openxmlformats.org/officeDocument/2006/relationships/slide" Target="../slides/slide168.xml"/><Relationship Id="rId2" Type="http://schemas.openxmlformats.org/officeDocument/2006/relationships/notesMaster" Target="../notesMasters/notesMaster1.xml"/></Relationships>

</file>

<file path=ppt/notesSlides/_rels/notesSlide101.xml.rels><?xml version="1.0" encoding="UTF-8"?>
<Relationships xmlns="http://schemas.openxmlformats.org/package/2006/relationships"><Relationship Id="rId1" Type="http://schemas.openxmlformats.org/officeDocument/2006/relationships/slide" Target="../slides/slide172.xml"/><Relationship Id="rId2" Type="http://schemas.openxmlformats.org/officeDocument/2006/relationships/notesMaster" Target="../notesMasters/notesMaster1.xml"/></Relationships>

</file>

<file path=ppt/notesSlides/_rels/notesSlide102.xml.rels><?xml version="1.0" encoding="UTF-8"?>
<Relationships xmlns="http://schemas.openxmlformats.org/package/2006/relationships"><Relationship Id="rId1" Type="http://schemas.openxmlformats.org/officeDocument/2006/relationships/slide" Target="../slides/slide173.xml"/><Relationship Id="rId2" Type="http://schemas.openxmlformats.org/officeDocument/2006/relationships/notesMaster" Target="../notesMasters/notesMaster1.xml"/></Relationships>

</file>

<file path=ppt/notesSlides/_rels/notesSlide103.xml.rels><?xml version="1.0" encoding="UTF-8"?>
<Relationships xmlns="http://schemas.openxmlformats.org/package/2006/relationships"><Relationship Id="rId1" Type="http://schemas.openxmlformats.org/officeDocument/2006/relationships/slide" Target="../slides/slide174.xml"/><Relationship Id="rId2" Type="http://schemas.openxmlformats.org/officeDocument/2006/relationships/notesMaster" Target="../notesMasters/notesMaster1.xml"/></Relationships>

</file>

<file path=ppt/notesSlides/_rels/notesSlide104.xml.rels><?xml version="1.0" encoding="UTF-8"?>
<Relationships xmlns="http://schemas.openxmlformats.org/package/2006/relationships"><Relationship Id="rId1" Type="http://schemas.openxmlformats.org/officeDocument/2006/relationships/slide" Target="../slides/slide175.xml"/><Relationship Id="rId2" Type="http://schemas.openxmlformats.org/officeDocument/2006/relationships/notesMaster" Target="../notesMasters/notesMaster1.xml"/></Relationships>

</file>

<file path=ppt/notesSlides/_rels/notesSlide105.xml.rels><?xml version="1.0" encoding="UTF-8"?>
<Relationships xmlns="http://schemas.openxmlformats.org/package/2006/relationships"><Relationship Id="rId1" Type="http://schemas.openxmlformats.org/officeDocument/2006/relationships/slide" Target="../slides/slide176.xml"/><Relationship Id="rId2" Type="http://schemas.openxmlformats.org/officeDocument/2006/relationships/notesMaster" Target="../notesMasters/notesMaster1.xml"/></Relationships>

</file>

<file path=ppt/notesSlides/_rels/notesSlide106.xml.rels><?xml version="1.0" encoding="UTF-8"?>
<Relationships xmlns="http://schemas.openxmlformats.org/package/2006/relationships"><Relationship Id="rId1" Type="http://schemas.openxmlformats.org/officeDocument/2006/relationships/slide" Target="../slides/slide178.xml"/><Relationship Id="rId2" Type="http://schemas.openxmlformats.org/officeDocument/2006/relationships/notesMaster" Target="../notesMasters/notesMaster1.xml"/></Relationships>

</file>

<file path=ppt/notesSlides/_rels/notesSlide107.xml.rels><?xml version="1.0" encoding="UTF-8"?>
<Relationships xmlns="http://schemas.openxmlformats.org/package/2006/relationships"><Relationship Id="rId1" Type="http://schemas.openxmlformats.org/officeDocument/2006/relationships/slide" Target="../slides/slide179.xml"/><Relationship Id="rId2" Type="http://schemas.openxmlformats.org/officeDocument/2006/relationships/notesMaster" Target="../notesMasters/notesMaster1.xml"/></Relationships>

</file>

<file path=ppt/notesSlides/_rels/notesSlide108.xml.rels><?xml version="1.0" encoding="UTF-8"?>
<Relationships xmlns="http://schemas.openxmlformats.org/package/2006/relationships"><Relationship Id="rId1" Type="http://schemas.openxmlformats.org/officeDocument/2006/relationships/slide" Target="../slides/slide180.xml"/><Relationship Id="rId2" Type="http://schemas.openxmlformats.org/officeDocument/2006/relationships/notesMaster" Target="../notesMasters/notesMaster1.xml"/></Relationships>

</file>

<file path=ppt/notesSlides/_rels/notesSlide109.xml.rels><?xml version="1.0" encoding="UTF-8"?>
<Relationships xmlns="http://schemas.openxmlformats.org/package/2006/relationships"><Relationship Id="rId1" Type="http://schemas.openxmlformats.org/officeDocument/2006/relationships/slide" Target="../slides/slide183.xml"/><Relationship Id="rId2" Type="http://schemas.openxmlformats.org/officeDocument/2006/relationships/notesMaster" Target="../notesMasters/notesMaster1.xml"/></Relationships>

</file>

<file path=ppt/notesSlides/_rels/notesSlide11.xml.rels><?xml version="1.0" encoding="UTF-8"?>
<Relationships xmlns="http://schemas.openxmlformats.org/package/2006/relationships"><Relationship Id="rId1" Type="http://schemas.openxmlformats.org/officeDocument/2006/relationships/slide" Target="../slides/slide20.xml"/><Relationship Id="rId2" Type="http://schemas.openxmlformats.org/officeDocument/2006/relationships/notesMaster" Target="../notesMasters/notesMaster1.xml"/></Relationships>

</file>

<file path=ppt/notesSlides/_rels/notesSlide110.xml.rels><?xml version="1.0" encoding="UTF-8"?>
<Relationships xmlns="http://schemas.openxmlformats.org/package/2006/relationships"><Relationship Id="rId1" Type="http://schemas.openxmlformats.org/officeDocument/2006/relationships/slide" Target="../slides/slide185.xml"/><Relationship Id="rId2" Type="http://schemas.openxmlformats.org/officeDocument/2006/relationships/notesMaster" Target="../notesMasters/notesMaster1.xml"/></Relationships>

</file>

<file path=ppt/notesSlides/_rels/notesSlide111.xml.rels><?xml version="1.0" encoding="UTF-8"?>
<Relationships xmlns="http://schemas.openxmlformats.org/package/2006/relationships"><Relationship Id="rId1" Type="http://schemas.openxmlformats.org/officeDocument/2006/relationships/slide" Target="../slides/slide187.xml"/><Relationship Id="rId2" Type="http://schemas.openxmlformats.org/officeDocument/2006/relationships/notesMaster" Target="../notesMasters/notesMaster1.xml"/></Relationships>

</file>

<file path=ppt/notesSlides/_rels/notesSlide112.xml.rels><?xml version="1.0" encoding="UTF-8"?>
<Relationships xmlns="http://schemas.openxmlformats.org/package/2006/relationships"><Relationship Id="rId1" Type="http://schemas.openxmlformats.org/officeDocument/2006/relationships/slide" Target="../slides/slide188.xml"/><Relationship Id="rId2" Type="http://schemas.openxmlformats.org/officeDocument/2006/relationships/notesMaster" Target="../notesMasters/notesMaster1.xml"/></Relationships>

</file>

<file path=ppt/notesSlides/_rels/notesSlide113.xml.rels><?xml version="1.0" encoding="UTF-8"?>
<Relationships xmlns="http://schemas.openxmlformats.org/package/2006/relationships"><Relationship Id="rId1" Type="http://schemas.openxmlformats.org/officeDocument/2006/relationships/slide" Target="../slides/slide194.xml"/><Relationship Id="rId2" Type="http://schemas.openxmlformats.org/officeDocument/2006/relationships/notesMaster" Target="../notesMasters/notesMaster1.xml"/></Relationships>

</file>

<file path=ppt/notesSlides/_rels/notesSlide114.xml.rels><?xml version="1.0" encoding="UTF-8"?>
<Relationships xmlns="http://schemas.openxmlformats.org/package/2006/relationships"><Relationship Id="rId1" Type="http://schemas.openxmlformats.org/officeDocument/2006/relationships/slide" Target="../slides/slide197.xml"/><Relationship Id="rId2" Type="http://schemas.openxmlformats.org/officeDocument/2006/relationships/notesMaster" Target="../notesMasters/notesMaster1.xml"/></Relationships>

</file>

<file path=ppt/notesSlides/_rels/notesSlide115.xml.rels><?xml version="1.0" encoding="UTF-8"?>
<Relationships xmlns="http://schemas.openxmlformats.org/package/2006/relationships"><Relationship Id="rId1" Type="http://schemas.openxmlformats.org/officeDocument/2006/relationships/slide" Target="../slides/slide198.xml"/><Relationship Id="rId2" Type="http://schemas.openxmlformats.org/officeDocument/2006/relationships/notesMaster" Target="../notesMasters/notesMaster1.xml"/></Relationships>

</file>

<file path=ppt/notesSlides/_rels/notesSlide116.xml.rels><?xml version="1.0" encoding="UTF-8"?>
<Relationships xmlns="http://schemas.openxmlformats.org/package/2006/relationships"><Relationship Id="rId1" Type="http://schemas.openxmlformats.org/officeDocument/2006/relationships/slide" Target="../slides/slide199.xml"/><Relationship Id="rId2" Type="http://schemas.openxmlformats.org/officeDocument/2006/relationships/notesMaster" Target="../notesMasters/notesMaster1.xml"/></Relationships>

</file>

<file path=ppt/notesSlides/_rels/notesSlide117.xml.rels><?xml version="1.0" encoding="UTF-8"?>
<Relationships xmlns="http://schemas.openxmlformats.org/package/2006/relationships"><Relationship Id="rId1" Type="http://schemas.openxmlformats.org/officeDocument/2006/relationships/slide" Target="../slides/slide200.xml"/><Relationship Id="rId2" Type="http://schemas.openxmlformats.org/officeDocument/2006/relationships/notesMaster" Target="../notesMasters/notesMaster1.xml"/></Relationships>

</file>

<file path=ppt/notesSlides/_rels/notesSlide118.xml.rels><?xml version="1.0" encoding="UTF-8"?>
<Relationships xmlns="http://schemas.openxmlformats.org/package/2006/relationships"><Relationship Id="rId1" Type="http://schemas.openxmlformats.org/officeDocument/2006/relationships/slide" Target="../slides/slide201.xml"/><Relationship Id="rId2" Type="http://schemas.openxmlformats.org/officeDocument/2006/relationships/notesMaster" Target="../notesMasters/notesMaster1.xml"/></Relationships>

</file>

<file path=ppt/notesSlides/_rels/notesSlide119.xml.rels><?xml version="1.0" encoding="UTF-8"?>
<Relationships xmlns="http://schemas.openxmlformats.org/package/2006/relationships"><Relationship Id="rId1" Type="http://schemas.openxmlformats.org/officeDocument/2006/relationships/slide" Target="../slides/slide202.xml"/><Relationship Id="rId2" Type="http://schemas.openxmlformats.org/officeDocument/2006/relationships/notesMaster" Target="../notesMasters/notesMaster1.xml"/></Relationships>

</file>

<file path=ppt/notesSlides/_rels/notesSlide12.xml.rels><?xml version="1.0" encoding="UTF-8"?>
<Relationships xmlns="http://schemas.openxmlformats.org/package/2006/relationships"><Relationship Id="rId1" Type="http://schemas.openxmlformats.org/officeDocument/2006/relationships/slide" Target="../slides/slide22.xml"/><Relationship Id="rId2" Type="http://schemas.openxmlformats.org/officeDocument/2006/relationships/notesMaster" Target="../notesMasters/notesMaster1.xml"/></Relationships>

</file>

<file path=ppt/notesSlides/_rels/notesSlide120.xml.rels><?xml version="1.0" encoding="UTF-8"?>
<Relationships xmlns="http://schemas.openxmlformats.org/package/2006/relationships"><Relationship Id="rId1" Type="http://schemas.openxmlformats.org/officeDocument/2006/relationships/slide" Target="../slides/slide204.xml"/><Relationship Id="rId2" Type="http://schemas.openxmlformats.org/officeDocument/2006/relationships/notesMaster" Target="../notesMasters/notesMaster1.xml"/></Relationships>

</file>

<file path=ppt/notesSlides/_rels/notesSlide121.xml.rels><?xml version="1.0" encoding="UTF-8"?>
<Relationships xmlns="http://schemas.openxmlformats.org/package/2006/relationships"><Relationship Id="rId1" Type="http://schemas.openxmlformats.org/officeDocument/2006/relationships/slide" Target="../slides/slide207.xml"/><Relationship Id="rId2" Type="http://schemas.openxmlformats.org/officeDocument/2006/relationships/notesMaster" Target="../notesMasters/notesMaster1.xml"/></Relationships>

</file>

<file path=ppt/notesSlides/_rels/notesSlide122.xml.rels><?xml version="1.0" encoding="UTF-8"?>
<Relationships xmlns="http://schemas.openxmlformats.org/package/2006/relationships"><Relationship Id="rId1" Type="http://schemas.openxmlformats.org/officeDocument/2006/relationships/slide" Target="../slides/slide208.xml"/><Relationship Id="rId2" Type="http://schemas.openxmlformats.org/officeDocument/2006/relationships/notesMaster" Target="../notesMasters/notesMaster1.xml"/></Relationships>

</file>

<file path=ppt/notesSlides/_rels/notesSlide123.xml.rels><?xml version="1.0" encoding="UTF-8"?>
<Relationships xmlns="http://schemas.openxmlformats.org/package/2006/relationships"><Relationship Id="rId1" Type="http://schemas.openxmlformats.org/officeDocument/2006/relationships/slide" Target="../slides/slide211.xml"/><Relationship Id="rId2" Type="http://schemas.openxmlformats.org/officeDocument/2006/relationships/notesMaster" Target="../notesMasters/notesMaster1.xml"/></Relationships>

</file>

<file path=ppt/notesSlides/_rels/notesSlide124.xml.rels><?xml version="1.0" encoding="UTF-8"?>
<Relationships xmlns="http://schemas.openxmlformats.org/package/2006/relationships"><Relationship Id="rId1" Type="http://schemas.openxmlformats.org/officeDocument/2006/relationships/slide" Target="../slides/slide212.xml"/><Relationship Id="rId2" Type="http://schemas.openxmlformats.org/officeDocument/2006/relationships/notesMaster" Target="../notesMasters/notesMaster1.xml"/></Relationships>

</file>

<file path=ppt/notesSlides/_rels/notesSlide125.xml.rels><?xml version="1.0" encoding="UTF-8"?>
<Relationships xmlns="http://schemas.openxmlformats.org/package/2006/relationships"><Relationship Id="rId1" Type="http://schemas.openxmlformats.org/officeDocument/2006/relationships/slide" Target="../slides/slide213.xml"/><Relationship Id="rId2" Type="http://schemas.openxmlformats.org/officeDocument/2006/relationships/notesMaster" Target="../notesMasters/notesMaster1.xml"/></Relationships>

</file>

<file path=ppt/notesSlides/_rels/notesSlide126.xml.rels><?xml version="1.0" encoding="UTF-8"?>
<Relationships xmlns="http://schemas.openxmlformats.org/package/2006/relationships"><Relationship Id="rId1" Type="http://schemas.openxmlformats.org/officeDocument/2006/relationships/slide" Target="../slides/slide216.xml"/><Relationship Id="rId2" Type="http://schemas.openxmlformats.org/officeDocument/2006/relationships/notesMaster" Target="../notesMasters/notesMaster1.xml"/></Relationships>

</file>

<file path=ppt/notesSlides/_rels/notesSlide127.xml.rels><?xml version="1.0" encoding="UTF-8"?>
<Relationships xmlns="http://schemas.openxmlformats.org/package/2006/relationships"><Relationship Id="rId1" Type="http://schemas.openxmlformats.org/officeDocument/2006/relationships/slide" Target="../slides/slide218.xml"/><Relationship Id="rId2" Type="http://schemas.openxmlformats.org/officeDocument/2006/relationships/notesMaster" Target="../notesMasters/notesMaster1.xml"/></Relationships>

</file>

<file path=ppt/notesSlides/_rels/notesSlide128.xml.rels><?xml version="1.0" encoding="UTF-8"?>
<Relationships xmlns="http://schemas.openxmlformats.org/package/2006/relationships"><Relationship Id="rId1" Type="http://schemas.openxmlformats.org/officeDocument/2006/relationships/slide" Target="../slides/slide219.xml"/><Relationship Id="rId2" Type="http://schemas.openxmlformats.org/officeDocument/2006/relationships/notesMaster" Target="../notesMasters/notesMaster1.xml"/></Relationships>

</file>

<file path=ppt/notesSlides/_rels/notesSlide129.xml.rels><?xml version="1.0" encoding="UTF-8"?>
<Relationships xmlns="http://schemas.openxmlformats.org/package/2006/relationships"><Relationship Id="rId1" Type="http://schemas.openxmlformats.org/officeDocument/2006/relationships/slide" Target="../slides/slide221.xml"/><Relationship Id="rId2" Type="http://schemas.openxmlformats.org/officeDocument/2006/relationships/notesMaster" Target="../notesMasters/notesMaster1.xml"/></Relationships>

</file>

<file path=ppt/notesSlides/_rels/notesSlide13.xml.rels><?xml version="1.0" encoding="UTF-8"?>
<Relationships xmlns="http://schemas.openxmlformats.org/package/2006/relationships"><Relationship Id="rId1" Type="http://schemas.openxmlformats.org/officeDocument/2006/relationships/slide" Target="../slides/slide24.xml"/><Relationship Id="rId2" Type="http://schemas.openxmlformats.org/officeDocument/2006/relationships/notesMaster" Target="../notesMasters/notesMaster1.xml"/></Relationships>

</file>

<file path=ppt/notesSlides/_rels/notesSlide130.xml.rels><?xml version="1.0" encoding="UTF-8"?>
<Relationships xmlns="http://schemas.openxmlformats.org/package/2006/relationships"><Relationship Id="rId1" Type="http://schemas.openxmlformats.org/officeDocument/2006/relationships/slide" Target="../slides/slide224.xml"/><Relationship Id="rId2" Type="http://schemas.openxmlformats.org/officeDocument/2006/relationships/notesMaster" Target="../notesMasters/notesMaster1.xml"/></Relationships>

</file>

<file path=ppt/notesSlides/_rels/notesSlide131.xml.rels><?xml version="1.0" encoding="UTF-8"?>
<Relationships xmlns="http://schemas.openxmlformats.org/package/2006/relationships"><Relationship Id="rId1" Type="http://schemas.openxmlformats.org/officeDocument/2006/relationships/slide" Target="../slides/slide225.xml"/><Relationship Id="rId2" Type="http://schemas.openxmlformats.org/officeDocument/2006/relationships/notesMaster" Target="../notesMasters/notesMaster1.xml"/></Relationships>

</file>

<file path=ppt/notesSlides/_rels/notesSlide132.xml.rels><?xml version="1.0" encoding="UTF-8"?>
<Relationships xmlns="http://schemas.openxmlformats.org/package/2006/relationships"><Relationship Id="rId1" Type="http://schemas.openxmlformats.org/officeDocument/2006/relationships/slide" Target="../slides/slide227.xml"/><Relationship Id="rId2" Type="http://schemas.openxmlformats.org/officeDocument/2006/relationships/notesMaster" Target="../notesMasters/notesMaster1.xml"/></Relationships>

</file>

<file path=ppt/notesSlides/_rels/notesSlide133.xml.rels><?xml version="1.0" encoding="UTF-8"?>
<Relationships xmlns="http://schemas.openxmlformats.org/package/2006/relationships"><Relationship Id="rId1" Type="http://schemas.openxmlformats.org/officeDocument/2006/relationships/slide" Target="../slides/slide229.xml"/><Relationship Id="rId2" Type="http://schemas.openxmlformats.org/officeDocument/2006/relationships/notesMaster" Target="../notesMasters/notesMaster1.xml"/></Relationships>

</file>

<file path=ppt/notesSlides/_rels/notesSlide134.xml.rels><?xml version="1.0" encoding="UTF-8"?>
<Relationships xmlns="http://schemas.openxmlformats.org/package/2006/relationships"><Relationship Id="rId1" Type="http://schemas.openxmlformats.org/officeDocument/2006/relationships/slide" Target="../slides/slide230.xml"/><Relationship Id="rId2" Type="http://schemas.openxmlformats.org/officeDocument/2006/relationships/notesMaster" Target="../notesMasters/notesMaster1.xml"/></Relationships>

</file>

<file path=ppt/notesSlides/_rels/notesSlide135.xml.rels><?xml version="1.0" encoding="UTF-8"?>
<Relationships xmlns="http://schemas.openxmlformats.org/package/2006/relationships"><Relationship Id="rId1" Type="http://schemas.openxmlformats.org/officeDocument/2006/relationships/slide" Target="../slides/slide231.xml"/><Relationship Id="rId2" Type="http://schemas.openxmlformats.org/officeDocument/2006/relationships/notesMaster" Target="../notesMasters/notesMaster1.xml"/></Relationships>

</file>

<file path=ppt/notesSlides/_rels/notesSlide136.xml.rels><?xml version="1.0" encoding="UTF-8"?>
<Relationships xmlns="http://schemas.openxmlformats.org/package/2006/relationships"><Relationship Id="rId1" Type="http://schemas.openxmlformats.org/officeDocument/2006/relationships/slide" Target="../slides/slide236.xml"/><Relationship Id="rId2" Type="http://schemas.openxmlformats.org/officeDocument/2006/relationships/notesMaster" Target="../notesMasters/notesMaster1.xml"/><Relationship Id="rId3" Type="http://schemas.openxmlformats.org/officeDocument/2006/relationships/hyperlink" Target="http://banneroftruth.org/us/about/banner-authors/william-h-green/" TargetMode="External"/></Relationships>

</file>

<file path=ppt/notesSlides/_rels/notesSlide137.xml.rels><?xml version="1.0" encoding="UTF-8"?>
<Relationships xmlns="http://schemas.openxmlformats.org/package/2006/relationships"><Relationship Id="rId1" Type="http://schemas.openxmlformats.org/officeDocument/2006/relationships/slide" Target="../slides/slide237.xml"/><Relationship Id="rId2" Type="http://schemas.openxmlformats.org/officeDocument/2006/relationships/notesMaster" Target="../notesMasters/notesMaster1.xml"/></Relationships>

</file>

<file path=ppt/notesSlides/_rels/notesSlide138.xml.rels><?xml version="1.0" encoding="UTF-8"?>
<Relationships xmlns="http://schemas.openxmlformats.org/package/2006/relationships"><Relationship Id="rId1" Type="http://schemas.openxmlformats.org/officeDocument/2006/relationships/slide" Target="../slides/slide238.xml"/><Relationship Id="rId2" Type="http://schemas.openxmlformats.org/officeDocument/2006/relationships/notesMaster" Target="../notesMasters/notesMaster1.xml"/></Relationships>

</file>

<file path=ppt/notesSlides/_rels/notesSlide139.xml.rels><?xml version="1.0" encoding="UTF-8"?>
<Relationships xmlns="http://schemas.openxmlformats.org/package/2006/relationships"><Relationship Id="rId1" Type="http://schemas.openxmlformats.org/officeDocument/2006/relationships/slide" Target="../slides/slide239.xml"/><Relationship Id="rId2" Type="http://schemas.openxmlformats.org/officeDocument/2006/relationships/notesMaster" Target="../notesMasters/notesMaster1.xml"/></Relationships>

</file>

<file path=ppt/notesSlides/_rels/notesSlide14.xml.rels><?xml version="1.0" encoding="UTF-8"?>
<Relationships xmlns="http://schemas.openxmlformats.org/package/2006/relationships"><Relationship Id="rId1" Type="http://schemas.openxmlformats.org/officeDocument/2006/relationships/slide" Target="../slides/slide25.xml"/><Relationship Id="rId2" Type="http://schemas.openxmlformats.org/officeDocument/2006/relationships/notesMaster" Target="../notesMasters/notesMaster1.xml"/></Relationships>

</file>

<file path=ppt/notesSlides/_rels/notesSlide140.xml.rels><?xml version="1.0" encoding="UTF-8"?>
<Relationships xmlns="http://schemas.openxmlformats.org/package/2006/relationships"><Relationship Id="rId1" Type="http://schemas.openxmlformats.org/officeDocument/2006/relationships/slide" Target="../slides/slide240.xml"/><Relationship Id="rId2" Type="http://schemas.openxmlformats.org/officeDocument/2006/relationships/notesMaster" Target="../notesMasters/notesMaster1.xml"/></Relationships>

</file>

<file path=ppt/notesSlides/_rels/notesSlide141.xml.rels><?xml version="1.0" encoding="UTF-8"?>
<Relationships xmlns="http://schemas.openxmlformats.org/package/2006/relationships"><Relationship Id="rId1" Type="http://schemas.openxmlformats.org/officeDocument/2006/relationships/slide" Target="../slides/slide241.xml"/><Relationship Id="rId2" Type="http://schemas.openxmlformats.org/officeDocument/2006/relationships/notesMaster" Target="../notesMasters/notesMaster1.xml"/></Relationships>

</file>

<file path=ppt/notesSlides/_rels/notesSlide142.xml.rels><?xml version="1.0" encoding="UTF-8"?>
<Relationships xmlns="http://schemas.openxmlformats.org/package/2006/relationships"><Relationship Id="rId1" Type="http://schemas.openxmlformats.org/officeDocument/2006/relationships/slide" Target="../slides/slide246.xml"/><Relationship Id="rId2" Type="http://schemas.openxmlformats.org/officeDocument/2006/relationships/notesMaster" Target="../notesMasters/notesMaster1.xml"/></Relationships>

</file>

<file path=ppt/notesSlides/_rels/notesSlide143.xml.rels><?xml version="1.0" encoding="UTF-8"?>
<Relationships xmlns="http://schemas.openxmlformats.org/package/2006/relationships"><Relationship Id="rId1" Type="http://schemas.openxmlformats.org/officeDocument/2006/relationships/slide" Target="../slides/slide249.xml"/><Relationship Id="rId2" Type="http://schemas.openxmlformats.org/officeDocument/2006/relationships/notesMaster" Target="../notesMasters/notesMaster1.xml"/></Relationships>

</file>

<file path=ppt/notesSlides/_rels/notesSlide144.xml.rels><?xml version="1.0" encoding="UTF-8"?>
<Relationships xmlns="http://schemas.openxmlformats.org/package/2006/relationships"><Relationship Id="rId1" Type="http://schemas.openxmlformats.org/officeDocument/2006/relationships/slide" Target="../slides/slide250.xml"/><Relationship Id="rId2" Type="http://schemas.openxmlformats.org/officeDocument/2006/relationships/notesMaster" Target="../notesMasters/notesMaster1.xml"/></Relationships>

</file>

<file path=ppt/notesSlides/_rels/notesSlide145.xml.rels><?xml version="1.0" encoding="UTF-8"?>
<Relationships xmlns="http://schemas.openxmlformats.org/package/2006/relationships"><Relationship Id="rId1" Type="http://schemas.openxmlformats.org/officeDocument/2006/relationships/slide" Target="../slides/slide258.xml"/><Relationship Id="rId2" Type="http://schemas.openxmlformats.org/officeDocument/2006/relationships/notesMaster" Target="../notesMasters/notesMaster1.xml"/></Relationships>

</file>

<file path=ppt/notesSlides/_rels/notesSlide146.xml.rels><?xml version="1.0" encoding="UTF-8"?>
<Relationships xmlns="http://schemas.openxmlformats.org/package/2006/relationships"><Relationship Id="rId1" Type="http://schemas.openxmlformats.org/officeDocument/2006/relationships/slide" Target="../slides/slide259.xml"/><Relationship Id="rId2" Type="http://schemas.openxmlformats.org/officeDocument/2006/relationships/notesMaster" Target="../notesMasters/notesMaster1.xml"/></Relationships>

</file>

<file path=ppt/notesSlides/_rels/notesSlide147.xml.rels><?xml version="1.0" encoding="UTF-8"?>
<Relationships xmlns="http://schemas.openxmlformats.org/package/2006/relationships"><Relationship Id="rId1" Type="http://schemas.openxmlformats.org/officeDocument/2006/relationships/slide" Target="../slides/slide261.xml"/><Relationship Id="rId2" Type="http://schemas.openxmlformats.org/officeDocument/2006/relationships/notesMaster" Target="../notesMasters/notesMaster1.xml"/></Relationships>

</file>

<file path=ppt/notesSlides/_rels/notesSlide15.xml.rels><?xml version="1.0" encoding="UTF-8"?>
<Relationships xmlns="http://schemas.openxmlformats.org/package/2006/relationships"><Relationship Id="rId1" Type="http://schemas.openxmlformats.org/officeDocument/2006/relationships/slide" Target="../slides/slide27.xml"/><Relationship Id="rId2" Type="http://schemas.openxmlformats.org/officeDocument/2006/relationships/notesMaster" Target="../notesMasters/notesMaster1.xml"/></Relationships>

</file>

<file path=ppt/notesSlides/_rels/notesSlide16.xml.rels><?xml version="1.0" encoding="UTF-8"?>
<Relationships xmlns="http://schemas.openxmlformats.org/package/2006/relationships"><Relationship Id="rId1" Type="http://schemas.openxmlformats.org/officeDocument/2006/relationships/slide" Target="../slides/slide29.xml"/><Relationship Id="rId2" Type="http://schemas.openxmlformats.org/officeDocument/2006/relationships/notesMaster" Target="../notesMasters/notesMaster1.xml"/></Relationships>

</file>

<file path=ppt/notesSlides/_rels/notesSlide17.xml.rels><?xml version="1.0" encoding="UTF-8"?>
<Relationships xmlns="http://schemas.openxmlformats.org/package/2006/relationships"><Relationship Id="rId1" Type="http://schemas.openxmlformats.org/officeDocument/2006/relationships/slide" Target="../slides/slide30.xml"/><Relationship Id="rId2" Type="http://schemas.openxmlformats.org/officeDocument/2006/relationships/notesMaster" Target="../notesMasters/notesMaster1.xml"/></Relationships>

</file>

<file path=ppt/notesSlides/_rels/notesSlide18.xml.rels><?xml version="1.0" encoding="UTF-8"?>
<Relationships xmlns="http://schemas.openxmlformats.org/package/2006/relationships"><Relationship Id="rId1" Type="http://schemas.openxmlformats.org/officeDocument/2006/relationships/slide" Target="../slides/slide31.xml"/><Relationship Id="rId2" Type="http://schemas.openxmlformats.org/officeDocument/2006/relationships/notesMaster" Target="../notesMasters/notesMaster1.xml"/></Relationships>

</file>

<file path=ppt/notesSlides/_rels/notesSlide19.xml.rels><?xml version="1.0" encoding="UTF-8"?>
<Relationships xmlns="http://schemas.openxmlformats.org/package/2006/relationships"><Relationship Id="rId1" Type="http://schemas.openxmlformats.org/officeDocument/2006/relationships/slide" Target="../slides/slide32.xml"/><Relationship Id="rId2" Type="http://schemas.openxmlformats.org/officeDocument/2006/relationships/notesMaster" Target="../notesMasters/notesMaster1.xml"/></Relationships>

</file>

<file path=ppt/notesSlides/_rels/notesSlide2.xml.rels><?xml version="1.0" encoding="UTF-8"?>
<Relationships xmlns="http://schemas.openxmlformats.org/package/2006/relationships"><Relationship Id="rId1" Type="http://schemas.openxmlformats.org/officeDocument/2006/relationships/slide" Target="../slides/slide7.xml"/><Relationship Id="rId2" Type="http://schemas.openxmlformats.org/officeDocument/2006/relationships/notesMaster" Target="../notesMasters/notesMaster1.xml"/></Relationships>

</file>

<file path=ppt/notesSlides/_rels/notesSlide20.xml.rels><?xml version="1.0" encoding="UTF-8"?>
<Relationships xmlns="http://schemas.openxmlformats.org/package/2006/relationships"><Relationship Id="rId1" Type="http://schemas.openxmlformats.org/officeDocument/2006/relationships/slide" Target="../slides/slide33.xml"/><Relationship Id="rId2" Type="http://schemas.openxmlformats.org/officeDocument/2006/relationships/notesMaster" Target="../notesMasters/notesMaster1.xml"/></Relationships>

</file>

<file path=ppt/notesSlides/_rels/notesSlide21.xml.rels><?xml version="1.0" encoding="UTF-8"?>
<Relationships xmlns="http://schemas.openxmlformats.org/package/2006/relationships"><Relationship Id="rId1" Type="http://schemas.openxmlformats.org/officeDocument/2006/relationships/slide" Target="../slides/slide34.xml"/><Relationship Id="rId2" Type="http://schemas.openxmlformats.org/officeDocument/2006/relationships/notesMaster" Target="../notesMasters/notesMaster1.xml"/></Relationships>

</file>

<file path=ppt/notesSlides/_rels/notesSlide22.xml.rels><?xml version="1.0" encoding="UTF-8"?>
<Relationships xmlns="http://schemas.openxmlformats.org/package/2006/relationships"><Relationship Id="rId1" Type="http://schemas.openxmlformats.org/officeDocument/2006/relationships/slide" Target="../slides/slide35.xml"/><Relationship Id="rId2" Type="http://schemas.openxmlformats.org/officeDocument/2006/relationships/notesMaster" Target="../notesMasters/notesMaster1.xml"/></Relationships>

</file>

<file path=ppt/notesSlides/_rels/notesSlide23.xml.rels><?xml version="1.0" encoding="UTF-8"?>
<Relationships xmlns="http://schemas.openxmlformats.org/package/2006/relationships"><Relationship Id="rId1" Type="http://schemas.openxmlformats.org/officeDocument/2006/relationships/slide" Target="../slides/slide37.xml"/><Relationship Id="rId2" Type="http://schemas.openxmlformats.org/officeDocument/2006/relationships/notesMaster" Target="../notesMasters/notesMaster1.xml"/></Relationships>

</file>

<file path=ppt/notesSlides/_rels/notesSlide24.xml.rels><?xml version="1.0" encoding="UTF-8"?>
<Relationships xmlns="http://schemas.openxmlformats.org/package/2006/relationships"><Relationship Id="rId1" Type="http://schemas.openxmlformats.org/officeDocument/2006/relationships/slide" Target="../slides/slide38.xml"/><Relationship Id="rId2" Type="http://schemas.openxmlformats.org/officeDocument/2006/relationships/notesMaster" Target="../notesMasters/notesMaster1.xml"/></Relationships>

</file>

<file path=ppt/notesSlides/_rels/notesSlide25.xml.rels><?xml version="1.0" encoding="UTF-8"?>
<Relationships xmlns="http://schemas.openxmlformats.org/package/2006/relationships"><Relationship Id="rId1" Type="http://schemas.openxmlformats.org/officeDocument/2006/relationships/slide" Target="../slides/slide39.xml"/><Relationship Id="rId2" Type="http://schemas.openxmlformats.org/officeDocument/2006/relationships/notesMaster" Target="../notesMasters/notesMaster1.xml"/></Relationships>

</file>

<file path=ppt/notesSlides/_rels/notesSlide26.xml.rels><?xml version="1.0" encoding="UTF-8"?>
<Relationships xmlns="http://schemas.openxmlformats.org/package/2006/relationships"><Relationship Id="rId1" Type="http://schemas.openxmlformats.org/officeDocument/2006/relationships/slide" Target="../slides/slide40.xml"/><Relationship Id="rId2" Type="http://schemas.openxmlformats.org/officeDocument/2006/relationships/notesMaster" Target="../notesMasters/notesMaster1.xml"/></Relationships>

</file>

<file path=ppt/notesSlides/_rels/notesSlide27.xml.rels><?xml version="1.0" encoding="UTF-8"?>
<Relationships xmlns="http://schemas.openxmlformats.org/package/2006/relationships"><Relationship Id="rId1" Type="http://schemas.openxmlformats.org/officeDocument/2006/relationships/slide" Target="../slides/slide41.xml"/><Relationship Id="rId2" Type="http://schemas.openxmlformats.org/officeDocument/2006/relationships/notesMaster" Target="../notesMasters/notesMaster1.xml"/></Relationships>

</file>

<file path=ppt/notesSlides/_rels/notesSlide28.xml.rels><?xml version="1.0" encoding="UTF-8"?>
<Relationships xmlns="http://schemas.openxmlformats.org/package/2006/relationships"><Relationship Id="rId1" Type="http://schemas.openxmlformats.org/officeDocument/2006/relationships/slide" Target="../slides/slide42.xml"/><Relationship Id="rId2" Type="http://schemas.openxmlformats.org/officeDocument/2006/relationships/notesMaster" Target="../notesMasters/notesMaster1.xml"/></Relationships>

</file>

<file path=ppt/notesSlides/_rels/notesSlide29.xml.rels><?xml version="1.0" encoding="UTF-8"?>
<Relationships xmlns="http://schemas.openxmlformats.org/package/2006/relationships"><Relationship Id="rId1" Type="http://schemas.openxmlformats.org/officeDocument/2006/relationships/slide" Target="../slides/slide43.xml"/><Relationship Id="rId2" Type="http://schemas.openxmlformats.org/officeDocument/2006/relationships/notesMaster" Target="../notesMasters/notesMaster1.xml"/></Relationships>

</file>

<file path=ppt/notesSlides/_rels/notesSlide3.xml.rels><?xml version="1.0" encoding="UTF-8"?>
<Relationships xmlns="http://schemas.openxmlformats.org/package/2006/relationships"><Relationship Id="rId1" Type="http://schemas.openxmlformats.org/officeDocument/2006/relationships/slide" Target="../slides/slide8.xml"/><Relationship Id="rId2" Type="http://schemas.openxmlformats.org/officeDocument/2006/relationships/notesMaster" Target="../notesMasters/notesMaster1.xml"/></Relationships>

</file>

<file path=ppt/notesSlides/_rels/notesSlide30.xml.rels><?xml version="1.0" encoding="UTF-8"?>
<Relationships xmlns="http://schemas.openxmlformats.org/package/2006/relationships"><Relationship Id="rId1" Type="http://schemas.openxmlformats.org/officeDocument/2006/relationships/slide" Target="../slides/slide44.xml"/><Relationship Id="rId2" Type="http://schemas.openxmlformats.org/officeDocument/2006/relationships/notesMaster" Target="../notesMasters/notesMaster1.xml"/></Relationships>

</file>

<file path=ppt/notesSlides/_rels/notesSlide31.xml.rels><?xml version="1.0" encoding="UTF-8"?>
<Relationships xmlns="http://schemas.openxmlformats.org/package/2006/relationships"><Relationship Id="rId1" Type="http://schemas.openxmlformats.org/officeDocument/2006/relationships/slide" Target="../slides/slide45.xml"/><Relationship Id="rId2" Type="http://schemas.openxmlformats.org/officeDocument/2006/relationships/notesMaster" Target="../notesMasters/notesMaster1.xml"/></Relationships>

</file>

<file path=ppt/notesSlides/_rels/notesSlide32.xml.rels><?xml version="1.0" encoding="UTF-8"?>
<Relationships xmlns="http://schemas.openxmlformats.org/package/2006/relationships"><Relationship Id="rId1" Type="http://schemas.openxmlformats.org/officeDocument/2006/relationships/slide" Target="../slides/slide46.xml"/><Relationship Id="rId2" Type="http://schemas.openxmlformats.org/officeDocument/2006/relationships/notesMaster" Target="../notesMasters/notesMaster1.xml"/></Relationships>

</file>

<file path=ppt/notesSlides/_rels/notesSlide33.xml.rels><?xml version="1.0" encoding="UTF-8"?>
<Relationships xmlns="http://schemas.openxmlformats.org/package/2006/relationships"><Relationship Id="rId1" Type="http://schemas.openxmlformats.org/officeDocument/2006/relationships/slide" Target="../slides/slide47.xml"/><Relationship Id="rId2" Type="http://schemas.openxmlformats.org/officeDocument/2006/relationships/notesMaster" Target="../notesMasters/notesMaster1.xml"/></Relationships>

</file>

<file path=ppt/notesSlides/_rels/notesSlide34.xml.rels><?xml version="1.0" encoding="UTF-8"?>
<Relationships xmlns="http://schemas.openxmlformats.org/package/2006/relationships"><Relationship Id="rId1" Type="http://schemas.openxmlformats.org/officeDocument/2006/relationships/slide" Target="../slides/slide48.xml"/><Relationship Id="rId2" Type="http://schemas.openxmlformats.org/officeDocument/2006/relationships/notesMaster" Target="../notesMasters/notesMaster1.xml"/></Relationships>

</file>

<file path=ppt/notesSlides/_rels/notesSlide35.xml.rels><?xml version="1.0" encoding="UTF-8"?>
<Relationships xmlns="http://schemas.openxmlformats.org/package/2006/relationships"><Relationship Id="rId1" Type="http://schemas.openxmlformats.org/officeDocument/2006/relationships/slide" Target="../slides/slide49.xml"/><Relationship Id="rId2" Type="http://schemas.openxmlformats.org/officeDocument/2006/relationships/notesMaster" Target="../notesMasters/notesMaster1.xml"/></Relationships>

</file>

<file path=ppt/notesSlides/_rels/notesSlide36.xml.rels><?xml version="1.0" encoding="UTF-8"?>
<Relationships xmlns="http://schemas.openxmlformats.org/package/2006/relationships"><Relationship Id="rId1" Type="http://schemas.openxmlformats.org/officeDocument/2006/relationships/slide" Target="../slides/slide50.xml"/><Relationship Id="rId2" Type="http://schemas.openxmlformats.org/officeDocument/2006/relationships/notesMaster" Target="../notesMasters/notesMaster1.xml"/><Relationship Id="rId3" Type="http://schemas.openxmlformats.org/officeDocument/2006/relationships/hyperlink" Target="http://www.amazon.co.uk/gp/product/1854247468/ref=sib_rdr_dp" TargetMode="External"/><Relationship Id="rId4" Type="http://schemas.openxmlformats.org/officeDocument/2006/relationships/hyperlink" Target="http://www.sydneyanglicans.net/media/audio/creation_evolution_problems/" TargetMode="External"/><Relationship Id="rId5" Type="http://schemas.openxmlformats.org/officeDocument/2006/relationships/hyperlink" Target="http://thechristianworldview.blogspot.com/2010/01/j-i-packer-lecture-on-problems-in-gen-1.html" TargetMode="External"/></Relationships>

</file>

<file path=ppt/notesSlides/_rels/notesSlide37.xml.rels><?xml version="1.0" encoding="UTF-8"?>
<Relationships xmlns="http://schemas.openxmlformats.org/package/2006/relationships"><Relationship Id="rId1" Type="http://schemas.openxmlformats.org/officeDocument/2006/relationships/slide" Target="../slides/slide52.xml"/><Relationship Id="rId2" Type="http://schemas.openxmlformats.org/officeDocument/2006/relationships/notesMaster" Target="../notesMasters/notesMaster1.xml"/></Relationships>

</file>

<file path=ppt/notesSlides/_rels/notesSlide38.xml.rels><?xml version="1.0" encoding="UTF-8"?>
<Relationships xmlns="http://schemas.openxmlformats.org/package/2006/relationships"><Relationship Id="rId1" Type="http://schemas.openxmlformats.org/officeDocument/2006/relationships/slide" Target="../slides/slide54.xml"/><Relationship Id="rId2" Type="http://schemas.openxmlformats.org/officeDocument/2006/relationships/notesMaster" Target="../notesMasters/notesMaster1.xml"/></Relationships>

</file>

<file path=ppt/notesSlides/_rels/notesSlide39.xml.rels><?xml version="1.0" encoding="UTF-8"?>
<Relationships xmlns="http://schemas.openxmlformats.org/package/2006/relationships"><Relationship Id="rId1" Type="http://schemas.openxmlformats.org/officeDocument/2006/relationships/slide" Target="../slides/slide55.xml"/><Relationship Id="rId2" Type="http://schemas.openxmlformats.org/officeDocument/2006/relationships/notesMaster" Target="../notesMasters/notesMaster1.xml"/></Relationships>

</file>

<file path=ppt/notesSlides/_rels/notesSlide4.xml.rels><?xml version="1.0" encoding="UTF-8"?>
<Relationships xmlns="http://schemas.openxmlformats.org/package/2006/relationships"><Relationship Id="rId1" Type="http://schemas.openxmlformats.org/officeDocument/2006/relationships/slide" Target="../slides/slide9.xml"/><Relationship Id="rId2" Type="http://schemas.openxmlformats.org/officeDocument/2006/relationships/notesMaster" Target="../notesMasters/notesMaster1.xml"/></Relationships>

</file>

<file path=ppt/notesSlides/_rels/notesSlide40.xml.rels><?xml version="1.0" encoding="UTF-8"?>
<Relationships xmlns="http://schemas.openxmlformats.org/package/2006/relationships"><Relationship Id="rId1" Type="http://schemas.openxmlformats.org/officeDocument/2006/relationships/slide" Target="../slides/slide56.xml"/><Relationship Id="rId2" Type="http://schemas.openxmlformats.org/officeDocument/2006/relationships/notesMaster" Target="../notesMasters/notesMaster1.xml"/></Relationships>

</file>

<file path=ppt/notesSlides/_rels/notesSlide41.xml.rels><?xml version="1.0" encoding="UTF-8"?>
<Relationships xmlns="http://schemas.openxmlformats.org/package/2006/relationships"><Relationship Id="rId1" Type="http://schemas.openxmlformats.org/officeDocument/2006/relationships/slide" Target="../slides/slide58.xml"/><Relationship Id="rId2" Type="http://schemas.openxmlformats.org/officeDocument/2006/relationships/notesMaster" Target="../notesMasters/notesMaster1.xml"/></Relationships>

</file>

<file path=ppt/notesSlides/_rels/notesSlide42.xml.rels><?xml version="1.0" encoding="UTF-8"?>
<Relationships xmlns="http://schemas.openxmlformats.org/package/2006/relationships"><Relationship Id="rId1" Type="http://schemas.openxmlformats.org/officeDocument/2006/relationships/slide" Target="../slides/slide59.xml"/><Relationship Id="rId2" Type="http://schemas.openxmlformats.org/officeDocument/2006/relationships/notesMaster" Target="../notesMasters/notesMaster1.xml"/></Relationships>

</file>

<file path=ppt/notesSlides/_rels/notesSlide43.xml.rels><?xml version="1.0" encoding="UTF-8"?>
<Relationships xmlns="http://schemas.openxmlformats.org/package/2006/relationships"><Relationship Id="rId1" Type="http://schemas.openxmlformats.org/officeDocument/2006/relationships/slide" Target="../slides/slide60.xml"/><Relationship Id="rId2" Type="http://schemas.openxmlformats.org/officeDocument/2006/relationships/notesMaster" Target="../notesMasters/notesMaster1.xml"/></Relationships>

</file>

<file path=ppt/notesSlides/_rels/notesSlide44.xml.rels><?xml version="1.0" encoding="UTF-8"?>
<Relationships xmlns="http://schemas.openxmlformats.org/package/2006/relationships"><Relationship Id="rId1" Type="http://schemas.openxmlformats.org/officeDocument/2006/relationships/slide" Target="../slides/slide65.xml"/><Relationship Id="rId2" Type="http://schemas.openxmlformats.org/officeDocument/2006/relationships/notesMaster" Target="../notesMasters/notesMaster1.xml"/></Relationships>

</file>

<file path=ppt/notesSlides/_rels/notesSlide45.xml.rels><?xml version="1.0" encoding="UTF-8"?>
<Relationships xmlns="http://schemas.openxmlformats.org/package/2006/relationships"><Relationship Id="rId1" Type="http://schemas.openxmlformats.org/officeDocument/2006/relationships/slide" Target="../slides/slide66.xml"/><Relationship Id="rId2" Type="http://schemas.openxmlformats.org/officeDocument/2006/relationships/notesMaster" Target="../notesMasters/notesMaster1.xml"/></Relationships>

</file>

<file path=ppt/notesSlides/_rels/notesSlide46.xml.rels><?xml version="1.0" encoding="UTF-8"?>
<Relationships xmlns="http://schemas.openxmlformats.org/package/2006/relationships"><Relationship Id="rId1" Type="http://schemas.openxmlformats.org/officeDocument/2006/relationships/slide" Target="../slides/slide68.xml"/><Relationship Id="rId2" Type="http://schemas.openxmlformats.org/officeDocument/2006/relationships/notesMaster" Target="../notesMasters/notesMaster1.xml"/></Relationships>

</file>

<file path=ppt/notesSlides/_rels/notesSlide47.xml.rels><?xml version="1.0" encoding="UTF-8"?>
<Relationships xmlns="http://schemas.openxmlformats.org/package/2006/relationships"><Relationship Id="rId1" Type="http://schemas.openxmlformats.org/officeDocument/2006/relationships/slide" Target="../slides/slide69.xml"/><Relationship Id="rId2" Type="http://schemas.openxmlformats.org/officeDocument/2006/relationships/notesMaster" Target="../notesMasters/notesMaster1.xml"/></Relationships>

</file>

<file path=ppt/notesSlides/_rels/notesSlide48.xml.rels><?xml version="1.0" encoding="UTF-8"?>
<Relationships xmlns="http://schemas.openxmlformats.org/package/2006/relationships"><Relationship Id="rId1" Type="http://schemas.openxmlformats.org/officeDocument/2006/relationships/slide" Target="../slides/slide70.xml"/><Relationship Id="rId2" Type="http://schemas.openxmlformats.org/officeDocument/2006/relationships/notesMaster" Target="../notesMasters/notesMaster1.xml"/></Relationships>

</file>

<file path=ppt/notesSlides/_rels/notesSlide49.xml.rels><?xml version="1.0" encoding="UTF-8"?>
<Relationships xmlns="http://schemas.openxmlformats.org/package/2006/relationships"><Relationship Id="rId1" Type="http://schemas.openxmlformats.org/officeDocument/2006/relationships/slide" Target="../slides/slide75.xml"/><Relationship Id="rId2" Type="http://schemas.openxmlformats.org/officeDocument/2006/relationships/notesMaster" Target="../notesMasters/notesMaster1.xml"/></Relationships>

</file>

<file path=ppt/notesSlides/_rels/notesSlide5.xml.rels><?xml version="1.0" encoding="UTF-8"?>
<Relationships xmlns="http://schemas.openxmlformats.org/package/2006/relationships"><Relationship Id="rId1" Type="http://schemas.openxmlformats.org/officeDocument/2006/relationships/slide" Target="../slides/slide14.xml"/><Relationship Id="rId2" Type="http://schemas.openxmlformats.org/officeDocument/2006/relationships/notesMaster" Target="../notesMasters/notesMaster1.xml"/><Relationship Id="rId3" Type="http://schemas.openxmlformats.org/officeDocument/2006/relationships/hyperlink" Target="https://www.librarything.com/author/wenhamgordonj" TargetMode="External"/></Relationships>

</file>

<file path=ppt/notesSlides/_rels/notesSlide50.xml.rels><?xml version="1.0" encoding="UTF-8"?>
<Relationships xmlns="http://schemas.openxmlformats.org/package/2006/relationships"><Relationship Id="rId1" Type="http://schemas.openxmlformats.org/officeDocument/2006/relationships/slide" Target="../slides/slide76.xml"/><Relationship Id="rId2" Type="http://schemas.openxmlformats.org/officeDocument/2006/relationships/notesMaster" Target="../notesMasters/notesMaster1.xml"/></Relationships>

</file>

<file path=ppt/notesSlides/_rels/notesSlide51.xml.rels><?xml version="1.0" encoding="UTF-8"?>
<Relationships xmlns="http://schemas.openxmlformats.org/package/2006/relationships"><Relationship Id="rId1" Type="http://schemas.openxmlformats.org/officeDocument/2006/relationships/slide" Target="../slides/slide78.xml"/><Relationship Id="rId2" Type="http://schemas.openxmlformats.org/officeDocument/2006/relationships/notesMaster" Target="../notesMasters/notesMaster1.xml"/></Relationships>

</file>

<file path=ppt/notesSlides/_rels/notesSlide52.xml.rels><?xml version="1.0" encoding="UTF-8"?>
<Relationships xmlns="http://schemas.openxmlformats.org/package/2006/relationships"><Relationship Id="rId1" Type="http://schemas.openxmlformats.org/officeDocument/2006/relationships/slide" Target="../slides/slide81.xml"/><Relationship Id="rId2" Type="http://schemas.openxmlformats.org/officeDocument/2006/relationships/notesMaster" Target="../notesMasters/notesMaster1.xml"/></Relationships>

</file>

<file path=ppt/notesSlides/_rels/notesSlide53.xml.rels><?xml version="1.0" encoding="UTF-8"?>
<Relationships xmlns="http://schemas.openxmlformats.org/package/2006/relationships"><Relationship Id="rId1" Type="http://schemas.openxmlformats.org/officeDocument/2006/relationships/slide" Target="../slides/slide82.xml"/><Relationship Id="rId2" Type="http://schemas.openxmlformats.org/officeDocument/2006/relationships/notesMaster" Target="../notesMasters/notesMaster1.xml"/></Relationships>

</file>

<file path=ppt/notesSlides/_rels/notesSlide54.xml.rels><?xml version="1.0" encoding="UTF-8"?>
<Relationships xmlns="http://schemas.openxmlformats.org/package/2006/relationships"><Relationship Id="rId1" Type="http://schemas.openxmlformats.org/officeDocument/2006/relationships/slide" Target="../slides/slide86.xml"/><Relationship Id="rId2" Type="http://schemas.openxmlformats.org/officeDocument/2006/relationships/notesMaster" Target="../notesMasters/notesMaster1.xml"/></Relationships>

</file>

<file path=ppt/notesSlides/_rels/notesSlide55.xml.rels><?xml version="1.0" encoding="UTF-8"?>
<Relationships xmlns="http://schemas.openxmlformats.org/package/2006/relationships"><Relationship Id="rId1" Type="http://schemas.openxmlformats.org/officeDocument/2006/relationships/slide" Target="../slides/slide87.xml"/><Relationship Id="rId2" Type="http://schemas.openxmlformats.org/officeDocument/2006/relationships/notesMaster" Target="../notesMasters/notesMaster1.xml"/></Relationships>

</file>

<file path=ppt/notesSlides/_rels/notesSlide56.xml.rels><?xml version="1.0" encoding="UTF-8"?>
<Relationships xmlns="http://schemas.openxmlformats.org/package/2006/relationships"><Relationship Id="rId1" Type="http://schemas.openxmlformats.org/officeDocument/2006/relationships/slide" Target="../slides/slide88.xml"/><Relationship Id="rId2" Type="http://schemas.openxmlformats.org/officeDocument/2006/relationships/notesMaster" Target="../notesMasters/notesMaster1.xml"/></Relationships>

</file>

<file path=ppt/notesSlides/_rels/notesSlide57.xml.rels><?xml version="1.0" encoding="UTF-8"?>
<Relationships xmlns="http://schemas.openxmlformats.org/package/2006/relationships"><Relationship Id="rId1" Type="http://schemas.openxmlformats.org/officeDocument/2006/relationships/slide" Target="../slides/slide90.xml"/><Relationship Id="rId2" Type="http://schemas.openxmlformats.org/officeDocument/2006/relationships/notesMaster" Target="../notesMasters/notesMaster1.xml"/></Relationships>

</file>

<file path=ppt/notesSlides/_rels/notesSlide58.xml.rels><?xml version="1.0" encoding="UTF-8"?>
<Relationships xmlns="http://schemas.openxmlformats.org/package/2006/relationships"><Relationship Id="rId1" Type="http://schemas.openxmlformats.org/officeDocument/2006/relationships/slide" Target="../slides/slide91.xml"/><Relationship Id="rId2" Type="http://schemas.openxmlformats.org/officeDocument/2006/relationships/notesMaster" Target="../notesMasters/notesMaster1.xml"/></Relationships>

</file>

<file path=ppt/notesSlides/_rels/notesSlide59.xml.rels><?xml version="1.0" encoding="UTF-8"?>
<Relationships xmlns="http://schemas.openxmlformats.org/package/2006/relationships"><Relationship Id="rId1" Type="http://schemas.openxmlformats.org/officeDocument/2006/relationships/slide" Target="../slides/slide93.xml"/><Relationship Id="rId2" Type="http://schemas.openxmlformats.org/officeDocument/2006/relationships/notesMaster" Target="../notesMasters/notesMaster1.xml"/></Relationships>

</file>

<file path=ppt/notesSlides/_rels/notesSlide6.xml.rels><?xml version="1.0" encoding="UTF-8"?>
<Relationships xmlns="http://schemas.openxmlformats.org/package/2006/relationships"><Relationship Id="rId1" Type="http://schemas.openxmlformats.org/officeDocument/2006/relationships/slide" Target="../slides/slide15.xml"/><Relationship Id="rId2" Type="http://schemas.openxmlformats.org/officeDocument/2006/relationships/notesMaster" Target="../notesMasters/notesMaster1.xml"/><Relationship Id="rId3" Type="http://schemas.openxmlformats.org/officeDocument/2006/relationships/hyperlink" Target="https://www.librarything.com/author/wenhamgordonj" TargetMode="External"/></Relationships>

</file>

<file path=ppt/notesSlides/_rels/notesSlide60.xml.rels><?xml version="1.0" encoding="UTF-8"?>
<Relationships xmlns="http://schemas.openxmlformats.org/package/2006/relationships"><Relationship Id="rId1" Type="http://schemas.openxmlformats.org/officeDocument/2006/relationships/slide" Target="../slides/slide95.xml"/><Relationship Id="rId2" Type="http://schemas.openxmlformats.org/officeDocument/2006/relationships/notesMaster" Target="../notesMasters/notesMaster1.xml"/></Relationships>

</file>

<file path=ppt/notesSlides/_rels/notesSlide61.xml.rels><?xml version="1.0" encoding="UTF-8"?>
<Relationships xmlns="http://schemas.openxmlformats.org/package/2006/relationships"><Relationship Id="rId1" Type="http://schemas.openxmlformats.org/officeDocument/2006/relationships/slide" Target="../slides/slide98.xml"/><Relationship Id="rId2" Type="http://schemas.openxmlformats.org/officeDocument/2006/relationships/notesMaster" Target="../notesMasters/notesMaster1.xml"/></Relationships>

</file>

<file path=ppt/notesSlides/_rels/notesSlide62.xml.rels><?xml version="1.0" encoding="UTF-8"?>
<Relationships xmlns="http://schemas.openxmlformats.org/package/2006/relationships"><Relationship Id="rId1" Type="http://schemas.openxmlformats.org/officeDocument/2006/relationships/slide" Target="../slides/slide100.xml"/><Relationship Id="rId2" Type="http://schemas.openxmlformats.org/officeDocument/2006/relationships/notesMaster" Target="../notesMasters/notesMaster1.xml"/></Relationships>

</file>

<file path=ppt/notesSlides/_rels/notesSlide63.xml.rels><?xml version="1.0" encoding="UTF-8"?>
<Relationships xmlns="http://schemas.openxmlformats.org/package/2006/relationships"><Relationship Id="rId1" Type="http://schemas.openxmlformats.org/officeDocument/2006/relationships/slide" Target="../slides/slide105.xml"/><Relationship Id="rId2" Type="http://schemas.openxmlformats.org/officeDocument/2006/relationships/notesMaster" Target="../notesMasters/notesMaster1.xml"/></Relationships>

</file>

<file path=ppt/notesSlides/_rels/notesSlide64.xml.rels><?xml version="1.0" encoding="UTF-8"?>
<Relationships xmlns="http://schemas.openxmlformats.org/package/2006/relationships"><Relationship Id="rId1" Type="http://schemas.openxmlformats.org/officeDocument/2006/relationships/slide" Target="../slides/slide112.xml"/><Relationship Id="rId2" Type="http://schemas.openxmlformats.org/officeDocument/2006/relationships/notesMaster" Target="../notesMasters/notesMaster1.xml"/></Relationships>

</file>

<file path=ppt/notesSlides/_rels/notesSlide65.xml.rels><?xml version="1.0" encoding="UTF-8"?>
<Relationships xmlns="http://schemas.openxmlformats.org/package/2006/relationships"><Relationship Id="rId1" Type="http://schemas.openxmlformats.org/officeDocument/2006/relationships/slide" Target="../slides/slide114.xml"/><Relationship Id="rId2" Type="http://schemas.openxmlformats.org/officeDocument/2006/relationships/notesMaster" Target="../notesMasters/notesMaster1.xml"/></Relationships>

</file>

<file path=ppt/notesSlides/_rels/notesSlide66.xml.rels><?xml version="1.0" encoding="UTF-8"?>
<Relationships xmlns="http://schemas.openxmlformats.org/package/2006/relationships"><Relationship Id="rId1" Type="http://schemas.openxmlformats.org/officeDocument/2006/relationships/slide" Target="../slides/slide116.xml"/><Relationship Id="rId2" Type="http://schemas.openxmlformats.org/officeDocument/2006/relationships/notesMaster" Target="../notesMasters/notesMaster1.xml"/></Relationships>

</file>

<file path=ppt/notesSlides/_rels/notesSlide67.xml.rels><?xml version="1.0" encoding="UTF-8"?>
<Relationships xmlns="http://schemas.openxmlformats.org/package/2006/relationships"><Relationship Id="rId1" Type="http://schemas.openxmlformats.org/officeDocument/2006/relationships/slide" Target="../slides/slide117.xml"/><Relationship Id="rId2" Type="http://schemas.openxmlformats.org/officeDocument/2006/relationships/notesMaster" Target="../notesMasters/notesMaster1.xml"/></Relationships>

</file>

<file path=ppt/notesSlides/_rels/notesSlide68.xml.rels><?xml version="1.0" encoding="UTF-8"?>
<Relationships xmlns="http://schemas.openxmlformats.org/package/2006/relationships"><Relationship Id="rId1" Type="http://schemas.openxmlformats.org/officeDocument/2006/relationships/slide" Target="../slides/slide118.xml"/><Relationship Id="rId2" Type="http://schemas.openxmlformats.org/officeDocument/2006/relationships/notesMaster" Target="../notesMasters/notesMaster1.xml"/></Relationships>

</file>

<file path=ppt/notesSlides/_rels/notesSlide69.xml.rels><?xml version="1.0" encoding="UTF-8"?>
<Relationships xmlns="http://schemas.openxmlformats.org/package/2006/relationships"><Relationship Id="rId1" Type="http://schemas.openxmlformats.org/officeDocument/2006/relationships/slide" Target="../slides/slide121.xml"/><Relationship Id="rId2" Type="http://schemas.openxmlformats.org/officeDocument/2006/relationships/notesMaster" Target="../notesMasters/notesMaster1.xml"/><Relationship Id="rId3" Type="http://schemas.openxmlformats.org/officeDocument/2006/relationships/hyperlink" Target="https://www.nps.gov/subjects/geology/time-scale.htm" TargetMode="External"/></Relationships>

</file>

<file path=ppt/notesSlides/_rels/notesSlide7.xml.rels><?xml version="1.0" encoding="UTF-8"?>
<Relationships xmlns="http://schemas.openxmlformats.org/package/2006/relationships"><Relationship Id="rId1" Type="http://schemas.openxmlformats.org/officeDocument/2006/relationships/slide" Target="../slides/slide16.xml"/><Relationship Id="rId2" Type="http://schemas.openxmlformats.org/officeDocument/2006/relationships/notesMaster" Target="../notesMasters/notesMaster1.xml"/><Relationship Id="rId3" Type="http://schemas.openxmlformats.org/officeDocument/2006/relationships/hyperlink" Target="https://www.librarything.com/author/wenhamgordonj" TargetMode="External"/></Relationships>

</file>

<file path=ppt/notesSlides/_rels/notesSlide70.xml.rels><?xml version="1.0" encoding="UTF-8"?>
<Relationships xmlns="http://schemas.openxmlformats.org/package/2006/relationships"><Relationship Id="rId1" Type="http://schemas.openxmlformats.org/officeDocument/2006/relationships/slide" Target="../slides/slide122.xml"/><Relationship Id="rId2" Type="http://schemas.openxmlformats.org/officeDocument/2006/relationships/notesMaster" Target="../notesMasters/notesMaster1.xml"/></Relationships>

</file>

<file path=ppt/notesSlides/_rels/notesSlide71.xml.rels><?xml version="1.0" encoding="UTF-8"?>
<Relationships xmlns="http://schemas.openxmlformats.org/package/2006/relationships"><Relationship Id="rId1" Type="http://schemas.openxmlformats.org/officeDocument/2006/relationships/slide" Target="../slides/slide123.xml"/><Relationship Id="rId2" Type="http://schemas.openxmlformats.org/officeDocument/2006/relationships/notesMaster" Target="../notesMasters/notesMaster1.xml"/></Relationships>

</file>

<file path=ppt/notesSlides/_rels/notesSlide72.xml.rels><?xml version="1.0" encoding="UTF-8"?>
<Relationships xmlns="http://schemas.openxmlformats.org/package/2006/relationships"><Relationship Id="rId1" Type="http://schemas.openxmlformats.org/officeDocument/2006/relationships/slide" Target="../slides/slide124.xml"/><Relationship Id="rId2" Type="http://schemas.openxmlformats.org/officeDocument/2006/relationships/notesMaster" Target="../notesMasters/notesMaster1.xml"/></Relationships>

</file>

<file path=ppt/notesSlides/_rels/notesSlide73.xml.rels><?xml version="1.0" encoding="UTF-8"?>
<Relationships xmlns="http://schemas.openxmlformats.org/package/2006/relationships"><Relationship Id="rId1" Type="http://schemas.openxmlformats.org/officeDocument/2006/relationships/slide" Target="../slides/slide125.xml"/><Relationship Id="rId2" Type="http://schemas.openxmlformats.org/officeDocument/2006/relationships/notesMaster" Target="../notesMasters/notesMaster1.xml"/></Relationships>

</file>

<file path=ppt/notesSlides/_rels/notesSlide74.xml.rels><?xml version="1.0" encoding="UTF-8"?>
<Relationships xmlns="http://schemas.openxmlformats.org/package/2006/relationships"><Relationship Id="rId1" Type="http://schemas.openxmlformats.org/officeDocument/2006/relationships/slide" Target="../slides/slide126.xml"/><Relationship Id="rId2" Type="http://schemas.openxmlformats.org/officeDocument/2006/relationships/notesMaster" Target="../notesMasters/notesMaster1.xml"/><Relationship Id="rId3" Type="http://schemas.openxmlformats.org/officeDocument/2006/relationships/hyperlink" Target="http://apod.nasa.gov/apod/ap100923.html" TargetMode="External"/></Relationships>

</file>

<file path=ppt/notesSlides/_rels/notesSlide75.xml.rels><?xml version="1.0" encoding="UTF-8"?>
<Relationships xmlns="http://schemas.openxmlformats.org/package/2006/relationships"><Relationship Id="rId1" Type="http://schemas.openxmlformats.org/officeDocument/2006/relationships/slide" Target="../slides/slide127.xml"/><Relationship Id="rId2" Type="http://schemas.openxmlformats.org/officeDocument/2006/relationships/notesMaster" Target="../notesMasters/notesMaster1.xml"/><Relationship Id="rId3" Type="http://schemas.openxmlformats.org/officeDocument/2006/relationships/hyperlink" Target="http://apod.nasa.gov/apod/ap100923.html" TargetMode="External"/></Relationships>

</file>

<file path=ppt/notesSlides/_rels/notesSlide76.xml.rels><?xml version="1.0" encoding="UTF-8"?>
<Relationships xmlns="http://schemas.openxmlformats.org/package/2006/relationships"><Relationship Id="rId1" Type="http://schemas.openxmlformats.org/officeDocument/2006/relationships/slide" Target="../slides/slide128.xml"/><Relationship Id="rId2" Type="http://schemas.openxmlformats.org/officeDocument/2006/relationships/notesMaster" Target="../notesMasters/notesMaster1.xml"/><Relationship Id="rId3" Type="http://schemas.openxmlformats.org/officeDocument/2006/relationships/hyperlink" Target="https://www.britannica.com/science/calendar/Time-determination-by-stars-Sun-and-Moon" TargetMode="External"/><Relationship Id="rId4" Type="http://schemas.openxmlformats.org/officeDocument/2006/relationships/hyperlink" Target="http://apod.nasa.gov/apod/ap100923.html" TargetMode="External"/></Relationships>

</file>

<file path=ppt/notesSlides/_rels/notesSlide77.xml.rels><?xml version="1.0" encoding="UTF-8"?>
<Relationships xmlns="http://schemas.openxmlformats.org/package/2006/relationships"><Relationship Id="rId1" Type="http://schemas.openxmlformats.org/officeDocument/2006/relationships/slide" Target="../slides/slide129.xml"/><Relationship Id="rId2" Type="http://schemas.openxmlformats.org/officeDocument/2006/relationships/notesMaster" Target="../notesMasters/notesMaster1.xml"/><Relationship Id="rId3" Type="http://schemas.openxmlformats.org/officeDocument/2006/relationships/hyperlink" Target="https://www.britannica.com/science/calendar/Time-determination-by-stars-Sun-and-Moon" TargetMode="External"/><Relationship Id="rId4" Type="http://schemas.openxmlformats.org/officeDocument/2006/relationships/hyperlink" Target="https://www.britannica.com/science/equinox-astronomy" TargetMode="External"/><Relationship Id="rId5" Type="http://schemas.openxmlformats.org/officeDocument/2006/relationships/hyperlink" Target="http://apod.nasa.gov/apod/ap100923.html" TargetMode="External"/></Relationships>

</file>

<file path=ppt/notesSlides/_rels/notesSlide78.xml.rels><?xml version="1.0" encoding="UTF-8"?>
<Relationships xmlns="http://schemas.openxmlformats.org/package/2006/relationships"><Relationship Id="rId1" Type="http://schemas.openxmlformats.org/officeDocument/2006/relationships/slide" Target="../slides/slide130.xml"/><Relationship Id="rId2" Type="http://schemas.openxmlformats.org/officeDocument/2006/relationships/notesMaster" Target="../notesMasters/notesMaster1.xml"/></Relationships>

</file>

<file path=ppt/notesSlides/_rels/notesSlide79.xml.rels><?xml version="1.0" encoding="UTF-8"?>
<Relationships xmlns="http://schemas.openxmlformats.org/package/2006/relationships"><Relationship Id="rId1" Type="http://schemas.openxmlformats.org/officeDocument/2006/relationships/slide" Target="../slides/slide131.xml"/><Relationship Id="rId2" Type="http://schemas.openxmlformats.org/officeDocument/2006/relationships/notesMaster" Target="../notesMasters/notesMaster1.xml"/></Relationships>

</file>

<file path=ppt/notesSlides/_rels/notesSlide8.xml.rels><?xml version="1.0" encoding="UTF-8"?>
<Relationships xmlns="http://schemas.openxmlformats.org/package/2006/relationships"><Relationship Id="rId1" Type="http://schemas.openxmlformats.org/officeDocument/2006/relationships/slide" Target="../slides/slide17.xml"/><Relationship Id="rId2" Type="http://schemas.openxmlformats.org/officeDocument/2006/relationships/notesMaster" Target="../notesMasters/notesMaster1.xml"/><Relationship Id="rId3" Type="http://schemas.openxmlformats.org/officeDocument/2006/relationships/hyperlink" Target="https://www.librarything.com/author/wenhamgordonj" TargetMode="External"/></Relationships>

</file>

<file path=ppt/notesSlides/_rels/notesSlide80.xml.rels><?xml version="1.0" encoding="UTF-8"?>
<Relationships xmlns="http://schemas.openxmlformats.org/package/2006/relationships"><Relationship Id="rId1" Type="http://schemas.openxmlformats.org/officeDocument/2006/relationships/slide" Target="../slides/slide132.xml"/><Relationship Id="rId2" Type="http://schemas.openxmlformats.org/officeDocument/2006/relationships/notesMaster" Target="../notesMasters/notesMaster1.xml"/></Relationships>

</file>

<file path=ppt/notesSlides/_rels/notesSlide81.xml.rels><?xml version="1.0" encoding="UTF-8"?>
<Relationships xmlns="http://schemas.openxmlformats.org/package/2006/relationships"><Relationship Id="rId1" Type="http://schemas.openxmlformats.org/officeDocument/2006/relationships/slide" Target="../slides/slide133.xml"/><Relationship Id="rId2" Type="http://schemas.openxmlformats.org/officeDocument/2006/relationships/notesMaster" Target="../notesMasters/notesMaster1.xml"/></Relationships>

</file>

<file path=ppt/notesSlides/_rels/notesSlide82.xml.rels><?xml version="1.0" encoding="UTF-8"?>
<Relationships xmlns="http://schemas.openxmlformats.org/package/2006/relationships"><Relationship Id="rId1" Type="http://schemas.openxmlformats.org/officeDocument/2006/relationships/slide" Target="../slides/slide135.xml"/><Relationship Id="rId2" Type="http://schemas.openxmlformats.org/officeDocument/2006/relationships/notesMaster" Target="../notesMasters/notesMaster1.xml"/></Relationships>

</file>

<file path=ppt/notesSlides/_rels/notesSlide83.xml.rels><?xml version="1.0" encoding="UTF-8"?>
<Relationships xmlns="http://schemas.openxmlformats.org/package/2006/relationships"><Relationship Id="rId1" Type="http://schemas.openxmlformats.org/officeDocument/2006/relationships/slide" Target="../slides/slide136.xml"/><Relationship Id="rId2" Type="http://schemas.openxmlformats.org/officeDocument/2006/relationships/notesMaster" Target="../notesMasters/notesMaster1.xml"/></Relationships>

</file>

<file path=ppt/notesSlides/_rels/notesSlide84.xml.rels><?xml version="1.0" encoding="UTF-8"?>
<Relationships xmlns="http://schemas.openxmlformats.org/package/2006/relationships"><Relationship Id="rId1" Type="http://schemas.openxmlformats.org/officeDocument/2006/relationships/slide" Target="../slides/slide140.xml"/><Relationship Id="rId2" Type="http://schemas.openxmlformats.org/officeDocument/2006/relationships/notesMaster" Target="../notesMasters/notesMaster1.xml"/></Relationships>

</file>

<file path=ppt/notesSlides/_rels/notesSlide85.xml.rels><?xml version="1.0" encoding="UTF-8"?>
<Relationships xmlns="http://schemas.openxmlformats.org/package/2006/relationships"><Relationship Id="rId1" Type="http://schemas.openxmlformats.org/officeDocument/2006/relationships/slide" Target="../slides/slide142.xml"/><Relationship Id="rId2" Type="http://schemas.openxmlformats.org/officeDocument/2006/relationships/notesMaster" Target="../notesMasters/notesMaster1.xml"/></Relationships>

</file>

<file path=ppt/notesSlides/_rels/notesSlide86.xml.rels><?xml version="1.0" encoding="UTF-8"?>
<Relationships xmlns="http://schemas.openxmlformats.org/package/2006/relationships"><Relationship Id="rId1" Type="http://schemas.openxmlformats.org/officeDocument/2006/relationships/slide" Target="../slides/slide144.xml"/><Relationship Id="rId2" Type="http://schemas.openxmlformats.org/officeDocument/2006/relationships/notesMaster" Target="../notesMasters/notesMaster1.xml"/></Relationships>

</file>

<file path=ppt/notesSlides/_rels/notesSlide87.xml.rels><?xml version="1.0" encoding="UTF-8"?>
<Relationships xmlns="http://schemas.openxmlformats.org/package/2006/relationships"><Relationship Id="rId1" Type="http://schemas.openxmlformats.org/officeDocument/2006/relationships/slide" Target="../slides/slide147.xml"/><Relationship Id="rId2" Type="http://schemas.openxmlformats.org/officeDocument/2006/relationships/notesMaster" Target="../notesMasters/notesMaster1.xml"/></Relationships>

</file>

<file path=ppt/notesSlides/_rels/notesSlide88.xml.rels><?xml version="1.0" encoding="UTF-8"?>
<Relationships xmlns="http://schemas.openxmlformats.org/package/2006/relationships"><Relationship Id="rId1" Type="http://schemas.openxmlformats.org/officeDocument/2006/relationships/slide" Target="../slides/slide148.xml"/><Relationship Id="rId2" Type="http://schemas.openxmlformats.org/officeDocument/2006/relationships/notesMaster" Target="../notesMasters/notesMaster1.xml"/></Relationships>

</file>

<file path=ppt/notesSlides/_rels/notesSlide89.xml.rels><?xml version="1.0" encoding="UTF-8"?>
<Relationships xmlns="http://schemas.openxmlformats.org/package/2006/relationships"><Relationship Id="rId1" Type="http://schemas.openxmlformats.org/officeDocument/2006/relationships/slide" Target="../slides/slide150.xml"/><Relationship Id="rId2" Type="http://schemas.openxmlformats.org/officeDocument/2006/relationships/notesMaster" Target="../notesMasters/notesMaster1.xml"/></Relationships>

</file>

<file path=ppt/notesSlides/_rels/notesSlide9.xml.rels><?xml version="1.0" encoding="UTF-8"?>
<Relationships xmlns="http://schemas.openxmlformats.org/package/2006/relationships"><Relationship Id="rId1" Type="http://schemas.openxmlformats.org/officeDocument/2006/relationships/slide" Target="../slides/slide18.xml"/><Relationship Id="rId2" Type="http://schemas.openxmlformats.org/officeDocument/2006/relationships/notesMaster" Target="../notesMasters/notesMaster1.xml"/></Relationships>

</file>

<file path=ppt/notesSlides/_rels/notesSlide90.xml.rels><?xml version="1.0" encoding="UTF-8"?>
<Relationships xmlns="http://schemas.openxmlformats.org/package/2006/relationships"><Relationship Id="rId1" Type="http://schemas.openxmlformats.org/officeDocument/2006/relationships/slide" Target="../slides/slide151.xml"/><Relationship Id="rId2" Type="http://schemas.openxmlformats.org/officeDocument/2006/relationships/notesMaster" Target="../notesMasters/notesMaster1.xml"/></Relationships>

</file>

<file path=ppt/notesSlides/_rels/notesSlide91.xml.rels><?xml version="1.0" encoding="UTF-8"?>
<Relationships xmlns="http://schemas.openxmlformats.org/package/2006/relationships"><Relationship Id="rId1" Type="http://schemas.openxmlformats.org/officeDocument/2006/relationships/slide" Target="../slides/slide152.xml"/><Relationship Id="rId2" Type="http://schemas.openxmlformats.org/officeDocument/2006/relationships/notesMaster" Target="../notesMasters/notesMaster1.xml"/></Relationships>

</file>

<file path=ppt/notesSlides/_rels/notesSlide92.xml.rels><?xml version="1.0" encoding="UTF-8"?>
<Relationships xmlns="http://schemas.openxmlformats.org/package/2006/relationships"><Relationship Id="rId1" Type="http://schemas.openxmlformats.org/officeDocument/2006/relationships/slide" Target="../slides/slide153.xml"/><Relationship Id="rId2" Type="http://schemas.openxmlformats.org/officeDocument/2006/relationships/notesMaster" Target="../notesMasters/notesMaster1.xml"/></Relationships>

</file>

<file path=ppt/notesSlides/_rels/notesSlide93.xml.rels><?xml version="1.0" encoding="UTF-8"?>
<Relationships xmlns="http://schemas.openxmlformats.org/package/2006/relationships"><Relationship Id="rId1" Type="http://schemas.openxmlformats.org/officeDocument/2006/relationships/slide" Target="../slides/slide155.xml"/><Relationship Id="rId2" Type="http://schemas.openxmlformats.org/officeDocument/2006/relationships/notesMaster" Target="../notesMasters/notesMaster1.xml"/></Relationships>

</file>

<file path=ppt/notesSlides/_rels/notesSlide94.xml.rels><?xml version="1.0" encoding="UTF-8"?>
<Relationships xmlns="http://schemas.openxmlformats.org/package/2006/relationships"><Relationship Id="rId1" Type="http://schemas.openxmlformats.org/officeDocument/2006/relationships/slide" Target="../slides/slide157.xml"/><Relationship Id="rId2" Type="http://schemas.openxmlformats.org/officeDocument/2006/relationships/notesMaster" Target="../notesMasters/notesMaster1.xml"/></Relationships>

</file>

<file path=ppt/notesSlides/_rels/notesSlide95.xml.rels><?xml version="1.0" encoding="UTF-8"?>
<Relationships xmlns="http://schemas.openxmlformats.org/package/2006/relationships"><Relationship Id="rId1" Type="http://schemas.openxmlformats.org/officeDocument/2006/relationships/slide" Target="../slides/slide158.xml"/><Relationship Id="rId2" Type="http://schemas.openxmlformats.org/officeDocument/2006/relationships/notesMaster" Target="../notesMasters/notesMaster1.xml"/></Relationships>

</file>

<file path=ppt/notesSlides/_rels/notesSlide96.xml.rels><?xml version="1.0" encoding="UTF-8"?>
<Relationships xmlns="http://schemas.openxmlformats.org/package/2006/relationships"><Relationship Id="rId1" Type="http://schemas.openxmlformats.org/officeDocument/2006/relationships/slide" Target="../slides/slide159.xml"/><Relationship Id="rId2" Type="http://schemas.openxmlformats.org/officeDocument/2006/relationships/notesMaster" Target="../notesMasters/notesMaster1.xml"/></Relationships>

</file>

<file path=ppt/notesSlides/_rels/notesSlide97.xml.rels><?xml version="1.0" encoding="UTF-8"?>
<Relationships xmlns="http://schemas.openxmlformats.org/package/2006/relationships"><Relationship Id="rId1" Type="http://schemas.openxmlformats.org/officeDocument/2006/relationships/slide" Target="../slides/slide161.xml"/><Relationship Id="rId2" Type="http://schemas.openxmlformats.org/officeDocument/2006/relationships/notesMaster" Target="../notesMasters/notesMaster1.xml"/></Relationships>

</file>

<file path=ppt/notesSlides/_rels/notesSlide98.xml.rels><?xml version="1.0" encoding="UTF-8"?>
<Relationships xmlns="http://schemas.openxmlformats.org/package/2006/relationships"><Relationship Id="rId1" Type="http://schemas.openxmlformats.org/officeDocument/2006/relationships/slide" Target="../slides/slide162.xml"/><Relationship Id="rId2" Type="http://schemas.openxmlformats.org/officeDocument/2006/relationships/notesMaster" Target="../notesMasters/notesMaster1.xml"/></Relationships>

</file>

<file path=ppt/notesSlides/_rels/notesSlide99.xml.rels><?xml version="1.0" encoding="UTF-8"?>
<Relationships xmlns="http://schemas.openxmlformats.org/package/2006/relationships"><Relationship Id="rId1" Type="http://schemas.openxmlformats.org/officeDocument/2006/relationships/slide" Target="../slides/slide165.xml"/><Relationship Id="rId2"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52" name="Shape 3152"/>
          <p:cNvSpPr/>
          <p:nvPr>
            <p:ph type="sldImg"/>
          </p:nvPr>
        </p:nvSpPr>
        <p:spPr>
          <a:prstGeom prst="rect">
            <a:avLst/>
          </a:prstGeom>
        </p:spPr>
        <p:txBody>
          <a:bodyPr/>
          <a:lstStyle/>
          <a:p>
            <a:pPr/>
          </a:p>
        </p:txBody>
      </p:sp>
      <p:sp>
        <p:nvSpPr>
          <p:cNvPr id="3153" name="Shape 3153"/>
          <p:cNvSpPr/>
          <p:nvPr>
            <p:ph type="body" sz="quarter" idx="1"/>
          </p:nvPr>
        </p:nvSpPr>
        <p:spPr>
          <a:prstGeom prst="rect">
            <a:avLst/>
          </a:prstGeom>
        </p:spPr>
        <p:txBody>
          <a:bodyPr/>
          <a:lstStyle/>
          <a:p>
            <a:pPr defTabSz="457200">
              <a:lnSpc>
                <a:spcPct val="110000"/>
              </a:lnSpc>
              <a:defRPr sz="2800">
                <a:latin typeface="Arial"/>
                <a:ea typeface="Arial"/>
                <a:cs typeface="Arial"/>
                <a:sym typeface="Arial"/>
              </a:defRPr>
            </a:pPr>
            <a:r>
              <a:t>doctrine</a:t>
            </a:r>
          </a:p>
          <a:p>
            <a:pPr defTabSz="457200">
              <a:lnSpc>
                <a:spcPct val="110000"/>
              </a:lnSpc>
              <a:defRPr sz="2800">
                <a:latin typeface="Arial"/>
                <a:ea typeface="Arial"/>
                <a:cs typeface="Arial"/>
                <a:sym typeface="Arial"/>
              </a:defRPr>
            </a:pPr>
            <a:r>
              <a:t>Genesis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7" name="Shape 3297"/>
          <p:cNvSpPr/>
          <p:nvPr>
            <p:ph type="sldImg"/>
          </p:nvPr>
        </p:nvSpPr>
        <p:spPr>
          <a:prstGeom prst="rect">
            <a:avLst/>
          </a:prstGeom>
        </p:spPr>
        <p:txBody>
          <a:bodyPr/>
          <a:lstStyle/>
          <a:p>
            <a:pPr/>
          </a:p>
        </p:txBody>
      </p:sp>
      <p:sp>
        <p:nvSpPr>
          <p:cNvPr id="3298" name="Shape 3298"/>
          <p:cNvSpPr/>
          <p:nvPr>
            <p:ph type="body" sz="quarter" idx="1"/>
          </p:nvPr>
        </p:nvSpPr>
        <p:spPr>
          <a:prstGeom prst="rect">
            <a:avLst/>
          </a:prstGeom>
        </p:spPr>
        <p:txBody>
          <a:bodyPr/>
          <a:lstStyle/>
          <a:p>
            <a:pPr>
              <a:defRPr sz="2400">
                <a:latin typeface="Arial"/>
                <a:ea typeface="Arial"/>
                <a:cs typeface="Arial"/>
                <a:sym typeface="Arial"/>
              </a:defRPr>
            </a:pPr>
            <a:r>
              <a:t>We will understand the original intended meaning by studying Scripture in context, comparing other OT and NT statements with Genesis, and letting Scripture be the final authority.</a:t>
            </a:r>
          </a:p>
          <a:p>
            <a:pPr>
              <a:defRPr sz="2400">
                <a:latin typeface="Arial"/>
                <a:ea typeface="Arial"/>
                <a:cs typeface="Arial"/>
                <a:sym typeface="Arial"/>
              </a:defRPr>
            </a:pPr>
          </a:p>
          <a:p>
            <a:pPr>
              <a:defRPr sz="1800">
                <a:latin typeface="Arial"/>
                <a:ea typeface="Arial"/>
                <a:cs typeface="Arial"/>
                <a:sym typeface="Arial"/>
              </a:defRPr>
            </a:pPr>
            <a:r>
              <a:t>“By looking at the oriental background and the place of Genesis 1–11 within the whole book, we hope to escape this particular pitfall and understand Genesis </a:t>
            </a:r>
            <a:r>
              <a:rPr b="1"/>
              <a:t>as it was originally intended</a:t>
            </a:r>
            <a:r>
              <a:t>.”</a:t>
            </a:r>
          </a:p>
          <a:p>
            <a:pPr>
              <a:defRPr sz="1800">
                <a:latin typeface="Arial"/>
                <a:ea typeface="Arial"/>
                <a:cs typeface="Arial"/>
                <a:sym typeface="Arial"/>
              </a:defRPr>
            </a:pPr>
          </a:p>
          <a:p>
            <a:pPr>
              <a:defRPr sz="1600">
                <a:latin typeface="Arial"/>
                <a:ea typeface="Arial"/>
                <a:cs typeface="Arial"/>
                <a:sym typeface="Arial"/>
              </a:defRPr>
            </a:pPr>
            <a:r>
              <a:t>photo: </a:t>
            </a:r>
            <a:r>
              <a:rPr u="sng">
                <a:solidFill>
                  <a:srgbClr val="0000FF"/>
                </a:solidFill>
                <a:uFill>
                  <a:solidFill>
                    <a:srgbClr val="0000FF"/>
                  </a:solidFill>
                </a:uFill>
                <a:hlinkClick r:id="rId3" invalidUrl="" action="" tgtFrame="" tooltip="" history="1" highlightClick="0" endSnd="0"/>
              </a:rPr>
              <a:t>https://www.librarything.com/author/wenhamgordonj</a:t>
            </a:r>
            <a:r>
              <a:t>, accessed 2019 May 3</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59" name="Shape 4559"/>
          <p:cNvSpPr/>
          <p:nvPr>
            <p:ph type="sldImg"/>
          </p:nvPr>
        </p:nvSpPr>
        <p:spPr>
          <a:prstGeom prst="rect">
            <a:avLst/>
          </a:prstGeom>
        </p:spPr>
        <p:txBody>
          <a:bodyPr/>
          <a:lstStyle/>
          <a:p>
            <a:pPr/>
          </a:p>
        </p:txBody>
      </p:sp>
      <p:sp>
        <p:nvSpPr>
          <p:cNvPr id="4560" name="Shape 4560"/>
          <p:cNvSpPr/>
          <p:nvPr>
            <p:ph type="body" sz="quarter" idx="1"/>
          </p:nvPr>
        </p:nvSpPr>
        <p:spPr>
          <a:prstGeom prst="rect">
            <a:avLst/>
          </a:prstGeom>
        </p:spPr>
        <p:txBody>
          <a:bodyPr/>
          <a:lstStyle/>
          <a:p>
            <a:pPr/>
            <a:r>
              <a:t>Gen. 2 doesn’t describe the creation of these things: </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9" name="Shape 4579"/>
          <p:cNvSpPr/>
          <p:nvPr>
            <p:ph type="sldImg"/>
          </p:nvPr>
        </p:nvSpPr>
        <p:spPr>
          <a:prstGeom prst="rect">
            <a:avLst/>
          </a:prstGeom>
        </p:spPr>
        <p:txBody>
          <a:bodyPr/>
          <a:lstStyle/>
          <a:p>
            <a:pPr/>
          </a:p>
        </p:txBody>
      </p:sp>
      <p:sp>
        <p:nvSpPr>
          <p:cNvPr id="4580" name="Shape 4580"/>
          <p:cNvSpPr/>
          <p:nvPr>
            <p:ph type="body" sz="quarter" idx="1"/>
          </p:nvPr>
        </p:nvSpPr>
        <p:spPr>
          <a:prstGeom prst="rect">
            <a:avLst/>
          </a:prstGeom>
        </p:spPr>
        <p:txBody>
          <a:bodyPr/>
          <a:lstStyle/>
          <a:p>
            <a:pPr defTabSz="914400">
              <a:defRPr>
                <a:latin typeface="Arial"/>
                <a:ea typeface="Arial"/>
                <a:cs typeface="Arial"/>
                <a:sym typeface="Arial"/>
              </a:defRPr>
            </a:pPr>
            <a:r>
              <a:t>“plant” (</a:t>
            </a:r>
            <a:r>
              <a:rPr i="1" sz="2200">
                <a:latin typeface="Helvetica Neue"/>
                <a:ea typeface="Helvetica Neue"/>
                <a:cs typeface="Helvetica Neue"/>
                <a:sym typeface="Helvetica Neue"/>
              </a:rPr>
              <a:t>siyach</a:t>
            </a:r>
            <a:r>
              <a:t>) of the field (hassadeh).    Outside of Gen. 2:5, </a:t>
            </a:r>
            <a:r>
              <a:rPr sz="2200">
                <a:latin typeface="Times New Roman"/>
                <a:ea typeface="Times New Roman"/>
                <a:cs typeface="Times New Roman"/>
                <a:sym typeface="Times New Roman"/>
              </a:rPr>
              <a:t>שִׂיחַ</a:t>
            </a:r>
            <a:r>
              <a:t> is used alone, without the phrase “of the field”.</a:t>
            </a:r>
            <a:endParaRPr sz="2200">
              <a:latin typeface="Helvetica Neue"/>
              <a:ea typeface="Helvetica Neue"/>
              <a:cs typeface="Helvetica Neue"/>
              <a:sym typeface="Helvetica Neue"/>
            </a:endParaRPr>
          </a:p>
          <a:p>
            <a:pPr defTabSz="914400">
              <a:defRPr>
                <a:latin typeface="Arial"/>
                <a:ea typeface="Arial"/>
                <a:cs typeface="Arial"/>
                <a:sym typeface="Arial"/>
              </a:defRPr>
            </a:pPr>
            <a:r>
              <a:t>	Gen. 21:15 — something Hagar and her son sat near after they were expelled from the presence of Sarah and Abraham.</a:t>
            </a:r>
            <a:endParaRPr sz="2200">
              <a:latin typeface="Helvetica Neue"/>
              <a:ea typeface="Helvetica Neue"/>
              <a:cs typeface="Helvetica Neue"/>
              <a:sym typeface="Helvetica Neue"/>
            </a:endParaRPr>
          </a:p>
          <a:p>
            <a:pPr defTabSz="914400">
              <a:defRPr>
                <a:latin typeface="Arial"/>
                <a:ea typeface="Arial"/>
                <a:cs typeface="Arial"/>
                <a:sym typeface="Arial"/>
              </a:defRPr>
            </a:pPr>
            <a:r>
              <a:t>“Herb” (‘eseb) of the field (hassadeh).</a:t>
            </a: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84" name="Shape 4584"/>
          <p:cNvSpPr/>
          <p:nvPr>
            <p:ph type="sldImg"/>
          </p:nvPr>
        </p:nvSpPr>
        <p:spPr>
          <a:prstGeom prst="rect">
            <a:avLst/>
          </a:prstGeom>
        </p:spPr>
        <p:txBody>
          <a:bodyPr/>
          <a:lstStyle/>
          <a:p>
            <a:pPr/>
          </a:p>
        </p:txBody>
      </p:sp>
      <p:sp>
        <p:nvSpPr>
          <p:cNvPr id="4585" name="Shape 4585"/>
          <p:cNvSpPr/>
          <p:nvPr>
            <p:ph type="body" sz="quarter" idx="1"/>
          </p:nvPr>
        </p:nvSpPr>
        <p:spPr>
          <a:prstGeom prst="rect">
            <a:avLst/>
          </a:prstGeom>
        </p:spPr>
        <p:txBody>
          <a:bodyPr/>
          <a:lstStyle/>
          <a:p>
            <a:pPr>
              <a:defRPr>
                <a:latin typeface="Arial"/>
                <a:ea typeface="Arial"/>
                <a:cs typeface="Arial"/>
                <a:sym typeface="Arial"/>
              </a:defRPr>
            </a:pPr>
            <a:r>
              <a:t>Sirach hassadeh (shrub of the field)</a:t>
            </a:r>
          </a:p>
          <a:p>
            <a:pPr>
              <a:defRPr>
                <a:latin typeface="Arial"/>
                <a:ea typeface="Arial"/>
                <a:cs typeface="Arial"/>
                <a:sym typeface="Arial"/>
              </a:defRPr>
            </a:pPr>
            <a:r>
              <a:t>‘Eseb hassadeh (plant of the field)</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89" name="Shape 4589"/>
          <p:cNvSpPr/>
          <p:nvPr>
            <p:ph type="sldImg"/>
          </p:nvPr>
        </p:nvSpPr>
        <p:spPr>
          <a:prstGeom prst="rect">
            <a:avLst/>
          </a:prstGeom>
        </p:spPr>
        <p:txBody>
          <a:bodyPr/>
          <a:lstStyle/>
          <a:p>
            <a:pPr/>
          </a:p>
        </p:txBody>
      </p:sp>
      <p:sp>
        <p:nvSpPr>
          <p:cNvPr id="4590" name="Shape 4590"/>
          <p:cNvSpPr/>
          <p:nvPr>
            <p:ph type="body" sz="quarter" idx="1"/>
          </p:nvPr>
        </p:nvSpPr>
        <p:spPr>
          <a:prstGeom prst="rect">
            <a:avLst/>
          </a:prstGeom>
        </p:spPr>
        <p:txBody>
          <a:bodyPr/>
          <a:lstStyle/>
          <a:p>
            <a:pPr defTabSz="914400">
              <a:defRPr>
                <a:latin typeface="Arial"/>
                <a:ea typeface="Arial"/>
                <a:cs typeface="Arial"/>
                <a:sym typeface="Arial"/>
              </a:defRPr>
            </a:pPr>
            <a:r>
              <a:t>This is the VanDyke translation used in the course.</a:t>
            </a:r>
          </a:p>
          <a:p>
            <a:pPr defTabSz="914400">
              <a:defRPr>
                <a:latin typeface="Arial"/>
                <a:ea typeface="Arial"/>
                <a:cs typeface="Arial"/>
                <a:sym typeface="Arial"/>
              </a:defRPr>
            </a:pPr>
            <a:r>
              <a:t>Sirach hassadeh (shrub of the field)</a:t>
            </a:r>
            <a:endParaRPr sz="2200">
              <a:latin typeface="Helvetica Neue"/>
              <a:ea typeface="Helvetica Neue"/>
              <a:cs typeface="Helvetica Neue"/>
              <a:sym typeface="Helvetica Neue"/>
            </a:endParaRPr>
          </a:p>
          <a:p>
            <a:pPr defTabSz="914400">
              <a:defRPr>
                <a:latin typeface="Arial"/>
                <a:ea typeface="Arial"/>
                <a:cs typeface="Arial"/>
                <a:sym typeface="Arial"/>
              </a:defRPr>
            </a:pPr>
            <a:r>
              <a:t>‘Eseb hassadeh (plant of the field)</a:t>
            </a:r>
            <a:endParaRPr sz="2200">
              <a:latin typeface="Helvetica Neue"/>
              <a:ea typeface="Helvetica Neue"/>
              <a:cs typeface="Helvetica Neue"/>
              <a:sym typeface="Helvetica Neue"/>
            </a:endParaRPr>
          </a:p>
          <a:p>
            <a:pPr defTabSz="914400">
              <a:defRPr>
                <a:latin typeface="Arial"/>
                <a:ea typeface="Arial"/>
                <a:cs typeface="Arial"/>
                <a:sym typeface="Arial"/>
              </a:defRPr>
            </a:pPr>
            <a:r>
              <a:t>Google translate of this verse</a:t>
            </a:r>
            <a:endParaRPr sz="2200">
              <a:latin typeface="Helvetica Neue"/>
              <a:ea typeface="Helvetica Neue"/>
              <a:cs typeface="Helvetica Neue"/>
              <a:sym typeface="Helvetica Neue"/>
            </a:endParaRPr>
          </a:p>
          <a:p>
            <a:pPr defTabSz="914400">
              <a:defRPr>
                <a:latin typeface="Arial"/>
                <a:ea typeface="Arial"/>
                <a:cs typeface="Arial"/>
                <a:sym typeface="Arial"/>
              </a:defRPr>
            </a:pPr>
            <a:r>
              <a:rPr sz="2200">
                <a:latin typeface="Helvetica Neue"/>
                <a:ea typeface="Helvetica Neue"/>
                <a:cs typeface="Helvetica Neue"/>
                <a:sym typeface="Helvetica Neue"/>
              </a:rPr>
              <a:t>	</a:t>
            </a:r>
            <a:r>
              <a:t>All the trees of the wilderness were not yet on the earth, and all the grass of the field had not yet sprouted, because the Lord God had not yet sent rain on the earth. and there was no man to till it,</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4" name="Shape 4594"/>
          <p:cNvSpPr/>
          <p:nvPr>
            <p:ph type="sldImg"/>
          </p:nvPr>
        </p:nvSpPr>
        <p:spPr>
          <a:prstGeom prst="rect">
            <a:avLst/>
          </a:prstGeom>
        </p:spPr>
        <p:txBody>
          <a:bodyPr/>
          <a:lstStyle/>
          <a:p>
            <a:pPr/>
          </a:p>
        </p:txBody>
      </p:sp>
      <p:sp>
        <p:nvSpPr>
          <p:cNvPr id="4595" name="Shape 4595"/>
          <p:cNvSpPr/>
          <p:nvPr>
            <p:ph type="body" sz="quarter" idx="1"/>
          </p:nvPr>
        </p:nvSpPr>
        <p:spPr>
          <a:prstGeom prst="rect">
            <a:avLst/>
          </a:prstGeom>
        </p:spPr>
        <p:txBody>
          <a:bodyPr/>
          <a:lstStyle/>
          <a:p>
            <a:pPr defTabSz="914400">
              <a:defRPr>
                <a:latin typeface="Arial"/>
                <a:ea typeface="Arial"/>
                <a:cs typeface="Arial"/>
                <a:sym typeface="Arial"/>
              </a:defRPr>
            </a:pPr>
            <a:r>
              <a:t>This is the Ketab El Hayat translation not used in the course.</a:t>
            </a:r>
          </a:p>
          <a:p>
            <a:pPr defTabSz="914400">
              <a:defRPr>
                <a:latin typeface="Arial"/>
                <a:ea typeface="Arial"/>
                <a:cs typeface="Arial"/>
                <a:sym typeface="Arial"/>
              </a:defRPr>
            </a:pPr>
            <a:r>
              <a:t>Sirach hassadeh (shrub of the field)</a:t>
            </a:r>
            <a:endParaRPr sz="2200">
              <a:latin typeface="Helvetica Neue"/>
              <a:ea typeface="Helvetica Neue"/>
              <a:cs typeface="Helvetica Neue"/>
              <a:sym typeface="Helvetica Neue"/>
            </a:endParaRPr>
          </a:p>
          <a:p>
            <a:pPr defTabSz="914400">
              <a:defRPr>
                <a:latin typeface="Arial"/>
                <a:ea typeface="Arial"/>
                <a:cs typeface="Arial"/>
                <a:sym typeface="Arial"/>
              </a:defRPr>
            </a:pPr>
            <a:r>
              <a:t>‘Eseb hassadeh (plant of the field)</a:t>
            </a:r>
            <a:endParaRPr sz="2200">
              <a:latin typeface="Helvetica Neue"/>
              <a:ea typeface="Helvetica Neue"/>
              <a:cs typeface="Helvetica Neue"/>
              <a:sym typeface="Helvetica Neue"/>
            </a:endParaRPr>
          </a:p>
          <a:p>
            <a:pPr defTabSz="914400">
              <a:defRPr>
                <a:latin typeface="Arial"/>
                <a:ea typeface="Arial"/>
                <a:cs typeface="Arial"/>
                <a:sym typeface="Arial"/>
              </a:defRPr>
            </a:pPr>
            <a:r>
              <a:t>Google translation of this verse</a:t>
            </a:r>
            <a:endParaRPr sz="2200">
              <a:latin typeface="Helvetica Neue"/>
              <a:ea typeface="Helvetica Neue"/>
              <a:cs typeface="Helvetica Neue"/>
              <a:sym typeface="Helvetica Neue"/>
            </a:endParaRPr>
          </a:p>
          <a:p>
            <a:pPr defTabSz="914400">
              <a:defRPr>
                <a:latin typeface="Arial"/>
                <a:ea typeface="Arial"/>
                <a:cs typeface="Arial"/>
                <a:sym typeface="Arial"/>
              </a:defRPr>
            </a:pPr>
            <a:r>
              <a:t>And there was no wild tree or wild herb in the land, because the Lord God had not yet sent rain on the earth, and there was no man to till it,</a:t>
            </a: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9" name="Shape 4599"/>
          <p:cNvSpPr/>
          <p:nvPr>
            <p:ph type="sldImg"/>
          </p:nvPr>
        </p:nvSpPr>
        <p:spPr>
          <a:prstGeom prst="rect">
            <a:avLst/>
          </a:prstGeom>
        </p:spPr>
        <p:txBody>
          <a:bodyPr/>
          <a:lstStyle/>
          <a:p>
            <a:pPr/>
          </a:p>
        </p:txBody>
      </p:sp>
      <p:sp>
        <p:nvSpPr>
          <p:cNvPr id="4600" name="Shape 4600"/>
          <p:cNvSpPr/>
          <p:nvPr>
            <p:ph type="body" sz="quarter" idx="1"/>
          </p:nvPr>
        </p:nvSpPr>
        <p:spPr>
          <a:prstGeom prst="rect">
            <a:avLst/>
          </a:prstGeom>
        </p:spPr>
        <p:txBody>
          <a:bodyPr/>
          <a:lstStyle>
            <a:lvl1pPr defTabSz="914400">
              <a:defRPr>
                <a:latin typeface="Merriweather Sans"/>
                <a:ea typeface="Merriweather Sans"/>
                <a:cs typeface="Merriweather Sans"/>
                <a:sym typeface="Merriweather Sans"/>
              </a:defRPr>
            </a:lvl1pPr>
          </a:lstStyle>
          <a:p>
            <a:pPr/>
            <a:r>
              <a:t>“Mist” is also in Arabic Bible</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09" name="Shape 4609"/>
          <p:cNvSpPr/>
          <p:nvPr>
            <p:ph type="sldImg"/>
          </p:nvPr>
        </p:nvSpPr>
        <p:spPr>
          <a:prstGeom prst="rect">
            <a:avLst/>
          </a:prstGeom>
        </p:spPr>
        <p:txBody>
          <a:bodyPr/>
          <a:lstStyle/>
          <a:p>
            <a:pPr/>
          </a:p>
        </p:txBody>
      </p:sp>
      <p:sp>
        <p:nvSpPr>
          <p:cNvPr id="4610" name="Shape 4610"/>
          <p:cNvSpPr/>
          <p:nvPr>
            <p:ph type="body" sz="quarter" idx="1"/>
          </p:nvPr>
        </p:nvSpPr>
        <p:spPr>
          <a:prstGeom prst="rect">
            <a:avLst/>
          </a:prstGeom>
        </p:spPr>
        <p:txBody>
          <a:bodyPr/>
          <a:lstStyle>
            <a:lvl1pPr>
              <a:defRPr>
                <a:latin typeface="Arial"/>
                <a:ea typeface="Arial"/>
                <a:cs typeface="Arial"/>
                <a:sym typeface="Arial"/>
              </a:defRPr>
            </a:lvl1pPr>
          </a:lstStyle>
          <a:p>
            <a:pPr/>
            <a:r>
              <a:t>The Hebrew texts behind the modern translations and the KJV are identical.</a:t>
            </a: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16" name="Shape 4616"/>
          <p:cNvSpPr/>
          <p:nvPr>
            <p:ph type="sldImg"/>
          </p:nvPr>
        </p:nvSpPr>
        <p:spPr>
          <a:prstGeom prst="rect">
            <a:avLst/>
          </a:prstGeom>
        </p:spPr>
        <p:txBody>
          <a:bodyPr/>
          <a:lstStyle/>
          <a:p>
            <a:pPr/>
          </a:p>
        </p:txBody>
      </p:sp>
      <p:sp>
        <p:nvSpPr>
          <p:cNvPr id="4617" name="Shape 4617"/>
          <p:cNvSpPr/>
          <p:nvPr>
            <p:ph type="body" sz="quarter" idx="1"/>
          </p:nvPr>
        </p:nvSpPr>
        <p:spPr>
          <a:prstGeom prst="rect">
            <a:avLst/>
          </a:prstGeom>
        </p:spPr>
        <p:txBody>
          <a:bodyPr/>
          <a:lstStyle>
            <a:lvl1pPr>
              <a:defRPr>
                <a:latin typeface="Arial"/>
                <a:ea typeface="Arial"/>
                <a:cs typeface="Arial"/>
                <a:sym typeface="Arial"/>
              </a:defRPr>
            </a:lvl1pPr>
          </a:lstStyle>
          <a:p>
            <a:pPr/>
            <a:r>
              <a:t>The Hebrew texts behind the modern translations and the KJV are identical.</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22" name="Shape 4622"/>
          <p:cNvSpPr/>
          <p:nvPr>
            <p:ph type="sldImg"/>
          </p:nvPr>
        </p:nvSpPr>
        <p:spPr>
          <a:prstGeom prst="rect">
            <a:avLst/>
          </a:prstGeom>
        </p:spPr>
        <p:txBody>
          <a:bodyPr/>
          <a:lstStyle/>
          <a:p>
            <a:pPr/>
          </a:p>
        </p:txBody>
      </p:sp>
      <p:sp>
        <p:nvSpPr>
          <p:cNvPr id="4623" name="Shape 4623"/>
          <p:cNvSpPr/>
          <p:nvPr>
            <p:ph type="body" sz="quarter" idx="1"/>
          </p:nvPr>
        </p:nvSpPr>
        <p:spPr>
          <a:prstGeom prst="rect">
            <a:avLst/>
          </a:prstGeom>
        </p:spPr>
        <p:txBody>
          <a:bodyPr/>
          <a:lstStyle>
            <a:lvl1pPr>
              <a:defRPr>
                <a:latin typeface="Arial"/>
                <a:ea typeface="Arial"/>
                <a:cs typeface="Arial"/>
                <a:sym typeface="Arial"/>
              </a:defRPr>
            </a:lvl1pPr>
          </a:lstStyle>
          <a:p>
            <a:pPr/>
            <a:r>
              <a:t>The Hebrew texts behind the modern translations and the KJV are identical.</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6" name="Shape 4636"/>
          <p:cNvSpPr/>
          <p:nvPr>
            <p:ph type="sldImg"/>
          </p:nvPr>
        </p:nvSpPr>
        <p:spPr>
          <a:prstGeom prst="rect">
            <a:avLst/>
          </a:prstGeom>
        </p:spPr>
        <p:txBody>
          <a:bodyPr/>
          <a:lstStyle/>
          <a:p>
            <a:pPr/>
          </a:p>
        </p:txBody>
      </p:sp>
      <p:sp>
        <p:nvSpPr>
          <p:cNvPr id="4637" name="Shape 4637"/>
          <p:cNvSpPr/>
          <p:nvPr>
            <p:ph type="body" sz="quarter" idx="1"/>
          </p:nvPr>
        </p:nvSpPr>
        <p:spPr>
          <a:prstGeom prst="rect">
            <a:avLst/>
          </a:prstGeom>
        </p:spPr>
        <p:txBody>
          <a:bodyPr/>
          <a:lstStyle>
            <a:lvl1pPr defTabSz="457200"/>
          </a:lstStyle>
          <a:p>
            <a:pPr/>
            <a:r>
              <a:t>Also, H.C. Leupold (great Lutheran OT scholar of 20th century) and C. John Collins (OT prof, Covenant Seminary) both say that “had formed” is a legitimate translation of the Hebrew, since the Hebrew verb itself does not carry the tense, which must be determined by context.  Mark Futato (OT prof at Reformed Theol. Sem., Orlando) concurs.</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2" name="Shape 3302"/>
          <p:cNvSpPr/>
          <p:nvPr>
            <p:ph type="sldImg"/>
          </p:nvPr>
        </p:nvSpPr>
        <p:spPr>
          <a:prstGeom prst="rect">
            <a:avLst/>
          </a:prstGeom>
        </p:spPr>
        <p:txBody>
          <a:bodyPr/>
          <a:lstStyle/>
          <a:p>
            <a:pPr/>
          </a:p>
        </p:txBody>
      </p:sp>
      <p:sp>
        <p:nvSpPr>
          <p:cNvPr id="3303" name="Shape 3303"/>
          <p:cNvSpPr/>
          <p:nvPr>
            <p:ph type="body" sz="quarter" idx="1"/>
          </p:nvPr>
        </p:nvSpPr>
        <p:spPr>
          <a:prstGeom prst="rect">
            <a:avLst/>
          </a:prstGeom>
        </p:spPr>
        <p:txBody>
          <a:bodyPr/>
          <a:lstStyle/>
          <a:p>
            <a:pPr/>
            <a:r>
              <a:t>If people insist on young-earth creationISM, then we must also insist on progressive creationISM and </a:t>
            </a:r>
          </a:p>
          <a:p>
            <a:pPr/>
            <a:r>
              <a:t>theistic evolutionISM and </a:t>
            </a:r>
          </a:p>
          <a:p>
            <a:pPr/>
            <a:r>
              <a:t>atheistic evolutionISM</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50" name="Shape 4650"/>
          <p:cNvSpPr/>
          <p:nvPr>
            <p:ph type="sldImg"/>
          </p:nvPr>
        </p:nvSpPr>
        <p:spPr>
          <a:prstGeom prst="rect">
            <a:avLst/>
          </a:prstGeom>
        </p:spPr>
        <p:txBody>
          <a:bodyPr/>
          <a:lstStyle/>
          <a:p>
            <a:pPr/>
          </a:p>
        </p:txBody>
      </p:sp>
      <p:sp>
        <p:nvSpPr>
          <p:cNvPr id="4651" name="Shape 4651"/>
          <p:cNvSpPr/>
          <p:nvPr>
            <p:ph type="body" sz="quarter" idx="1"/>
          </p:nvPr>
        </p:nvSpPr>
        <p:spPr>
          <a:prstGeom prst="rect">
            <a:avLst/>
          </a:prstGeom>
        </p:spPr>
        <p:txBody>
          <a:bodyPr/>
          <a:lstStyle/>
          <a:p>
            <a:pPr defTabSz="914400">
              <a:defRPr>
                <a:uFill>
                  <a:solidFill>
                    <a:srgbClr val="000000"/>
                  </a:solidFill>
                </a:uFill>
                <a:latin typeface="Arial"/>
                <a:ea typeface="Arial"/>
                <a:cs typeface="Arial"/>
                <a:sym typeface="Arial"/>
              </a:defRPr>
            </a:pPr>
            <a:r>
              <a:t>Gen. 1 is the wide-angle lens view of Creation Week</a:t>
            </a:r>
          </a:p>
          <a:p>
            <a:pPr defTabSz="914400">
              <a:defRPr>
                <a:uFill>
                  <a:solidFill>
                    <a:srgbClr val="000000"/>
                  </a:solidFill>
                </a:uFill>
                <a:latin typeface="Arial"/>
                <a:ea typeface="Arial"/>
                <a:cs typeface="Arial"/>
                <a:sym typeface="Arial"/>
              </a:defRPr>
            </a:pPr>
            <a:r>
              <a:t>Gen. 2 is the telephoto-zoom lens view of some events on Day 6</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58" name="Shape 4658"/>
          <p:cNvSpPr/>
          <p:nvPr>
            <p:ph type="sldImg"/>
          </p:nvPr>
        </p:nvSpPr>
        <p:spPr>
          <a:prstGeom prst="rect">
            <a:avLst/>
          </a:prstGeom>
        </p:spPr>
        <p:txBody>
          <a:bodyPr/>
          <a:lstStyle/>
          <a:p>
            <a:pPr/>
          </a:p>
        </p:txBody>
      </p:sp>
      <p:sp>
        <p:nvSpPr>
          <p:cNvPr id="4659" name="Shape 4659"/>
          <p:cNvSpPr/>
          <p:nvPr>
            <p:ph type="body" sz="quarter" idx="1"/>
          </p:nvPr>
        </p:nvSpPr>
        <p:spPr>
          <a:prstGeom prst="rect">
            <a:avLst/>
          </a:prstGeom>
        </p:spPr>
        <p:txBody>
          <a:bodyPr/>
          <a:lstStyle/>
          <a:p>
            <a:pPr/>
            <a:r>
              <a:t>The seventh DAY does not continue.  It is GOD’s REST from His creation work that continues, as Gen. 2:1-3 also emphasizes.</a:t>
            </a: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3" name="Shape 4663"/>
          <p:cNvSpPr/>
          <p:nvPr>
            <p:ph type="sldImg"/>
          </p:nvPr>
        </p:nvSpPr>
        <p:spPr>
          <a:prstGeom prst="rect">
            <a:avLst/>
          </a:prstGeom>
        </p:spPr>
        <p:txBody>
          <a:bodyPr/>
          <a:lstStyle/>
          <a:p>
            <a:pPr/>
          </a:p>
        </p:txBody>
      </p:sp>
      <p:sp>
        <p:nvSpPr>
          <p:cNvPr id="4664" name="Shape 4664"/>
          <p:cNvSpPr/>
          <p:nvPr>
            <p:ph type="body" sz="quarter" idx="1"/>
          </p:nvPr>
        </p:nvSpPr>
        <p:spPr>
          <a:prstGeom prst="rect">
            <a:avLst/>
          </a:prstGeom>
        </p:spPr>
        <p:txBody>
          <a:bodyPr/>
          <a:lstStyle/>
          <a:p>
            <a:pPr/>
            <a:r>
              <a:t>God completed and never resumed His CREATION work.  But He continues His work of sovereign ruling, providence and redemption.</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8" name="Shape 4688"/>
          <p:cNvSpPr/>
          <p:nvPr>
            <p:ph type="sldImg"/>
          </p:nvPr>
        </p:nvSpPr>
        <p:spPr>
          <a:prstGeom prst="rect">
            <a:avLst/>
          </a:prstGeom>
        </p:spPr>
        <p:txBody>
          <a:bodyPr/>
          <a:lstStyle/>
          <a:p>
            <a:pPr/>
          </a:p>
        </p:txBody>
      </p:sp>
      <p:sp>
        <p:nvSpPr>
          <p:cNvPr id="4689" name="Shape 4689"/>
          <p:cNvSpPr/>
          <p:nvPr>
            <p:ph type="body" sz="quarter" idx="1"/>
          </p:nvPr>
        </p:nvSpPr>
        <p:spPr>
          <a:prstGeom prst="rect">
            <a:avLst/>
          </a:prstGeom>
        </p:spPr>
        <p:txBody>
          <a:bodyPr/>
          <a:lstStyle/>
          <a:p>
            <a:pPr/>
            <a:r>
              <a:t>Analogical days: God’s creation days were like our days but not the same length (but clearly way longer than 24 hrs) and perhaps overlapping, though sequential.</a:t>
            </a:r>
          </a:p>
          <a:p>
            <a:pPr/>
            <a:r>
              <a:t>Theistic evolutionists could be found in several of these categories.</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0" name="Shape 4740"/>
          <p:cNvSpPr/>
          <p:nvPr>
            <p:ph type="sldImg"/>
          </p:nvPr>
        </p:nvSpPr>
        <p:spPr>
          <a:prstGeom prst="rect">
            <a:avLst/>
          </a:prstGeom>
        </p:spPr>
        <p:txBody>
          <a:bodyPr/>
          <a:lstStyle/>
          <a:p>
            <a:pPr/>
          </a:p>
        </p:txBody>
      </p:sp>
      <p:sp>
        <p:nvSpPr>
          <p:cNvPr id="4741" name="Shape 4741"/>
          <p:cNvSpPr/>
          <p:nvPr>
            <p:ph type="body" sz="quarter" idx="1"/>
          </p:nvPr>
        </p:nvSpPr>
        <p:spPr>
          <a:prstGeom prst="rect">
            <a:avLst/>
          </a:prstGeom>
        </p:spPr>
        <p:txBody>
          <a:bodyPr/>
          <a:lstStyle>
            <a:lvl1pPr>
              <a:defRPr sz="2200">
                <a:latin typeface="Arial"/>
                <a:ea typeface="Arial"/>
                <a:cs typeface="Arial"/>
                <a:sym typeface="Arial"/>
              </a:defRPr>
            </a:lvl1pPr>
          </a:lstStyle>
          <a:p>
            <a:pPr/>
            <a:r>
              <a:t>Genesis 1:2 is a parenthetical statement, describing the earth immediately after it was created on the first day (v. 1).</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8" name="Shape 4748"/>
          <p:cNvSpPr/>
          <p:nvPr>
            <p:ph type="sldImg"/>
          </p:nvPr>
        </p:nvSpPr>
        <p:spPr>
          <a:prstGeom prst="rect">
            <a:avLst/>
          </a:prstGeom>
        </p:spPr>
        <p:txBody>
          <a:bodyPr/>
          <a:lstStyle/>
          <a:p>
            <a:pPr/>
          </a:p>
        </p:txBody>
      </p:sp>
      <p:sp>
        <p:nvSpPr>
          <p:cNvPr id="4749" name="Shape 4749"/>
          <p:cNvSpPr/>
          <p:nvPr>
            <p:ph type="body" sz="quarter" idx="1"/>
          </p:nvPr>
        </p:nvSpPr>
        <p:spPr>
          <a:prstGeom prst="rect">
            <a:avLst/>
          </a:prstGeom>
        </p:spPr>
        <p:txBody>
          <a:bodyPr/>
          <a:lstStyle/>
          <a:p>
            <a:pPr>
              <a:defRPr sz="1600">
                <a:latin typeface="Arial"/>
                <a:ea typeface="Arial"/>
                <a:cs typeface="Arial"/>
                <a:sym typeface="Arial"/>
              </a:defRPr>
            </a:pPr>
            <a:r>
              <a:t>The verb is v. 1 is in the perfect tense and indicates the beginning (first action) of the narrative. The next event (act) is in v. 3 which begins with a waw-consecutive (the Hebrew letter “waw” attached to the front of an imperfect verb, and can be translated as “and”, “now”, “so”, “then,” etc., depending on context and translator’s choice). So in v. 3 the word order is “Then said God, …”  </a:t>
            </a:r>
          </a:p>
          <a:p>
            <a:pPr>
              <a:defRPr sz="1600">
                <a:latin typeface="Arial"/>
                <a:ea typeface="Arial"/>
                <a:cs typeface="Arial"/>
                <a:sym typeface="Arial"/>
              </a:defRPr>
            </a:pPr>
            <a:r>
              <a:t>	The other verbs with the conjunction (in yellow) in v. 3-4 (and throughout the rest of the chapter) are all waw-consecutive verbs (I added the conjunction in square brackets where it is in Hebrew but does not appear in some translations). </a:t>
            </a:r>
          </a:p>
          <a:p>
            <a:pPr>
              <a:defRPr sz="1600">
                <a:latin typeface="Arial"/>
                <a:ea typeface="Arial"/>
                <a:cs typeface="Arial"/>
                <a:sym typeface="Arial"/>
              </a:defRPr>
            </a:pPr>
            <a:r>
              <a:t>	But v. 2 begins with the waw attached to the noun (“earth”), not to the verb “was”). This is an example of a waw-disjunctive and indicates that v. 2 is a parenthetical statement describing the initial state of the earth. A similar arrangement can be illustrated in many places in the Bible, for example in Jonah 3.</a:t>
            </a:r>
          </a:p>
          <a:p>
            <a:pPr>
              <a:defRPr sz="1600">
                <a:latin typeface="Arial"/>
                <a:ea typeface="Arial"/>
                <a:cs typeface="Arial"/>
                <a:sym typeface="Arial"/>
              </a:defRPr>
            </a:pPr>
            <a:r>
              <a:t>	Another example is Genesis 2:10-14, where verses 10, 12, 13 and 14 all begin with a waw-disjunctive and describe the geography in and around Eden, but do not describe any action in the narrative of events.</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8" name="Shape 4758"/>
          <p:cNvSpPr/>
          <p:nvPr>
            <p:ph type="sldImg"/>
          </p:nvPr>
        </p:nvSpPr>
        <p:spPr>
          <a:prstGeom prst="rect">
            <a:avLst/>
          </a:prstGeom>
        </p:spPr>
        <p:txBody>
          <a:bodyPr/>
          <a:lstStyle/>
          <a:p>
            <a:pPr/>
          </a:p>
        </p:txBody>
      </p:sp>
      <p:sp>
        <p:nvSpPr>
          <p:cNvPr id="4759" name="Shape 4759"/>
          <p:cNvSpPr/>
          <p:nvPr>
            <p:ph type="body" sz="quarter" idx="1"/>
          </p:nvPr>
        </p:nvSpPr>
        <p:spPr>
          <a:prstGeom prst="rect">
            <a:avLst/>
          </a:prstGeom>
        </p:spPr>
        <p:txBody>
          <a:bodyPr/>
          <a:lstStyle/>
          <a:p>
            <a:pPr>
              <a:defRPr sz="1600">
                <a:latin typeface="Arial"/>
                <a:ea typeface="Arial"/>
                <a:cs typeface="Arial"/>
                <a:sym typeface="Arial"/>
              </a:defRPr>
            </a:pPr>
            <a:r>
              <a:t>The verbs and conjunctions in yellow are waw-consecutives, showing the sequence of events or actions.</a:t>
            </a:r>
          </a:p>
          <a:p>
            <a:pPr>
              <a:defRPr sz="1600">
                <a:latin typeface="Arial"/>
                <a:ea typeface="Arial"/>
                <a:cs typeface="Arial"/>
                <a:sym typeface="Arial"/>
              </a:defRPr>
            </a:pPr>
            <a:r>
              <a:t>“Now Nineveh” is a waw-disjunctive (conjunction + noun). The sentence is a parenthetical statement telling us the size of the city.</a:t>
            </a:r>
          </a:p>
          <a:p>
            <a:pPr>
              <a:defRPr sz="1600">
                <a:latin typeface="Arial"/>
                <a:ea typeface="Arial"/>
                <a:cs typeface="Arial"/>
                <a:sym typeface="Arial"/>
              </a:defRPr>
            </a:p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66" name="Shape 4766"/>
          <p:cNvSpPr/>
          <p:nvPr>
            <p:ph type="sldImg"/>
          </p:nvPr>
        </p:nvSpPr>
        <p:spPr>
          <a:prstGeom prst="rect">
            <a:avLst/>
          </a:prstGeom>
        </p:spPr>
        <p:txBody>
          <a:bodyPr/>
          <a:lstStyle/>
          <a:p>
            <a:pPr/>
          </a:p>
        </p:txBody>
      </p:sp>
      <p:sp>
        <p:nvSpPr>
          <p:cNvPr id="4767" name="Shape 4767"/>
          <p:cNvSpPr/>
          <p:nvPr>
            <p:ph type="body" sz="quarter" idx="1"/>
          </p:nvPr>
        </p:nvSpPr>
        <p:spPr>
          <a:prstGeom prst="rect">
            <a:avLst/>
          </a:prstGeom>
        </p:spPr>
        <p:txBody>
          <a:bodyPr/>
          <a:lstStyle/>
          <a:p>
            <a:pPr>
              <a:defRPr sz="1600">
                <a:latin typeface="Arial"/>
                <a:ea typeface="Arial"/>
                <a:cs typeface="Arial"/>
                <a:sym typeface="Arial"/>
              </a:defRPr>
            </a:pPr>
            <a:r>
              <a:t>The verb is v. 1 is in the perfect tense and indicates the beginning (first action) of the narrative. The next event (act) is in v. 3 which begins with a waw-consecutive (the Hebrew letter “waw” attached to the front of an imperfect verb, and can be translated as “and”, “now”, “so”, “then,” etc., depending on context and translator’s choice). So in v. 3 the word order is “Then said God, …”  </a:t>
            </a:r>
          </a:p>
          <a:p>
            <a:pPr>
              <a:defRPr sz="1600">
                <a:latin typeface="Arial"/>
                <a:ea typeface="Arial"/>
                <a:cs typeface="Arial"/>
                <a:sym typeface="Arial"/>
              </a:defRPr>
            </a:pPr>
            <a:r>
              <a:t>	The other verbs with the conjunction (in yellow) in v. 3-4 (and throughout the rest of the chapter) are all waw-consecutive verbs (I added the conjunction in square brackets where it is in Hebrew but does not appear in some translations). </a:t>
            </a:r>
          </a:p>
          <a:p>
            <a:pPr>
              <a:defRPr sz="1600">
                <a:latin typeface="Arial"/>
                <a:ea typeface="Arial"/>
                <a:cs typeface="Arial"/>
                <a:sym typeface="Arial"/>
              </a:defRPr>
            </a:pPr>
            <a:r>
              <a:t>	But v. 2 begins with the waw attached to the noun (“earth”), not to the verb “was”). This is an example of a waw-disjunctive and indicates that v. 2 is a parenthetical statement describing the initial state of the earth. A similar arrangement can be illustrated in many places in the Bible, for example in Jonah 3.</a:t>
            </a:r>
          </a:p>
          <a:p>
            <a:pPr>
              <a:defRPr sz="1600">
                <a:latin typeface="Arial"/>
                <a:ea typeface="Arial"/>
                <a:cs typeface="Arial"/>
                <a:sym typeface="Arial"/>
              </a:defRPr>
            </a:pPr>
            <a:r>
              <a:t>	Another example is Genesis 2:10-14, where verses 10, 12, 13 and 14 all begin with a waw-disjunctive and describe the geography in and around Eden, but do not describe any action in the narrative of events.</a:t>
            </a: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1" name="Shape 4771"/>
          <p:cNvSpPr/>
          <p:nvPr>
            <p:ph type="sldImg"/>
          </p:nvPr>
        </p:nvSpPr>
        <p:spPr>
          <a:prstGeom prst="rect">
            <a:avLst/>
          </a:prstGeom>
        </p:spPr>
        <p:txBody>
          <a:bodyPr/>
          <a:lstStyle/>
          <a:p>
            <a:pPr/>
          </a:p>
        </p:txBody>
      </p:sp>
      <p:sp>
        <p:nvSpPr>
          <p:cNvPr id="4772" name="Shape 4772"/>
          <p:cNvSpPr/>
          <p:nvPr>
            <p:ph type="body" sz="quarter" idx="1"/>
          </p:nvPr>
        </p:nvSpPr>
        <p:spPr>
          <a:prstGeom prst="rect">
            <a:avLst/>
          </a:prstGeom>
        </p:spPr>
        <p:txBody>
          <a:bodyPr/>
          <a:lstStyle>
            <a:lvl1pPr>
              <a:defRPr sz="2400"/>
            </a:lvl1pPr>
          </a:lstStyle>
          <a:p>
            <a:pPr/>
            <a:r>
              <a:t>Verses 10, 12, 13 and 14 all begin with a waw-disjunctive and describe the geography in and around Eden, but do not describe any action in the narrative of events.</a:t>
            </a: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9" name="Shape 4779"/>
          <p:cNvSpPr/>
          <p:nvPr>
            <p:ph type="sldImg"/>
          </p:nvPr>
        </p:nvSpPr>
        <p:spPr>
          <a:prstGeom prst="rect">
            <a:avLst/>
          </a:prstGeom>
        </p:spPr>
        <p:txBody>
          <a:bodyPr/>
          <a:lstStyle/>
          <a:p>
            <a:pPr/>
          </a:p>
        </p:txBody>
      </p:sp>
      <p:sp>
        <p:nvSpPr>
          <p:cNvPr id="4780" name="Shape 4780"/>
          <p:cNvSpPr/>
          <p:nvPr>
            <p:ph type="body" sz="quarter" idx="1"/>
          </p:nvPr>
        </p:nvSpPr>
        <p:spPr>
          <a:prstGeom prst="rect">
            <a:avLst/>
          </a:prstGeom>
        </p:spPr>
        <p:txBody>
          <a:bodyPr/>
          <a:lstStyle/>
          <a:p>
            <a:pPr>
              <a:defRPr sz="2200">
                <a:latin typeface="Arial"/>
                <a:ea typeface="Arial"/>
                <a:cs typeface="Arial"/>
                <a:sym typeface="Arial"/>
              </a:defRPr>
            </a:pPr>
            <a:r>
              <a:t>The Hebrew </a:t>
            </a:r>
            <a:r>
              <a:rPr i="1"/>
              <a:t>hayah</a:t>
            </a:r>
            <a:r>
              <a:t> is translated as “became” when the direct object noun is preceded by the preposition </a:t>
            </a:r>
            <a:r>
              <a:rPr i="1"/>
              <a:t>lamedh</a:t>
            </a:r>
            <a:r>
              <a:t>, as in Gen 2:7 or 1 Sam. 22:2, or when (without the </a:t>
            </a:r>
            <a:r>
              <a:rPr i="1"/>
              <a:t>lamedh</a:t>
            </a:r>
            <a:r>
              <a:t>) the context makes it clear that the subject has been changed into the object (Lot’s wife became a pillar of salt when she looked back, Gen 19:26).</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13" name="Shape 3313"/>
          <p:cNvSpPr/>
          <p:nvPr>
            <p:ph type="sldImg"/>
          </p:nvPr>
        </p:nvSpPr>
        <p:spPr>
          <a:prstGeom prst="rect">
            <a:avLst/>
          </a:prstGeom>
        </p:spPr>
        <p:txBody>
          <a:bodyPr/>
          <a:lstStyle/>
          <a:p>
            <a:pPr/>
          </a:p>
        </p:txBody>
      </p:sp>
      <p:sp>
        <p:nvSpPr>
          <p:cNvPr id="3314" name="Shape 3314"/>
          <p:cNvSpPr/>
          <p:nvPr>
            <p:ph type="body" sz="quarter" idx="1"/>
          </p:nvPr>
        </p:nvSpPr>
        <p:spPr>
          <a:prstGeom prst="rect">
            <a:avLst/>
          </a:prstGeom>
        </p:spPr>
        <p:txBody>
          <a:bodyPr/>
          <a:lstStyle>
            <a:lvl1pPr defTabSz="914400">
              <a:buClr>
                <a:srgbClr val="000000"/>
              </a:buClr>
              <a:defRPr sz="1200">
                <a:uFill>
                  <a:solidFill>
                    <a:srgbClr val="000000"/>
                  </a:solidFill>
                </a:uFill>
                <a:latin typeface="+mj-lt"/>
                <a:ea typeface="+mj-ea"/>
                <a:cs typeface="+mj-cs"/>
                <a:sym typeface="Helvetica"/>
              </a:defRPr>
            </a:lvl1pPr>
          </a:lstStyle>
          <a:p>
            <a:pPr/>
            <a:r>
              <a:t>Animated: Cosmological in to Biological</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9" name="Shape 4789"/>
          <p:cNvSpPr/>
          <p:nvPr>
            <p:ph type="sldImg"/>
          </p:nvPr>
        </p:nvSpPr>
        <p:spPr>
          <a:prstGeom prst="rect">
            <a:avLst/>
          </a:prstGeom>
        </p:spPr>
        <p:txBody>
          <a:bodyPr/>
          <a:lstStyle/>
          <a:p>
            <a:pPr/>
          </a:p>
        </p:txBody>
      </p:sp>
      <p:sp>
        <p:nvSpPr>
          <p:cNvPr id="4790" name="Shape 4790"/>
          <p:cNvSpPr/>
          <p:nvPr>
            <p:ph type="body" sz="quarter" idx="1"/>
          </p:nvPr>
        </p:nvSpPr>
        <p:spPr>
          <a:prstGeom prst="rect">
            <a:avLst/>
          </a:prstGeom>
        </p:spPr>
        <p:txBody>
          <a:bodyPr/>
          <a:lstStyle/>
          <a:p>
            <a:pPr/>
            <a:r>
              <a:t>Gen. 1:2. The earth was, for it came into existence, came into being in Gen. 1:1</a:t>
            </a:r>
          </a:p>
          <a:p>
            <a:pPr/>
            <a:r>
              <a:t>Gen. 1:3. Light came into being, never having existed before this creative act.</a:t>
            </a: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00" name="Shape 4800"/>
          <p:cNvSpPr/>
          <p:nvPr>
            <p:ph type="sldImg"/>
          </p:nvPr>
        </p:nvSpPr>
        <p:spPr>
          <a:prstGeom prst="rect">
            <a:avLst/>
          </a:prstGeom>
        </p:spPr>
        <p:txBody>
          <a:bodyPr/>
          <a:lstStyle/>
          <a:p>
            <a:pPr/>
          </a:p>
        </p:txBody>
      </p:sp>
      <p:sp>
        <p:nvSpPr>
          <p:cNvPr id="4801" name="Shape 4801"/>
          <p:cNvSpPr/>
          <p:nvPr>
            <p:ph type="body" sz="quarter" idx="1"/>
          </p:nvPr>
        </p:nvSpPr>
        <p:spPr>
          <a:prstGeom prst="rect">
            <a:avLst/>
          </a:prstGeom>
        </p:spPr>
        <p:txBody>
          <a:bodyPr/>
          <a:lstStyle/>
          <a:p>
            <a:pPr>
              <a:defRPr sz="2400">
                <a:latin typeface="Arial"/>
                <a:ea typeface="Arial"/>
                <a:cs typeface="Arial"/>
                <a:sym typeface="Arial"/>
              </a:defRPr>
            </a:pPr>
            <a:r>
              <a:t>Judgment is revealed by the context (Jer. 4:11–22 and 26), not by the words </a:t>
            </a:r>
            <a:r>
              <a:rPr i="1"/>
              <a:t>tohu va bohu</a:t>
            </a:r>
            <a:r>
              <a:t>.</a:t>
            </a:r>
          </a:p>
          <a:p>
            <a:pPr>
              <a:defRPr sz="2400">
                <a:latin typeface="Arial"/>
                <a:ea typeface="Arial"/>
                <a:cs typeface="Arial"/>
                <a:sym typeface="Arial"/>
              </a:defRPr>
            </a:pPr>
            <a:r>
              <a:t>There is no judgment in view in Gen. 1, but just the opposite: everything was “very good.” </a:t>
            </a:r>
          </a:p>
          <a:p>
            <a:pPr>
              <a:defRPr sz="2400">
                <a:latin typeface="Arial"/>
                <a:ea typeface="Arial"/>
                <a:cs typeface="Arial"/>
                <a:sym typeface="Arial"/>
              </a:defRPr>
            </a:pPr>
            <a:r>
              <a:t>Also, the next verses (Jer. 4:24–26) mention the mountains and hills, wilderness and broken down cities are still there, whereas in Gen. 1:2 there is nothing but an earth completely covered with water.</a:t>
            </a: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06" name="Shape 4806"/>
          <p:cNvSpPr/>
          <p:nvPr>
            <p:ph type="sldImg"/>
          </p:nvPr>
        </p:nvSpPr>
        <p:spPr>
          <a:prstGeom prst="rect">
            <a:avLst/>
          </a:prstGeom>
        </p:spPr>
        <p:txBody>
          <a:bodyPr/>
          <a:lstStyle/>
          <a:p>
            <a:pPr/>
          </a:p>
        </p:txBody>
      </p:sp>
      <p:sp>
        <p:nvSpPr>
          <p:cNvPr id="4807" name="Shape 4807"/>
          <p:cNvSpPr/>
          <p:nvPr>
            <p:ph type="body" sz="quarter" idx="1"/>
          </p:nvPr>
        </p:nvSpPr>
        <p:spPr>
          <a:prstGeom prst="rect">
            <a:avLst/>
          </a:prstGeom>
        </p:spPr>
        <p:txBody>
          <a:bodyPr/>
          <a:lstStyle/>
          <a:p>
            <a:pPr>
              <a:defRPr>
                <a:latin typeface="Arial"/>
                <a:ea typeface="Arial"/>
                <a:cs typeface="Arial"/>
                <a:sym typeface="Arial"/>
              </a:defRPr>
            </a:pPr>
            <a:r>
              <a:t>Again, there is no notion of judgment implied here by </a:t>
            </a:r>
            <a:r>
              <a:rPr i="1"/>
              <a:t>tohu</a:t>
            </a:r>
            <a:r>
              <a:t>.</a:t>
            </a: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6" name="Shape 4816"/>
          <p:cNvSpPr/>
          <p:nvPr>
            <p:ph type="sldImg"/>
          </p:nvPr>
        </p:nvSpPr>
        <p:spPr>
          <a:prstGeom prst="rect">
            <a:avLst/>
          </a:prstGeom>
        </p:spPr>
        <p:txBody>
          <a:bodyPr/>
          <a:lstStyle/>
          <a:p>
            <a:pPr/>
          </a:p>
        </p:txBody>
      </p:sp>
      <p:sp>
        <p:nvSpPr>
          <p:cNvPr id="4817" name="Shape 4817"/>
          <p:cNvSpPr/>
          <p:nvPr>
            <p:ph type="body" sz="quarter" idx="1"/>
          </p:nvPr>
        </p:nvSpPr>
        <p:spPr>
          <a:prstGeom prst="rect">
            <a:avLst/>
          </a:prstGeom>
        </p:spPr>
        <p:txBody>
          <a:bodyPr/>
          <a:lstStyle/>
          <a:p>
            <a:pPr/>
            <a:r>
              <a:t>It makes no biblical sense that Satan (in his fallen, rebellious condition) was roaming the earth during the six days of creation, because God looked at His creation and called it “good” and “very good” Gen. 1:4, 10, 12, 18, 21, 25, and 31). He could not have fallen on Day 7, because God declared it “blessed” and “holy” (Gen. 2:3). So he must have fallen after Day 7 (and before he tempted Eve). That fall of Adam and Eve must have happened soon after Day 7 for these reasons.</a:t>
            </a:r>
          </a:p>
          <a:p>
            <a:pPr marL="498927" indent="-498927">
              <a:buSzPct val="100000"/>
              <a:buAutoNum type="arabicPeriod" startAt="1"/>
            </a:pPr>
            <a:r>
              <a:t>Once Satan fell, he would not wait a long time to attack God’s highest creation: man.</a:t>
            </a:r>
          </a:p>
          <a:p>
            <a:pPr marL="498927" indent="-498927">
              <a:buSzPct val="100000"/>
              <a:buAutoNum type="arabicPeriod" startAt="1"/>
            </a:pPr>
            <a:r>
              <a:t>There is no indication in the text of a long period of time between Gen. 2:25 and Gen. 3:1.</a:t>
            </a:r>
          </a:p>
          <a:p>
            <a:pPr marL="498927" indent="-498927">
              <a:buSzPct val="100000"/>
              <a:buAutoNum type="arabicPeriod" startAt="1"/>
            </a:pPr>
            <a:r>
              <a:t>Adam and Eve were commanded to have produce children (Gen. 1:28). There is no reason to forego sexual relations for a long time, but they did not have sex until Gen. 4:1.</a:t>
            </a:r>
          </a:p>
          <a:p>
            <a:pPr marL="498927" indent="-498927">
              <a:buSzPct val="100000"/>
              <a:buAutoNum type="arabicPeriod" startAt="1"/>
            </a:pPr>
            <a:r>
              <a:t>Additionally, the great English Bible scholar, James Ussher (1581-1656) noted that the Day of Atonement was on the tenth of the month. He wondered why and suggested that was because God made the first blood sacrifice for sin in Gen. 3:21 on the tenth day of history.</a:t>
            </a: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1" name="Shape 4821"/>
          <p:cNvSpPr/>
          <p:nvPr>
            <p:ph type="sldImg"/>
          </p:nvPr>
        </p:nvSpPr>
        <p:spPr>
          <a:prstGeom prst="rect">
            <a:avLst/>
          </a:prstGeom>
        </p:spPr>
        <p:txBody>
          <a:bodyPr/>
          <a:lstStyle/>
          <a:p>
            <a:pPr/>
          </a:p>
        </p:txBody>
      </p:sp>
      <p:sp>
        <p:nvSpPr>
          <p:cNvPr id="4822" name="Shape 4822"/>
          <p:cNvSpPr/>
          <p:nvPr>
            <p:ph type="body" sz="quarter" idx="1"/>
          </p:nvPr>
        </p:nvSpPr>
        <p:spPr>
          <a:prstGeom prst="rect">
            <a:avLst/>
          </a:prstGeom>
        </p:spPr>
        <p:txBody>
          <a:bodyPr/>
          <a:lstStyle/>
          <a:p>
            <a:pPr/>
            <a:r>
              <a:t>Many Bible scholars believe that this passage describes not only the King of Tyre but also describes the fall of Satan.  It says Satan was in the Garden of Eden in an UNfallen (perfect) state (“blameless in your ways”), and then he fell.  This had to be after the seventh day</a:t>
            </a: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7" name="Shape 4827"/>
          <p:cNvSpPr/>
          <p:nvPr>
            <p:ph type="sldImg"/>
          </p:nvPr>
        </p:nvSpPr>
        <p:spPr>
          <a:prstGeom prst="rect">
            <a:avLst/>
          </a:prstGeom>
        </p:spPr>
        <p:txBody>
          <a:bodyPr/>
          <a:lstStyle/>
          <a:p>
            <a:pPr/>
          </a:p>
        </p:txBody>
      </p:sp>
      <p:sp>
        <p:nvSpPr>
          <p:cNvPr id="4828" name="Shape 4828"/>
          <p:cNvSpPr/>
          <p:nvPr>
            <p:ph type="body" sz="quarter" idx="1"/>
          </p:nvPr>
        </p:nvSpPr>
        <p:spPr>
          <a:prstGeom prst="rect">
            <a:avLst/>
          </a:prstGeom>
        </p:spPr>
        <p:txBody>
          <a:bodyPr/>
          <a:lstStyle/>
          <a:p>
            <a:pPr/>
            <a:r>
              <a:t>Satan’s fall was after Day 7.</a:t>
            </a:r>
          </a:p>
          <a:p>
            <a:pPr/>
            <a:r>
              <a:t>	Nowhere does the Bible say that God judged the earth or caused a flood when Satan fell.</a:t>
            </a:r>
          </a:p>
          <a:p>
            <a:pPr/>
            <a:r>
              <a:t>	Scripture always connects the judgment of creation with the sin of man, not of Satan.</a:t>
            </a: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58" name="Shape 4858"/>
          <p:cNvSpPr/>
          <p:nvPr>
            <p:ph type="sldImg"/>
          </p:nvPr>
        </p:nvSpPr>
        <p:spPr>
          <a:prstGeom prst="rect">
            <a:avLst/>
          </a:prstGeom>
        </p:spPr>
        <p:txBody>
          <a:bodyPr/>
          <a:lstStyle/>
          <a:p>
            <a:pPr/>
          </a:p>
        </p:txBody>
      </p:sp>
      <p:sp>
        <p:nvSpPr>
          <p:cNvPr id="4859" name="Shape 4859"/>
          <p:cNvSpPr/>
          <p:nvPr>
            <p:ph type="body" sz="quarter" idx="1"/>
          </p:nvPr>
        </p:nvSpPr>
        <p:spPr>
          <a:prstGeom prst="rect">
            <a:avLst/>
          </a:prstGeom>
        </p:spPr>
        <p:txBody>
          <a:bodyPr/>
          <a:lstStyle/>
          <a:p>
            <a:pPr/>
            <a:r>
              <a:t>The thousands of meters of sedimentary rocks and their fossils formed EITHER before Adam was created OR after he fell in sin. If BEFORE, then Noah’s Flood never happened (because you can’t have a global, yearlong, catastrophic flood that leaves no evidence and the secular geologists say that Noah’s Flood is a myth). If the rock/fossil record formed AFTER Adam, then the most reasonable explanation for most of it is the Flood. </a:t>
            </a:r>
          </a:p>
          <a:p>
            <a:pPr/>
            <a:r>
              <a:t>If we accept millions of years, then God called all that death “very good” and Noah’s Flood never happened. </a:t>
            </a:r>
          </a:p>
          <a:p>
            <a:pPr/>
            <a:r>
              <a:t>If we believe the Flood account, then the millions of years never happened.</a:t>
            </a:r>
          </a:p>
          <a:p>
            <a:pPr/>
            <a:r>
              <a:t>The rock layers cannot be the result of millions of years AND Noah’s Flood.  It is one or the other, not both.</a:t>
            </a: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7" name="Shape 4867"/>
          <p:cNvSpPr/>
          <p:nvPr>
            <p:ph type="sldImg"/>
          </p:nvPr>
        </p:nvSpPr>
        <p:spPr>
          <a:prstGeom prst="rect">
            <a:avLst/>
          </a:prstGeom>
        </p:spPr>
        <p:txBody>
          <a:bodyPr/>
          <a:lstStyle/>
          <a:p>
            <a:pPr/>
          </a:p>
        </p:txBody>
      </p:sp>
      <p:sp>
        <p:nvSpPr>
          <p:cNvPr id="4868" name="Shape 4868"/>
          <p:cNvSpPr/>
          <p:nvPr>
            <p:ph type="body" sz="quarter" idx="1"/>
          </p:nvPr>
        </p:nvSpPr>
        <p:spPr>
          <a:prstGeom prst="rect">
            <a:avLst/>
          </a:prstGeom>
        </p:spPr>
        <p:txBody>
          <a:bodyPr/>
          <a:lstStyle/>
          <a:p>
            <a:pPr/>
            <a:r>
              <a:t>God created everything in (or during) six days.  He didn’t create anything before the six days.</a:t>
            </a: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80" name="Shape 4880"/>
          <p:cNvSpPr/>
          <p:nvPr>
            <p:ph type="sldImg"/>
          </p:nvPr>
        </p:nvSpPr>
        <p:spPr>
          <a:prstGeom prst="rect">
            <a:avLst/>
          </a:prstGeom>
        </p:spPr>
        <p:txBody>
          <a:bodyPr/>
          <a:lstStyle/>
          <a:p>
            <a:pPr/>
          </a:p>
        </p:txBody>
      </p:sp>
      <p:sp>
        <p:nvSpPr>
          <p:cNvPr id="4881" name="Shape 4881"/>
          <p:cNvSpPr/>
          <p:nvPr>
            <p:ph type="body" sz="quarter" idx="1"/>
          </p:nvPr>
        </p:nvSpPr>
        <p:spPr>
          <a:prstGeom prst="rect">
            <a:avLst/>
          </a:prstGeom>
        </p:spPr>
        <p:txBody>
          <a:bodyPr/>
          <a:lstStyle/>
          <a:p>
            <a:pPr/>
            <a:r>
              <a:t>Analogical days: God’s creation days were like our days but not the same length (but clearly way longer than 24 hrs) and perhaps overlapping, though sequential.</a:t>
            </a:r>
          </a:p>
          <a:p>
            <a:pPr/>
            <a:r>
              <a:t>Theistic evolutionists could be found in several of these categories.</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29" name="Shape 4929"/>
          <p:cNvSpPr/>
          <p:nvPr>
            <p:ph type="sldImg"/>
          </p:nvPr>
        </p:nvSpPr>
        <p:spPr>
          <a:prstGeom prst="rect">
            <a:avLst/>
          </a:prstGeom>
        </p:spPr>
        <p:txBody>
          <a:bodyPr/>
          <a:lstStyle/>
          <a:p>
            <a:pPr/>
          </a:p>
        </p:txBody>
      </p:sp>
      <p:sp>
        <p:nvSpPr>
          <p:cNvPr id="4930" name="Shape 4930"/>
          <p:cNvSpPr/>
          <p:nvPr>
            <p:ph type="body" sz="quarter" idx="1"/>
          </p:nvPr>
        </p:nvSpPr>
        <p:spPr>
          <a:prstGeom prst="rect">
            <a:avLst/>
          </a:prstGeom>
        </p:spPr>
        <p:txBody>
          <a:bodyPr/>
          <a:lstStyle/>
          <a:p>
            <a:pPr marL="498927" indent="-498927">
              <a:buSzPct val="100000"/>
              <a:buAutoNum type="arabicPeriod" startAt="1"/>
            </a:pPr>
            <a:r>
              <a:t>Walton contends that it is only after recent discoveries and study of ANE literature that scholars have been able to reconstruct a true understanding of the context of the Old Testament Scriptures. </a:t>
            </a:r>
          </a:p>
          <a:p>
            <a:pPr marL="498927" indent="-498927">
              <a:buSzPct val="100000"/>
              <a:buAutoNum type="arabicPeriod" startAt="1"/>
            </a:pPr>
            <a:r>
              <a:t>Walton contends that the “author of Genesis” nowhere suggests that the creation week is an account of material origins.</a:t>
            </a:r>
          </a:p>
          <a:p>
            <a:pPr marL="498927" indent="-498927">
              <a:buSzPct val="100000"/>
              <a:buAutoNum type="arabicPeriod" startAt="1"/>
            </a:pPr>
            <a:r>
              <a:t>Because ancient Israel’s neighbors described the cosmos in terms of the temple of the gods and creation in terms of making that temple function, so too Israel understood the creation account in Genesis 1 as describing God giving function to His cosmic temple and not as an account of how things came into existence.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0" name="Shape 3360"/>
          <p:cNvSpPr/>
          <p:nvPr>
            <p:ph type="sldImg"/>
          </p:nvPr>
        </p:nvSpPr>
        <p:spPr>
          <a:prstGeom prst="rect">
            <a:avLst/>
          </a:prstGeom>
        </p:spPr>
        <p:txBody>
          <a:bodyPr/>
          <a:lstStyle/>
          <a:p>
            <a:pPr/>
          </a:p>
        </p:txBody>
      </p:sp>
      <p:sp>
        <p:nvSpPr>
          <p:cNvPr id="3361" name="Shape 3361"/>
          <p:cNvSpPr/>
          <p:nvPr>
            <p:ph type="body" sz="quarter" idx="1"/>
          </p:nvPr>
        </p:nvSpPr>
        <p:spPr>
          <a:prstGeom prst="rect">
            <a:avLst/>
          </a:prstGeom>
        </p:spPr>
        <p:txBody>
          <a:bodyPr/>
          <a:lstStyle/>
          <a:p>
            <a:pPr/>
            <a:r>
              <a:t>Analogical days: God’s creation days were like our days but not the same length (but clearly way longer than 24 hrs) and perhaps overlapping, though sequential.</a:t>
            </a:r>
          </a:p>
          <a:p>
            <a:pPr/>
            <a:r>
              <a:t>Theistic evolutionists could be found in several of these categories.</a:t>
            </a: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3" name="Shape 4943"/>
          <p:cNvSpPr/>
          <p:nvPr>
            <p:ph type="sldImg"/>
          </p:nvPr>
        </p:nvSpPr>
        <p:spPr>
          <a:prstGeom prst="rect">
            <a:avLst/>
          </a:prstGeom>
        </p:spPr>
        <p:txBody>
          <a:bodyPr/>
          <a:lstStyle/>
          <a:p>
            <a:pPr/>
          </a:p>
        </p:txBody>
      </p:sp>
      <p:sp>
        <p:nvSpPr>
          <p:cNvPr id="4944" name="Shape 4944"/>
          <p:cNvSpPr/>
          <p:nvPr>
            <p:ph type="body" sz="quarter" idx="1"/>
          </p:nvPr>
        </p:nvSpPr>
        <p:spPr>
          <a:prstGeom prst="rect">
            <a:avLst/>
          </a:prstGeom>
        </p:spPr>
        <p:txBody>
          <a:bodyPr/>
          <a:lstStyle/>
          <a:p>
            <a:pPr/>
            <a:r>
              <a:t>But man does not simply give function to already existing things.  </a:t>
            </a:r>
          </a:p>
          <a:p>
            <a:pPr/>
            <a:r>
              <a:t>	He actually makes new things, just as God did in Creation Week.</a:t>
            </a:r>
          </a:p>
          <a:p>
            <a:pPr/>
            <a:r>
              <a:t>Man cannot create something out of nothing, as God can.</a:t>
            </a:r>
          </a:p>
          <a:p>
            <a:pPr/>
            <a:r>
              <a:t>	But using pre-existing material, man makes things that did not exist before: cell phones, computers, medicine, a bridge, a new chair, etc.</a:t>
            </a: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9" name="Shape 4949"/>
          <p:cNvSpPr/>
          <p:nvPr>
            <p:ph type="sldImg"/>
          </p:nvPr>
        </p:nvSpPr>
        <p:spPr>
          <a:prstGeom prst="rect">
            <a:avLst/>
          </a:prstGeom>
        </p:spPr>
        <p:txBody>
          <a:bodyPr/>
          <a:lstStyle/>
          <a:p>
            <a:pPr/>
          </a:p>
        </p:txBody>
      </p:sp>
      <p:sp>
        <p:nvSpPr>
          <p:cNvPr id="4950" name="Shape 4950"/>
          <p:cNvSpPr/>
          <p:nvPr>
            <p:ph type="body" sz="quarter" idx="1"/>
          </p:nvPr>
        </p:nvSpPr>
        <p:spPr>
          <a:prstGeom prst="rect">
            <a:avLst/>
          </a:prstGeom>
        </p:spPr>
        <p:txBody>
          <a:bodyPr/>
          <a:lstStyle/>
          <a:p>
            <a:pPr/>
            <a:r>
              <a:t>God created everything in (or during) six days.  He didn’t create anything before the six days.</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59" name="Shape 4959"/>
          <p:cNvSpPr/>
          <p:nvPr>
            <p:ph type="sldImg"/>
          </p:nvPr>
        </p:nvSpPr>
        <p:spPr>
          <a:prstGeom prst="rect">
            <a:avLst/>
          </a:prstGeom>
        </p:spPr>
        <p:txBody>
          <a:bodyPr/>
          <a:lstStyle/>
          <a:p>
            <a:pPr/>
          </a:p>
        </p:txBody>
      </p:sp>
      <p:sp>
        <p:nvSpPr>
          <p:cNvPr id="4960" name="Shape 4960"/>
          <p:cNvSpPr/>
          <p:nvPr>
            <p:ph type="body" sz="quarter" idx="1"/>
          </p:nvPr>
        </p:nvSpPr>
        <p:spPr>
          <a:prstGeom prst="rect">
            <a:avLst/>
          </a:prstGeom>
        </p:spPr>
        <p:txBody>
          <a:bodyPr/>
          <a:lstStyle/>
          <a:p>
            <a:pPr/>
            <a:r>
              <a:t>The creation is not a temple.</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71" name="Shape 4971"/>
          <p:cNvSpPr/>
          <p:nvPr>
            <p:ph type="sldImg"/>
          </p:nvPr>
        </p:nvSpPr>
        <p:spPr>
          <a:prstGeom prst="rect">
            <a:avLst/>
          </a:prstGeom>
        </p:spPr>
        <p:txBody>
          <a:bodyPr/>
          <a:lstStyle/>
          <a:p>
            <a:pPr/>
          </a:p>
        </p:txBody>
      </p:sp>
      <p:sp>
        <p:nvSpPr>
          <p:cNvPr id="4972" name="Shape 4972"/>
          <p:cNvSpPr/>
          <p:nvPr>
            <p:ph type="body" sz="quarter" idx="1"/>
          </p:nvPr>
        </p:nvSpPr>
        <p:spPr>
          <a:prstGeom prst="rect">
            <a:avLst/>
          </a:prstGeom>
        </p:spPr>
        <p:txBody>
          <a:bodyPr/>
          <a:lstStyle/>
          <a:p>
            <a:pPr>
              <a:defRPr sz="2000">
                <a:latin typeface="Times New Roman"/>
                <a:ea typeface="Times New Roman"/>
                <a:cs typeface="Times New Roman"/>
                <a:sym typeface="Times New Roman"/>
              </a:defRPr>
            </a:pPr>
            <a:r>
              <a:t>Steve Ham’s chapter is essentially the same as this article: “The Lost World of Adam and Eve: A Response,” </a:t>
            </a:r>
            <a:r>
              <a:rPr i="1"/>
              <a:t>Answers Research Journal</a:t>
            </a:r>
            <a:r>
              <a:t> 8 (2015): 361–373, https://answersresearchjournal.org/lost-world-adam-and-eve-response/. </a:t>
            </a:r>
          </a:p>
          <a:p>
            <a:pPr>
              <a:defRPr sz="2000">
                <a:latin typeface="Times New Roman"/>
                <a:ea typeface="Times New Roman"/>
                <a:cs typeface="Times New Roman"/>
                <a:sym typeface="Times New Roman"/>
              </a:defRPr>
            </a:pPr>
            <a:r>
              <a:t>Thomas Purifoy, “The Gnostic World of John Walton,” https://isgenesishistory.com/gnostic-world-of-john-walton/, 2018, accessed 2018 June 16.</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77" name="Shape 4977"/>
          <p:cNvSpPr/>
          <p:nvPr>
            <p:ph type="sldImg"/>
          </p:nvPr>
        </p:nvSpPr>
        <p:spPr>
          <a:prstGeom prst="rect">
            <a:avLst/>
          </a:prstGeom>
        </p:spPr>
        <p:txBody>
          <a:bodyPr/>
          <a:lstStyle/>
          <a:p>
            <a:pPr/>
          </a:p>
        </p:txBody>
      </p:sp>
      <p:sp>
        <p:nvSpPr>
          <p:cNvPr id="4978" name="Shape 4978"/>
          <p:cNvSpPr/>
          <p:nvPr>
            <p:ph type="body" sz="quarter" idx="1"/>
          </p:nvPr>
        </p:nvSpPr>
        <p:spPr>
          <a:prstGeom prst="rect">
            <a:avLst/>
          </a:prstGeom>
        </p:spPr>
        <p:txBody>
          <a:bodyPr/>
          <a:lstStyle/>
          <a:p>
            <a:pPr>
              <a:defRPr sz="3600">
                <a:latin typeface="Times New Roman"/>
                <a:ea typeface="Times New Roman"/>
                <a:cs typeface="Times New Roman"/>
                <a:sym typeface="Times New Roman"/>
              </a:defRPr>
            </a:pPr>
            <a:r>
              <a:t>“Subtitle: Unique Revelation </a:t>
            </a:r>
            <a:r>
              <a:rPr i="1"/>
              <a:t>or just </a:t>
            </a:r>
            <a:r>
              <a:t>Ancient Literature?”</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91" name="Shape 4991"/>
          <p:cNvSpPr/>
          <p:nvPr>
            <p:ph type="sldImg"/>
          </p:nvPr>
        </p:nvSpPr>
        <p:spPr>
          <a:prstGeom prst="rect">
            <a:avLst/>
          </a:prstGeom>
        </p:spPr>
        <p:txBody>
          <a:bodyPr/>
          <a:lstStyle/>
          <a:p>
            <a:pPr/>
          </a:p>
        </p:txBody>
      </p:sp>
      <p:sp>
        <p:nvSpPr>
          <p:cNvPr id="4992" name="Shape 4992"/>
          <p:cNvSpPr/>
          <p:nvPr>
            <p:ph type="body" sz="quarter" idx="1"/>
          </p:nvPr>
        </p:nvSpPr>
        <p:spPr>
          <a:prstGeom prst="rect">
            <a:avLst/>
          </a:prstGeom>
        </p:spPr>
        <p:txBody>
          <a:bodyPr/>
          <a:lstStyle/>
          <a:p>
            <a:pPr/>
            <a:r>
              <a:t>Analogical days: God’s creation days were like our days but not the same length (but clearly way longer than 24 hrs) and perhaps overlapping, though sequential.</a:t>
            </a:r>
          </a:p>
          <a:p>
            <a:pPr/>
            <a:r>
              <a:t>Theistic evolutionists could be found in several of these categories.</a:t>
            </a: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59" name="Shape 5059"/>
          <p:cNvSpPr/>
          <p:nvPr>
            <p:ph type="sldImg"/>
          </p:nvPr>
        </p:nvSpPr>
        <p:spPr>
          <a:prstGeom prst="rect">
            <a:avLst/>
          </a:prstGeom>
        </p:spPr>
        <p:txBody>
          <a:bodyPr/>
          <a:lstStyle/>
          <a:p>
            <a:pPr/>
          </a:p>
        </p:txBody>
      </p:sp>
      <p:sp>
        <p:nvSpPr>
          <p:cNvPr id="5060" name="Shape 5060"/>
          <p:cNvSpPr/>
          <p:nvPr>
            <p:ph type="body" sz="quarter" idx="1"/>
          </p:nvPr>
        </p:nvSpPr>
        <p:spPr>
          <a:prstGeom prst="rect">
            <a:avLst/>
          </a:prstGeom>
        </p:spPr>
        <p:txBody>
          <a:bodyPr/>
          <a:lstStyle/>
          <a:p>
            <a:pPr defTabSz="457200">
              <a:defRPr sz="2200">
                <a:latin typeface="Arial"/>
                <a:ea typeface="Arial"/>
                <a:cs typeface="Arial"/>
                <a:sym typeface="Arial"/>
              </a:defRPr>
            </a:pPr>
            <a:r>
              <a:t>Famous OT scholar at Princeton Theological Seminary for half a century.  </a:t>
            </a:r>
          </a:p>
          <a:p>
            <a:pPr defTabSz="457200">
              <a:defRPr sz="2200">
                <a:latin typeface="Arial"/>
                <a:ea typeface="Arial"/>
                <a:cs typeface="Arial"/>
                <a:sym typeface="Arial"/>
              </a:defRPr>
            </a:pPr>
            <a:r>
              <a:t>This paper has influenced thousands of scholars to reject YEC.</a:t>
            </a:r>
          </a:p>
          <a:p>
            <a:pPr defTabSz="457200">
              <a:defRPr sz="2200">
                <a:latin typeface="Arial"/>
                <a:ea typeface="Arial"/>
                <a:cs typeface="Arial"/>
                <a:sym typeface="Arial"/>
              </a:defRPr>
            </a:pPr>
          </a:p>
          <a:p>
            <a:pPr defTabSz="457200">
              <a:defRPr sz="1800">
                <a:latin typeface="Arial"/>
                <a:ea typeface="Arial"/>
                <a:cs typeface="Arial"/>
                <a:sym typeface="Arial"/>
              </a:defRPr>
            </a:pPr>
            <a:r>
              <a:t>“William Henry Green (1825-1900) held the chair of Biblical and Oriental Literature at Princeton Theological Seminary from 1851 until his death. As one of America’s foremost linguists and an outstanding Old Testament scholar, he opposed the conclusions of the higher-critical movement and ‘did more than any one man of his time to rally and steady . . . the Church under the shock of a sudden and mighty assault on the trustworthiness of the Scriptures’ (John D. Davis).”  This quote and the photo are from </a:t>
            </a:r>
            <a:r>
              <a:rPr u="sng">
                <a:solidFill>
                  <a:srgbClr val="0000FF"/>
                </a:solidFill>
                <a:uFill>
                  <a:solidFill>
                    <a:srgbClr val="0000FF"/>
                  </a:solidFill>
                </a:uFill>
                <a:hlinkClick r:id="rId3" invalidUrl="" action="" tgtFrame="" tooltip="" history="1" highlightClick="0" endSnd="0"/>
              </a:rPr>
              <a:t>http://banneroftruth.org/us/about/banner-authors/william-h-green/</a:t>
            </a:r>
            <a:r>
              <a:t>, accessed 12 Aug 2014</a:t>
            </a: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64" name="Shape 5064"/>
          <p:cNvSpPr/>
          <p:nvPr>
            <p:ph type="sldImg"/>
          </p:nvPr>
        </p:nvSpPr>
        <p:spPr>
          <a:prstGeom prst="rect">
            <a:avLst/>
          </a:prstGeom>
        </p:spPr>
        <p:txBody>
          <a:bodyPr/>
          <a:lstStyle/>
          <a:p>
            <a:pPr/>
          </a:p>
        </p:txBody>
      </p:sp>
      <p:sp>
        <p:nvSpPr>
          <p:cNvPr id="5065" name="Shape 5065"/>
          <p:cNvSpPr/>
          <p:nvPr>
            <p:ph type="body" sz="quarter" idx="1"/>
          </p:nvPr>
        </p:nvSpPr>
        <p:spPr>
          <a:prstGeom prst="rect">
            <a:avLst/>
          </a:prstGeom>
        </p:spPr>
        <p:txBody>
          <a:bodyPr/>
          <a:lstStyle/>
          <a:p>
            <a:pPr>
              <a:defRPr sz="3600"/>
            </a:pPr>
            <a:r>
              <a:t>NASB     2.  How are these literal father-son links?</a:t>
            </a:r>
          </a:p>
          <a:p>
            <a:pPr>
              <a:defRPr sz="2600">
                <a:latin typeface="Arial"/>
                <a:ea typeface="Arial"/>
                <a:cs typeface="Arial"/>
                <a:sym typeface="Arial"/>
              </a:defRPr>
            </a:pPr>
            <a:r>
              <a:t>Eve named Seth because, as Eve said, he replaced Abel who was murdered (Gen. 4:25). </a:t>
            </a:r>
          </a:p>
          <a:p>
            <a:pPr>
              <a:defRPr sz="2600">
                <a:latin typeface="Arial"/>
                <a:ea typeface="Arial"/>
                <a:cs typeface="Arial"/>
                <a:sym typeface="Arial"/>
              </a:defRPr>
            </a:pPr>
            <a:r>
              <a:t>Seth named his son Enosh (Gen. 4:26). </a:t>
            </a:r>
          </a:p>
          <a:p>
            <a:pPr>
              <a:defRPr sz="2600">
                <a:latin typeface="Arial"/>
                <a:ea typeface="Arial"/>
                <a:cs typeface="Arial"/>
                <a:sym typeface="Arial"/>
              </a:defRPr>
            </a:pPr>
            <a:r>
              <a:t>Lamech named his son Noah and prophesied about him (Gen. 5:29). </a:t>
            </a:r>
          </a:p>
          <a:p>
            <a:pPr>
              <a:defRPr sz="2600">
                <a:latin typeface="Arial"/>
                <a:ea typeface="Arial"/>
                <a:cs typeface="Arial"/>
                <a:sym typeface="Arial"/>
              </a:defRPr>
            </a:pPr>
            <a:r>
              <a:t>Shem was on the ark with Noah. </a:t>
            </a:r>
          </a:p>
          <a:p>
            <a:pPr>
              <a:defRPr sz="2600">
                <a:latin typeface="Arial"/>
                <a:ea typeface="Arial"/>
                <a:cs typeface="Arial"/>
                <a:sym typeface="Arial"/>
              </a:defRPr>
            </a:pPr>
            <a:r>
              <a:t>Arpachshad was born two years after the Flood (Gen. 11:10). </a:t>
            </a:r>
          </a:p>
          <a:p>
            <a:pPr>
              <a:defRPr sz="2600">
                <a:latin typeface="Arial"/>
                <a:ea typeface="Arial"/>
                <a:cs typeface="Arial"/>
                <a:sym typeface="Arial"/>
              </a:defRPr>
            </a:pPr>
            <a:r>
              <a:t>Abraham traveled with his father Terah to Haran where Terah died at age 225 when Abraham was 75 (Gen. 11:27–12:4).</a:t>
            </a: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0" name="Shape 5070"/>
          <p:cNvSpPr/>
          <p:nvPr>
            <p:ph type="sldImg"/>
          </p:nvPr>
        </p:nvSpPr>
        <p:spPr>
          <a:prstGeom prst="rect">
            <a:avLst/>
          </a:prstGeom>
        </p:spPr>
        <p:txBody>
          <a:bodyPr/>
          <a:lstStyle/>
          <a:p>
            <a:pPr/>
          </a:p>
        </p:txBody>
      </p:sp>
      <p:sp>
        <p:nvSpPr>
          <p:cNvPr id="5071" name="Shape 5071"/>
          <p:cNvSpPr/>
          <p:nvPr>
            <p:ph type="body" sz="quarter" idx="1"/>
          </p:nvPr>
        </p:nvSpPr>
        <p:spPr>
          <a:prstGeom prst="rect">
            <a:avLst/>
          </a:prstGeom>
        </p:spPr>
        <p:txBody>
          <a:bodyPr/>
          <a:lstStyle/>
          <a:p>
            <a:pPr/>
            <a:r>
              <a:t>Jewish tradition says that Adam and Eve had 53 children.</a:t>
            </a: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7" name="Shape 5077"/>
          <p:cNvSpPr/>
          <p:nvPr>
            <p:ph type="sldImg"/>
          </p:nvPr>
        </p:nvSpPr>
        <p:spPr>
          <a:prstGeom prst="rect">
            <a:avLst/>
          </a:prstGeom>
        </p:spPr>
        <p:txBody>
          <a:bodyPr/>
          <a:lstStyle/>
          <a:p>
            <a:pPr/>
          </a:p>
        </p:txBody>
      </p:sp>
      <p:sp>
        <p:nvSpPr>
          <p:cNvPr id="5078" name="Shape 5078"/>
          <p:cNvSpPr/>
          <p:nvPr>
            <p:ph type="body" sz="quarter" idx="1"/>
          </p:nvPr>
        </p:nvSpPr>
        <p:spPr>
          <a:prstGeom prst="rect">
            <a:avLst/>
          </a:prstGeom>
        </p:spPr>
        <p:txBody>
          <a:bodyPr/>
          <a:lstStyle/>
          <a:p>
            <a:pPr/>
            <a:r>
              <a:t>Six of the 19 “father-son” links were literal father-son links as can be seen from non-chronological details in Gen. 5 &amp;11 (Eve named Seth in light of the loss of Abel, Lamech named Noah, Noah and Shem were on the Ark together, Arpachshad was born 3 years after the flood, and Terah traveled with his grandson, Lot, and his son, Abram (who was Lot’s uncle) to Haran before Terah died.</a:t>
            </a:r>
          </a:p>
          <a:p>
            <a:pPr/>
            <a:r>
              <a:t>	Seth was born when Adam was 130 years old. It doesn’t matter if Seth was the son, grandson or great-grandson, etc.  He was born when Adam was 130 years old, and so it goes through the Gen. 5 and Gen. 11 genealogies.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5" name="Shape 3365"/>
          <p:cNvSpPr/>
          <p:nvPr>
            <p:ph type="sldImg"/>
          </p:nvPr>
        </p:nvSpPr>
        <p:spPr>
          <a:prstGeom prst="rect">
            <a:avLst/>
          </a:prstGeom>
        </p:spPr>
        <p:txBody>
          <a:bodyPr/>
          <a:lstStyle/>
          <a:p>
            <a:pPr/>
          </a:p>
        </p:txBody>
      </p:sp>
      <p:sp>
        <p:nvSpPr>
          <p:cNvPr id="3366" name="Shape 3366"/>
          <p:cNvSpPr/>
          <p:nvPr>
            <p:ph type="body" sz="quarter" idx="1"/>
          </p:nvPr>
        </p:nvSpPr>
        <p:spPr>
          <a:prstGeom prst="rect">
            <a:avLst/>
          </a:prstGeom>
        </p:spPr>
        <p:txBody>
          <a:bodyPr/>
          <a:lstStyle/>
          <a:p>
            <a:pPr/>
            <a:r>
              <a:t>If people insist on young-earth creationISM, then we must also insist on progressive creationISM and </a:t>
            </a:r>
          </a:p>
          <a:p>
            <a:pPr/>
            <a:r>
              <a:t>theistic evolutionISM and </a:t>
            </a:r>
          </a:p>
          <a:p>
            <a:pPr/>
            <a:r>
              <a:t>atheistic evolutionISM</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83" name="Shape 5083"/>
          <p:cNvSpPr/>
          <p:nvPr>
            <p:ph type="sldImg"/>
          </p:nvPr>
        </p:nvSpPr>
        <p:spPr>
          <a:prstGeom prst="rect">
            <a:avLst/>
          </a:prstGeom>
        </p:spPr>
        <p:txBody>
          <a:bodyPr/>
          <a:lstStyle/>
          <a:p>
            <a:pPr/>
          </a:p>
        </p:txBody>
      </p:sp>
      <p:sp>
        <p:nvSpPr>
          <p:cNvPr id="5084" name="Shape 5084"/>
          <p:cNvSpPr/>
          <p:nvPr>
            <p:ph type="body" sz="quarter" idx="1"/>
          </p:nvPr>
        </p:nvSpPr>
        <p:spPr>
          <a:prstGeom prst="rect">
            <a:avLst/>
          </a:prstGeom>
        </p:spPr>
        <p:txBody>
          <a:bodyPr/>
          <a:lstStyle/>
          <a:p>
            <a:pPr>
              <a:defRPr sz="1800">
                <a:latin typeface="Arial"/>
                <a:ea typeface="Arial"/>
                <a:cs typeface="Arial"/>
                <a:sym typeface="Arial"/>
              </a:defRPr>
            </a:pPr>
            <a:r>
              <a:t>Link = time a man lived before the next man was born.</a:t>
            </a:r>
          </a:p>
          <a:p>
            <a:pPr>
              <a:defRPr sz="1800">
                <a:latin typeface="Arial"/>
                <a:ea typeface="Arial"/>
                <a:cs typeface="Arial"/>
                <a:sym typeface="Arial"/>
              </a:defRPr>
            </a:pPr>
            <a:r>
              <a:t>So, 219 or 365 years for the begetting ages of EACH of the other largely unknown patriarchs seems highly unlikely.</a:t>
            </a:r>
          </a:p>
          <a:p>
            <a:pPr>
              <a:defRPr sz="1800">
                <a:latin typeface="Arial"/>
                <a:ea typeface="Arial"/>
                <a:cs typeface="Arial"/>
                <a:sym typeface="Arial"/>
              </a:defRPr>
            </a:pPr>
            <a:r>
              <a:t>If 10,000 year-old creation, we would need to account for another 4,751 years spread over the other 13 links, which would be 365 years in EACH link. </a:t>
            </a:r>
          </a:p>
          <a:p>
            <a:pPr>
              <a:defRPr sz="1800">
                <a:latin typeface="Arial"/>
                <a:ea typeface="Arial"/>
                <a:cs typeface="Arial"/>
                <a:sym typeface="Arial"/>
              </a:defRPr>
            </a:pPr>
            <a:r>
              <a:t>100,000 is the lowest age of homo sapiens, according to evolutionists.</a:t>
            </a: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2" name="Shape 5092"/>
          <p:cNvSpPr/>
          <p:nvPr>
            <p:ph type="sldImg"/>
          </p:nvPr>
        </p:nvSpPr>
        <p:spPr>
          <a:prstGeom prst="rect">
            <a:avLst/>
          </a:prstGeom>
        </p:spPr>
        <p:txBody>
          <a:bodyPr/>
          <a:lstStyle/>
          <a:p>
            <a:pPr/>
          </a:p>
        </p:txBody>
      </p:sp>
      <p:sp>
        <p:nvSpPr>
          <p:cNvPr id="5093" name="Shape 5093"/>
          <p:cNvSpPr/>
          <p:nvPr>
            <p:ph type="body" sz="quarter" idx="1"/>
          </p:nvPr>
        </p:nvSpPr>
        <p:spPr>
          <a:prstGeom prst="rect">
            <a:avLst/>
          </a:prstGeom>
        </p:spPr>
        <p:txBody>
          <a:bodyPr/>
          <a:lstStyle/>
          <a:p>
            <a:pPr>
              <a:defRPr sz="1800">
                <a:latin typeface="Arial"/>
                <a:ea typeface="Arial"/>
                <a:cs typeface="Arial"/>
                <a:sym typeface="Arial"/>
              </a:defRPr>
            </a:pPr>
            <a:r>
              <a:t>Link = time a man lived before the next man was born.</a:t>
            </a:r>
          </a:p>
          <a:p>
            <a:pPr>
              <a:defRPr sz="1800">
                <a:latin typeface="Arial"/>
                <a:ea typeface="Arial"/>
                <a:cs typeface="Arial"/>
                <a:sym typeface="Arial"/>
              </a:defRPr>
            </a:pPr>
            <a:r>
              <a:t>Apart from Noah’s age of 502 when Shem was born, all the other begetting ages were less than 188 years (and most were below 100 years).  </a:t>
            </a:r>
          </a:p>
          <a:p>
            <a:pPr>
              <a:defRPr sz="1800">
                <a:latin typeface="Arial"/>
                <a:ea typeface="Arial"/>
                <a:cs typeface="Arial"/>
                <a:sym typeface="Arial"/>
              </a:defRPr>
            </a:pPr>
            <a:r>
              <a:t>So, 219 or 365 years for the begetting ages of EACH of the other largely unknown patriarchs seems highly unlikely.</a:t>
            </a:r>
          </a:p>
          <a:p>
            <a:pPr>
              <a:defRPr sz="1800">
                <a:latin typeface="Arial"/>
                <a:ea typeface="Arial"/>
                <a:cs typeface="Arial"/>
                <a:sym typeface="Arial"/>
              </a:defRPr>
            </a:pPr>
            <a:r>
              <a:t>If 10,000 year-old creation, we would need to account for another 4,751 years spread over the other 13 links, which would be 365 years in EACH link. </a:t>
            </a:r>
          </a:p>
          <a:p>
            <a:pPr>
              <a:defRPr sz="1800">
                <a:latin typeface="Arial"/>
                <a:ea typeface="Arial"/>
                <a:cs typeface="Arial"/>
                <a:sym typeface="Arial"/>
              </a:defRPr>
            </a:pPr>
            <a:r>
              <a:t>100,000 is the lowest age of homo sapiens, according to evolutionists.</a:t>
            </a: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22" name="Shape 5122"/>
          <p:cNvSpPr/>
          <p:nvPr>
            <p:ph type="sldImg"/>
          </p:nvPr>
        </p:nvSpPr>
        <p:spPr>
          <a:prstGeom prst="rect">
            <a:avLst/>
          </a:prstGeom>
        </p:spPr>
        <p:txBody>
          <a:bodyPr/>
          <a:lstStyle/>
          <a:p>
            <a:pPr/>
          </a:p>
        </p:txBody>
      </p:sp>
      <p:sp>
        <p:nvSpPr>
          <p:cNvPr id="5123" name="Shape 5123"/>
          <p:cNvSpPr/>
          <p:nvPr>
            <p:ph type="body" sz="quarter" idx="1"/>
          </p:nvPr>
        </p:nvSpPr>
        <p:spPr>
          <a:prstGeom prst="rect">
            <a:avLst/>
          </a:prstGeom>
        </p:spPr>
        <p:txBody>
          <a:bodyPr/>
          <a:lstStyle/>
          <a:p>
            <a:pPr/>
            <a:r>
              <a:t>Pastor Jeremy Sexton’s work on the Hebrew.</a:t>
            </a: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38" name="Shape 5138"/>
          <p:cNvSpPr/>
          <p:nvPr>
            <p:ph type="sldImg"/>
          </p:nvPr>
        </p:nvSpPr>
        <p:spPr>
          <a:prstGeom prst="rect">
            <a:avLst/>
          </a:prstGeom>
        </p:spPr>
        <p:txBody>
          <a:bodyPr/>
          <a:lstStyle/>
          <a:p>
            <a:pPr/>
          </a:p>
        </p:txBody>
      </p:sp>
      <p:sp>
        <p:nvSpPr>
          <p:cNvPr id="5139" name="Shape 5139"/>
          <p:cNvSpPr/>
          <p:nvPr>
            <p:ph type="body" sz="quarter" idx="1"/>
          </p:nvPr>
        </p:nvSpPr>
        <p:spPr>
          <a:prstGeom prst="rect">
            <a:avLst/>
          </a:prstGeom>
        </p:spPr>
        <p:txBody>
          <a:bodyPr/>
          <a:lstStyle/>
          <a:p>
            <a:pPr>
              <a:defRPr sz="2800">
                <a:uFill>
                  <a:solidFill>
                    <a:srgbClr val="000000"/>
                  </a:solidFill>
                </a:uFill>
                <a:latin typeface="Arial"/>
                <a:ea typeface="Arial"/>
                <a:cs typeface="Arial"/>
                <a:sym typeface="Arial"/>
              </a:defRPr>
            </a:pPr>
            <a:r>
              <a:t>The history is foundational to the theology and morality.</a:t>
            </a:r>
          </a:p>
          <a:p>
            <a:pPr>
              <a:defRPr sz="2800">
                <a:uFill>
                  <a:solidFill>
                    <a:srgbClr val="000000"/>
                  </a:solidFill>
                </a:uFill>
                <a:latin typeface="Arial"/>
                <a:ea typeface="Arial"/>
                <a:cs typeface="Arial"/>
                <a:sym typeface="Arial"/>
              </a:defRPr>
            </a:pPr>
            <a:r>
              <a:t>God is a God who acts and speaks in time-space history.</a:t>
            </a:r>
          </a:p>
          <a:p>
            <a:pPr>
              <a:defRPr sz="2800">
                <a:uFill>
                  <a:solidFill>
                    <a:srgbClr val="000000"/>
                  </a:solidFill>
                </a:uFill>
                <a:latin typeface="Arial"/>
                <a:ea typeface="Arial"/>
                <a:cs typeface="Arial"/>
                <a:sym typeface="Arial"/>
              </a:defRPr>
            </a:pPr>
            <a:r>
              <a:t>If the history is not true, then the theology and morality are called into question.</a:t>
            </a: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3" name="Shape 5143"/>
          <p:cNvSpPr/>
          <p:nvPr>
            <p:ph type="sldImg"/>
          </p:nvPr>
        </p:nvSpPr>
        <p:spPr>
          <a:prstGeom prst="rect">
            <a:avLst/>
          </a:prstGeom>
        </p:spPr>
        <p:txBody>
          <a:bodyPr/>
          <a:lstStyle/>
          <a:p>
            <a:pPr/>
          </a:p>
        </p:txBody>
      </p:sp>
      <p:sp>
        <p:nvSpPr>
          <p:cNvPr id="5144" name="Shape 5144"/>
          <p:cNvSpPr/>
          <p:nvPr>
            <p:ph type="body" sz="quarter" idx="1"/>
          </p:nvPr>
        </p:nvSpPr>
        <p:spPr>
          <a:prstGeom prst="rect">
            <a:avLst/>
          </a:prstGeom>
        </p:spPr>
        <p:txBody>
          <a:bodyPr/>
          <a:lstStyle>
            <a:lvl1pPr marR="40639" indent="40639" defTabSz="914400">
              <a:spcBef>
                <a:spcPts val="400"/>
              </a:spcBef>
              <a:defRPr sz="1200">
                <a:uFill>
                  <a:solidFill>
                    <a:srgbClr val="000000"/>
                  </a:solidFill>
                </a:uFill>
                <a:latin typeface="Arial"/>
                <a:ea typeface="Arial"/>
                <a:cs typeface="Arial"/>
                <a:sym typeface="Arial"/>
              </a:defRPr>
            </a:lvl1pPr>
          </a:lstStyle>
          <a:p>
            <a:pPr/>
            <a:r>
              <a:t>Dr. Bill Bright, founder of Campus Crusade for Christ, in conversation with me in his home in June 2001, when I was leaving Campus Crusade staff to join AiG and shortly before his death.</a:t>
            </a: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98" name="Shape 5198"/>
          <p:cNvSpPr/>
          <p:nvPr>
            <p:ph type="sldImg"/>
          </p:nvPr>
        </p:nvSpPr>
        <p:spPr>
          <a:prstGeom prst="rect">
            <a:avLst/>
          </a:prstGeom>
        </p:spPr>
        <p:txBody>
          <a:bodyPr/>
          <a:lstStyle/>
          <a:p>
            <a:pPr/>
          </a:p>
        </p:txBody>
      </p:sp>
      <p:sp>
        <p:nvSpPr>
          <p:cNvPr id="5199" name="Shape 5199"/>
          <p:cNvSpPr/>
          <p:nvPr>
            <p:ph type="body" sz="quarter" idx="1"/>
          </p:nvPr>
        </p:nvSpPr>
        <p:spPr>
          <a:prstGeom prst="rect">
            <a:avLst/>
          </a:prstGeom>
        </p:spPr>
        <p:txBody>
          <a:bodyPr/>
          <a:lstStyle>
            <a:lvl1pPr marR="457200" defTabSz="457200">
              <a:defRPr sz="2000">
                <a:latin typeface="Cambria"/>
                <a:ea typeface="Cambria"/>
                <a:cs typeface="Cambria"/>
                <a:sym typeface="Cambria"/>
              </a:defRPr>
            </a:lvl1pPr>
          </a:lstStyle>
          <a:p>
            <a:pPr/>
            <a:r>
              <a:t>Absolutely not, it’s a primary doctrine bc it’s foundational to all the other primary doctrines! As I thought about this crucial connection between Adam and the Gospel I thought about Cedarville’s motto</a:t>
            </a: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03" name="Shape 5203"/>
          <p:cNvSpPr/>
          <p:nvPr>
            <p:ph type="sldImg"/>
          </p:nvPr>
        </p:nvSpPr>
        <p:spPr>
          <a:prstGeom prst="rect">
            <a:avLst/>
          </a:prstGeom>
        </p:spPr>
        <p:txBody>
          <a:bodyPr/>
          <a:lstStyle/>
          <a:p>
            <a:pPr/>
          </a:p>
        </p:txBody>
      </p:sp>
      <p:sp>
        <p:nvSpPr>
          <p:cNvPr id="5204" name="Shape 5204"/>
          <p:cNvSpPr/>
          <p:nvPr>
            <p:ph type="body" sz="quarter" idx="1"/>
          </p:nvPr>
        </p:nvSpPr>
        <p:spPr>
          <a:prstGeom prst="rect">
            <a:avLst/>
          </a:prstGeom>
        </p:spPr>
        <p:txBody>
          <a:bodyPr/>
          <a:lstStyle/>
          <a:p>
            <a:pPr/>
            <a:r>
              <a:t>NASB</a:t>
            </a: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13" name="Shape 5213"/>
          <p:cNvSpPr/>
          <p:nvPr>
            <p:ph type="sldImg"/>
          </p:nvPr>
        </p:nvSpPr>
        <p:spPr>
          <a:prstGeom prst="rect">
            <a:avLst/>
          </a:prstGeom>
        </p:spPr>
        <p:txBody>
          <a:bodyPr/>
          <a:lstStyle/>
          <a:p>
            <a:pPr/>
          </a:p>
        </p:txBody>
      </p:sp>
      <p:sp>
        <p:nvSpPr>
          <p:cNvPr id="5214" name="Shape 5214"/>
          <p:cNvSpPr/>
          <p:nvPr>
            <p:ph type="body" sz="quarter" idx="1"/>
          </p:nvPr>
        </p:nvSpPr>
        <p:spPr>
          <a:prstGeom prst="rect">
            <a:avLst/>
          </a:prstGeom>
        </p:spPr>
        <p:txBody>
          <a:bodyPr/>
          <a:lstStyle/>
          <a:p>
            <a:pPr defTabSz="457200">
              <a:defRPr sz="2200"/>
            </a:pPr>
            <a:r>
              <a:t>CR Creation in Arabic</a:t>
            </a:r>
          </a:p>
          <a:p>
            <a:pPr defTabSz="457200">
              <a:defRPr sz="2200"/>
            </a:pPr>
            <a:r>
              <a:t>______________</a:t>
            </a:r>
          </a:p>
          <a:p>
            <a:pPr defTabSz="457200">
              <a:defRPr sz="2200"/>
            </a:pPr>
            <a:r>
              <a:t>Common-04</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3" name="Shape 3373"/>
          <p:cNvSpPr/>
          <p:nvPr>
            <p:ph type="sldImg"/>
          </p:nvPr>
        </p:nvSpPr>
        <p:spPr>
          <a:prstGeom prst="rect">
            <a:avLst/>
          </a:prstGeom>
        </p:spPr>
        <p:txBody>
          <a:bodyPr/>
          <a:lstStyle/>
          <a:p>
            <a:pPr/>
          </a:p>
        </p:txBody>
      </p:sp>
      <p:sp>
        <p:nvSpPr>
          <p:cNvPr id="3374" name="Shape 3374"/>
          <p:cNvSpPr/>
          <p:nvPr>
            <p:ph type="body" sz="quarter" idx="1"/>
          </p:nvPr>
        </p:nvSpPr>
        <p:spPr>
          <a:prstGeom prst="rect">
            <a:avLst/>
          </a:prstGeom>
        </p:spPr>
        <p:txBody>
          <a:bodyPr/>
          <a:lstStyle/>
          <a:p>
            <a:pPr/>
            <a:r>
              <a:t>If people insist on young-earth creationISM, then we must also insist on progressive creationISM and </a:t>
            </a:r>
          </a:p>
          <a:p>
            <a:pPr/>
            <a:r>
              <a:t>theistic evolutionISM and </a:t>
            </a:r>
          </a:p>
          <a:p>
            <a:pPr/>
            <a:r>
              <a:t>atheistic evolutionISM</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1" name="Shape 3381"/>
          <p:cNvSpPr/>
          <p:nvPr>
            <p:ph type="sldImg"/>
          </p:nvPr>
        </p:nvSpPr>
        <p:spPr>
          <a:prstGeom prst="rect">
            <a:avLst/>
          </a:prstGeom>
        </p:spPr>
        <p:txBody>
          <a:bodyPr/>
          <a:lstStyle/>
          <a:p>
            <a:pPr/>
          </a:p>
        </p:txBody>
      </p:sp>
      <p:sp>
        <p:nvSpPr>
          <p:cNvPr id="3382" name="Shape 3382"/>
          <p:cNvSpPr/>
          <p:nvPr>
            <p:ph type="body" sz="quarter" idx="1"/>
          </p:nvPr>
        </p:nvSpPr>
        <p:spPr>
          <a:prstGeom prst="rect">
            <a:avLst/>
          </a:prstGeom>
        </p:spPr>
        <p:txBody>
          <a:bodyPr/>
          <a:lstStyle>
            <a:lvl1pPr>
              <a:defRPr b="1"/>
            </a:lvl1pPr>
          </a:lstStyle>
          <a:p>
            <a:pPr/>
            <a:r>
              <a:t>Next slides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8" name="Shape 3388"/>
          <p:cNvSpPr/>
          <p:nvPr>
            <p:ph type="sldImg"/>
          </p:nvPr>
        </p:nvSpPr>
        <p:spPr>
          <a:prstGeom prst="rect">
            <a:avLst/>
          </a:prstGeom>
        </p:spPr>
        <p:txBody>
          <a:bodyPr/>
          <a:lstStyle/>
          <a:p>
            <a:pPr/>
          </a:p>
        </p:txBody>
      </p:sp>
      <p:sp>
        <p:nvSpPr>
          <p:cNvPr id="3389" name="Shape 3389"/>
          <p:cNvSpPr/>
          <p:nvPr>
            <p:ph type="body" sz="quarter" idx="1"/>
          </p:nvPr>
        </p:nvSpPr>
        <p:spPr>
          <a:prstGeom prst="rect">
            <a:avLst/>
          </a:prstGeom>
        </p:spPr>
        <p:txBody>
          <a:bodyPr/>
          <a:lstStyle/>
          <a:p>
            <a:pPr/>
            <a:r>
              <a:t>The waw-consecutive is used throughout Hebrew historical narrative but is rarely used in poetic texts. It indicates the flow of historical events.</a:t>
            </a:r>
          </a:p>
          <a:p>
            <a:pPr/>
            <a:r>
              <a:t>It’s in almost every verse in Genesis 1 and in most verses on through Genesis.</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2" name="Shape 3402"/>
          <p:cNvSpPr/>
          <p:nvPr>
            <p:ph type="sldImg"/>
          </p:nvPr>
        </p:nvSpPr>
        <p:spPr>
          <a:prstGeom prst="rect">
            <a:avLst/>
          </a:prstGeom>
        </p:spPr>
        <p:txBody>
          <a:bodyPr/>
          <a:lstStyle/>
          <a:p>
            <a:pPr/>
          </a:p>
        </p:txBody>
      </p:sp>
      <p:sp>
        <p:nvSpPr>
          <p:cNvPr id="3403" name="Shape 3403"/>
          <p:cNvSpPr/>
          <p:nvPr>
            <p:ph type="body" sz="quarter" idx="1"/>
          </p:nvPr>
        </p:nvSpPr>
        <p:spPr>
          <a:prstGeom prst="rect">
            <a:avLst/>
          </a:prstGeom>
        </p:spPr>
        <p:txBody>
          <a:bodyPr/>
          <a:lstStyle/>
          <a:p>
            <a:pPr/>
            <a:r>
              <a:t>Hebrew scholar Dr. Steven Boyd shows that the verb forms used in Genesis shows overwhelmingly that it is historical narrative, not poetry.</a:t>
            </a:r>
          </a:p>
          <a:p>
            <a:pPr/>
            <a:r>
              <a:t>CTGWG — translated into Russian and Chinese. Much of it in Arabic and being translated into Spanish.</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7" name="Shape 3407"/>
          <p:cNvSpPr/>
          <p:nvPr>
            <p:ph type="sldImg"/>
          </p:nvPr>
        </p:nvSpPr>
        <p:spPr>
          <a:prstGeom prst="rect">
            <a:avLst/>
          </a:prstGeom>
        </p:spPr>
        <p:txBody>
          <a:bodyPr/>
          <a:lstStyle/>
          <a:p>
            <a:pPr/>
          </a:p>
        </p:txBody>
      </p:sp>
      <p:sp>
        <p:nvSpPr>
          <p:cNvPr id="3408" name="Shape 3408"/>
          <p:cNvSpPr/>
          <p:nvPr>
            <p:ph type="body" sz="quarter" idx="1"/>
          </p:nvPr>
        </p:nvSpPr>
        <p:spPr>
          <a:prstGeom prst="rect">
            <a:avLst/>
          </a:prstGeom>
        </p:spPr>
        <p:txBody>
          <a:bodyPr/>
          <a:lstStyle>
            <a:lvl1pPr>
              <a:defRPr b="1"/>
            </a:lvl1pPr>
          </a:lstStyle>
          <a:p>
            <a:pPr/>
            <a:r>
              <a:t>Next slides</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3" name="Shape 3173"/>
          <p:cNvSpPr/>
          <p:nvPr>
            <p:ph type="sldImg"/>
          </p:nvPr>
        </p:nvSpPr>
        <p:spPr>
          <a:prstGeom prst="rect">
            <a:avLst/>
          </a:prstGeom>
        </p:spPr>
        <p:txBody>
          <a:bodyPr/>
          <a:lstStyle/>
          <a:p>
            <a:pPr/>
          </a:p>
        </p:txBody>
      </p:sp>
      <p:sp>
        <p:nvSpPr>
          <p:cNvPr id="3174" name="Shape 3174"/>
          <p:cNvSpPr/>
          <p:nvPr>
            <p:ph type="body" sz="quarter" idx="1"/>
          </p:nvPr>
        </p:nvSpPr>
        <p:spPr>
          <a:prstGeom prst="rect">
            <a:avLst/>
          </a:prstGeom>
        </p:spPr>
        <p:txBody>
          <a:bodyPr/>
          <a:lstStyle/>
          <a:p>
            <a:pPr/>
            <a:r>
              <a:t>Experimental science</a:t>
            </a:r>
          </a:p>
          <a:p>
            <a:pPr/>
            <a:r>
              <a:t>         vs</a:t>
            </a:r>
          </a:p>
          <a:p>
            <a:pPr/>
            <a:r>
              <a:t>Origins science</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2" name="Shape 3412"/>
          <p:cNvSpPr/>
          <p:nvPr>
            <p:ph type="sldImg"/>
          </p:nvPr>
        </p:nvSpPr>
        <p:spPr>
          <a:prstGeom prst="rect">
            <a:avLst/>
          </a:prstGeom>
        </p:spPr>
        <p:txBody>
          <a:bodyPr/>
          <a:lstStyle/>
          <a:p>
            <a:pPr/>
          </a:p>
        </p:txBody>
      </p:sp>
      <p:sp>
        <p:nvSpPr>
          <p:cNvPr id="3413" name="Shape 3413"/>
          <p:cNvSpPr/>
          <p:nvPr>
            <p:ph type="body" sz="quarter" idx="1"/>
          </p:nvPr>
        </p:nvSpPr>
        <p:spPr>
          <a:prstGeom prst="rect">
            <a:avLst/>
          </a:prstGeom>
        </p:spPr>
        <p:txBody>
          <a:bodyPr/>
          <a:lstStyle>
            <a:lvl1pPr>
              <a:defRPr b="1"/>
            </a:lvl1pPr>
          </a:lstStyle>
          <a:p>
            <a:pPr/>
            <a:r>
              <a:t>Next slides</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7" name="Shape 3417"/>
          <p:cNvSpPr/>
          <p:nvPr>
            <p:ph type="sldImg"/>
          </p:nvPr>
        </p:nvSpPr>
        <p:spPr>
          <a:prstGeom prst="rect">
            <a:avLst/>
          </a:prstGeom>
        </p:spPr>
        <p:txBody>
          <a:bodyPr/>
          <a:lstStyle/>
          <a:p>
            <a:pPr/>
          </a:p>
        </p:txBody>
      </p:sp>
      <p:sp>
        <p:nvSpPr>
          <p:cNvPr id="3418" name="Shape 3418"/>
          <p:cNvSpPr/>
          <p:nvPr>
            <p:ph type="body" sz="quarter" idx="1"/>
          </p:nvPr>
        </p:nvSpPr>
        <p:spPr>
          <a:prstGeom prst="rect">
            <a:avLst/>
          </a:prstGeom>
        </p:spPr>
        <p:txBody>
          <a:bodyPr/>
          <a:lstStyle/>
          <a:p>
            <a:pPr/>
            <a:r>
              <a:t>NASB</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2" name="Shape 3422"/>
          <p:cNvSpPr/>
          <p:nvPr>
            <p:ph type="sldImg"/>
          </p:nvPr>
        </p:nvSpPr>
        <p:spPr>
          <a:prstGeom prst="rect">
            <a:avLst/>
          </a:prstGeom>
        </p:spPr>
        <p:txBody>
          <a:bodyPr/>
          <a:lstStyle/>
          <a:p>
            <a:pPr/>
          </a:p>
        </p:txBody>
      </p:sp>
      <p:sp>
        <p:nvSpPr>
          <p:cNvPr id="3423" name="Shape 3423"/>
          <p:cNvSpPr/>
          <p:nvPr>
            <p:ph type="body" sz="quarter" idx="1"/>
          </p:nvPr>
        </p:nvSpPr>
        <p:spPr>
          <a:prstGeom prst="rect">
            <a:avLst/>
          </a:prstGeom>
        </p:spPr>
        <p:txBody>
          <a:bodyPr/>
          <a:lstStyle/>
          <a:p>
            <a:pPr/>
            <a:r>
              <a:t>NASB</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1" name="Shape 3431"/>
          <p:cNvSpPr/>
          <p:nvPr>
            <p:ph type="sldImg"/>
          </p:nvPr>
        </p:nvSpPr>
        <p:spPr>
          <a:prstGeom prst="rect">
            <a:avLst/>
          </a:prstGeom>
        </p:spPr>
        <p:txBody>
          <a:bodyPr/>
          <a:lstStyle/>
          <a:p>
            <a:pPr/>
          </a:p>
        </p:txBody>
      </p:sp>
      <p:sp>
        <p:nvSpPr>
          <p:cNvPr id="3432" name="Shape 3432"/>
          <p:cNvSpPr/>
          <p:nvPr>
            <p:ph type="body" sz="quarter" idx="1"/>
          </p:nvPr>
        </p:nvSpPr>
        <p:spPr>
          <a:prstGeom prst="rect">
            <a:avLst/>
          </a:prstGeom>
        </p:spPr>
        <p:txBody>
          <a:bodyPr/>
          <a:lstStyle/>
          <a:p>
            <a:pPr/>
            <a:r>
              <a:t>False, as the next slide shows.</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0" name="Shape 3440"/>
          <p:cNvSpPr/>
          <p:nvPr>
            <p:ph type="sldImg"/>
          </p:nvPr>
        </p:nvSpPr>
        <p:spPr>
          <a:prstGeom prst="rect">
            <a:avLst/>
          </a:prstGeom>
        </p:spPr>
        <p:txBody>
          <a:bodyPr/>
          <a:lstStyle/>
          <a:p>
            <a:pPr/>
          </a:p>
        </p:txBody>
      </p:sp>
      <p:sp>
        <p:nvSpPr>
          <p:cNvPr id="3441" name="Shape 3441"/>
          <p:cNvSpPr/>
          <p:nvPr>
            <p:ph type="body" sz="quarter" idx="1"/>
          </p:nvPr>
        </p:nvSpPr>
        <p:spPr>
          <a:prstGeom prst="rect">
            <a:avLst/>
          </a:prstGeom>
        </p:spPr>
        <p:txBody>
          <a:bodyPr/>
          <a:lstStyle/>
          <a:p>
            <a:pPr marR="40639" indent="40639" defTabSz="914400">
              <a:spcBef>
                <a:spcPts val="400"/>
              </a:spcBef>
              <a:defRPr sz="2400">
                <a:uFill>
                  <a:solidFill>
                    <a:srgbClr val="000000"/>
                  </a:solidFill>
                </a:uFill>
                <a:latin typeface="Arial"/>
                <a:ea typeface="Arial"/>
                <a:cs typeface="Arial"/>
                <a:sym typeface="Arial"/>
              </a:defRPr>
            </a:pPr>
            <a:r>
              <a:t>7 days for the Feast of Tabernacles (Booths)</a:t>
            </a:r>
          </a:p>
          <a:p>
            <a:pPr marR="40639" indent="40639" defTabSz="914400">
              <a:spcBef>
                <a:spcPts val="400"/>
              </a:spcBef>
              <a:defRPr sz="2400">
                <a:uFill>
                  <a:solidFill>
                    <a:srgbClr val="000000"/>
                  </a:solidFill>
                </a:uFill>
                <a:latin typeface="Arial"/>
                <a:ea typeface="Arial"/>
                <a:cs typeface="Arial"/>
                <a:sym typeface="Arial"/>
              </a:defRPr>
            </a:pPr>
            <a:r>
              <a:t>Day 1 instructions are a little fuller than the next days.</a:t>
            </a:r>
          </a:p>
          <a:p>
            <a:pPr marR="40639" indent="40639" defTabSz="914400">
              <a:spcBef>
                <a:spcPts val="400"/>
              </a:spcBef>
              <a:defRPr sz="2400">
                <a:uFill>
                  <a:solidFill>
                    <a:srgbClr val="000000"/>
                  </a:solidFill>
                </a:uFill>
                <a:latin typeface="Arial"/>
                <a:ea typeface="Arial"/>
                <a:cs typeface="Arial"/>
                <a:sym typeface="Arial"/>
              </a:defRPr>
            </a:pPr>
            <a:r>
              <a:t>Days 2-7 are identical except for the yellow words.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5" name="Shape 3445"/>
          <p:cNvSpPr/>
          <p:nvPr>
            <p:ph type="sldImg"/>
          </p:nvPr>
        </p:nvSpPr>
        <p:spPr>
          <a:prstGeom prst="rect">
            <a:avLst/>
          </a:prstGeom>
        </p:spPr>
        <p:txBody>
          <a:bodyPr/>
          <a:lstStyle/>
          <a:p>
            <a:pPr/>
          </a:p>
        </p:txBody>
      </p:sp>
      <p:sp>
        <p:nvSpPr>
          <p:cNvPr id="3446" name="Shape 3446"/>
          <p:cNvSpPr/>
          <p:nvPr>
            <p:ph type="body" sz="quarter" idx="1"/>
          </p:nvPr>
        </p:nvSpPr>
        <p:spPr>
          <a:prstGeom prst="rect">
            <a:avLst/>
          </a:prstGeom>
        </p:spPr>
        <p:txBody>
          <a:bodyPr/>
          <a:lstStyle/>
          <a:p>
            <a:pPr/>
            <a:r>
              <a:t>False, as the next slide shows.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1" name="Shape 3461"/>
          <p:cNvSpPr/>
          <p:nvPr>
            <p:ph type="sldImg"/>
          </p:nvPr>
        </p:nvSpPr>
        <p:spPr>
          <a:prstGeom prst="rect">
            <a:avLst/>
          </a:prstGeom>
        </p:spPr>
        <p:txBody>
          <a:bodyPr/>
          <a:lstStyle/>
          <a:p>
            <a:pPr/>
          </a:p>
        </p:txBody>
      </p:sp>
      <p:sp>
        <p:nvSpPr>
          <p:cNvPr id="3462" name="Shape 3462"/>
          <p:cNvSpPr/>
          <p:nvPr>
            <p:ph type="body" sz="quarter" idx="1"/>
          </p:nvPr>
        </p:nvSpPr>
        <p:spPr>
          <a:prstGeom prst="rect">
            <a:avLst/>
          </a:prstGeom>
        </p:spPr>
        <p:txBody>
          <a:bodyPr/>
          <a:lstStyle/>
          <a:p>
            <a:pPr/>
            <a:r>
              <a:t>False, as the next slide shows.</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6" name="Shape 3466"/>
          <p:cNvSpPr/>
          <p:nvPr>
            <p:ph type="sldImg"/>
          </p:nvPr>
        </p:nvSpPr>
        <p:spPr>
          <a:prstGeom prst="rect">
            <a:avLst/>
          </a:prstGeom>
        </p:spPr>
        <p:txBody>
          <a:bodyPr/>
          <a:lstStyle/>
          <a:p>
            <a:pPr/>
          </a:p>
        </p:txBody>
      </p:sp>
      <p:sp>
        <p:nvSpPr>
          <p:cNvPr id="3467" name="Shape 3467"/>
          <p:cNvSpPr/>
          <p:nvPr>
            <p:ph type="body" sz="quarter" idx="1"/>
          </p:nvPr>
        </p:nvSpPr>
        <p:spPr>
          <a:prstGeom prst="rect">
            <a:avLst/>
          </a:prstGeom>
        </p:spPr>
        <p:txBody>
          <a:bodyPr/>
          <a:lstStyle/>
          <a:p>
            <a:pPr/>
            <a:r>
              <a:t>False, as the next slide shows.</a:t>
            </a:r>
          </a:p>
          <a:p>
            <a:pPr/>
            <a:r>
              <a:t>NASB</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1" name="Shape 3481"/>
          <p:cNvSpPr/>
          <p:nvPr>
            <p:ph type="sldImg"/>
          </p:nvPr>
        </p:nvSpPr>
        <p:spPr>
          <a:prstGeom prst="rect">
            <a:avLst/>
          </a:prstGeom>
        </p:spPr>
        <p:txBody>
          <a:bodyPr/>
          <a:lstStyle/>
          <a:p>
            <a:pPr/>
          </a:p>
        </p:txBody>
      </p:sp>
      <p:sp>
        <p:nvSpPr>
          <p:cNvPr id="3482" name="Shape 3482"/>
          <p:cNvSpPr/>
          <p:nvPr>
            <p:ph type="body" sz="quarter" idx="1"/>
          </p:nvPr>
        </p:nvSpPr>
        <p:spPr>
          <a:prstGeom prst="rect">
            <a:avLst/>
          </a:prstGeom>
        </p:spPr>
        <p:txBody>
          <a:bodyPr/>
          <a:lstStyle/>
          <a:p>
            <a:pPr/>
            <a:r>
              <a:t>False, as the next slide shows.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98" name="Shape 3498"/>
          <p:cNvSpPr/>
          <p:nvPr>
            <p:ph type="sldImg"/>
          </p:nvPr>
        </p:nvSpPr>
        <p:spPr>
          <a:prstGeom prst="rect">
            <a:avLst/>
          </a:prstGeom>
        </p:spPr>
        <p:txBody>
          <a:bodyPr/>
          <a:lstStyle/>
          <a:p>
            <a:pPr/>
          </a:p>
        </p:txBody>
      </p:sp>
      <p:sp>
        <p:nvSpPr>
          <p:cNvPr id="3499" name="Shape 3499"/>
          <p:cNvSpPr/>
          <p:nvPr>
            <p:ph type="body" sz="quarter" idx="1"/>
          </p:nvPr>
        </p:nvSpPr>
        <p:spPr>
          <a:prstGeom prst="rect">
            <a:avLst/>
          </a:prstGeom>
        </p:spPr>
        <p:txBody>
          <a:bodyPr/>
          <a:lstStyle/>
          <a:p>
            <a:pPr/>
            <a:r>
              <a:t>False, as the next slide shows.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84" name="Shape 3184"/>
          <p:cNvSpPr/>
          <p:nvPr>
            <p:ph type="sldImg"/>
          </p:nvPr>
        </p:nvSpPr>
        <p:spPr>
          <a:prstGeom prst="rect">
            <a:avLst/>
          </a:prstGeom>
        </p:spPr>
        <p:txBody>
          <a:bodyPr/>
          <a:lstStyle/>
          <a:p>
            <a:pPr/>
          </a:p>
        </p:txBody>
      </p:sp>
      <p:sp>
        <p:nvSpPr>
          <p:cNvPr id="3185" name="Shape 3185"/>
          <p:cNvSpPr/>
          <p:nvPr>
            <p:ph type="body" sz="quarter" idx="1"/>
          </p:nvPr>
        </p:nvSpPr>
        <p:spPr>
          <a:prstGeom prst="rect">
            <a:avLst/>
          </a:prstGeom>
        </p:spPr>
        <p:txBody>
          <a:bodyPr/>
          <a:lstStyle>
            <a:lvl1pPr>
              <a:defRPr sz="1500"/>
            </a:lvl1pPr>
          </a:lstStyle>
          <a:p>
            <a:pPr/>
            <a:r>
              <a:t>photo from http://blog.semilshah.com/2013/03/16/survivorship-bias-and-career-advice/</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2" name="Shape 3512"/>
          <p:cNvSpPr/>
          <p:nvPr>
            <p:ph type="sldImg"/>
          </p:nvPr>
        </p:nvSpPr>
        <p:spPr>
          <a:prstGeom prst="rect">
            <a:avLst/>
          </a:prstGeom>
        </p:spPr>
        <p:txBody>
          <a:bodyPr/>
          <a:lstStyle/>
          <a:p>
            <a:pPr/>
          </a:p>
        </p:txBody>
      </p:sp>
      <p:sp>
        <p:nvSpPr>
          <p:cNvPr id="3513" name="Shape 3513"/>
          <p:cNvSpPr/>
          <p:nvPr>
            <p:ph type="body" sz="quarter" idx="1"/>
          </p:nvPr>
        </p:nvSpPr>
        <p:spPr>
          <a:prstGeom prst="rect">
            <a:avLst/>
          </a:prstGeom>
        </p:spPr>
        <p:txBody>
          <a:bodyPr/>
          <a:lstStyle/>
          <a:p>
            <a:pPr/>
            <a:r>
              <a:t>Very thorough refutation by OT scholar Dr. Robert McCabe.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7" name="Shape 3517"/>
          <p:cNvSpPr/>
          <p:nvPr>
            <p:ph type="sldImg"/>
          </p:nvPr>
        </p:nvSpPr>
        <p:spPr>
          <a:prstGeom prst="rect">
            <a:avLst/>
          </a:prstGeom>
        </p:spPr>
        <p:txBody>
          <a:bodyPr/>
          <a:lstStyle/>
          <a:p>
            <a:pPr/>
          </a:p>
        </p:txBody>
      </p:sp>
      <p:sp>
        <p:nvSpPr>
          <p:cNvPr id="3518" name="Shape 3518"/>
          <p:cNvSpPr/>
          <p:nvPr>
            <p:ph type="body" sz="quarter" idx="1"/>
          </p:nvPr>
        </p:nvSpPr>
        <p:spPr>
          <a:prstGeom prst="rect">
            <a:avLst/>
          </a:prstGeom>
        </p:spPr>
        <p:txBody>
          <a:bodyPr/>
          <a:lstStyle>
            <a:lvl1pPr>
              <a:defRPr b="1"/>
            </a:lvl1pPr>
          </a:lstStyle>
          <a:p>
            <a:pPr/>
            <a:r>
              <a:t>Next slides</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2" name="Shape 3522"/>
          <p:cNvSpPr/>
          <p:nvPr>
            <p:ph type="sldImg"/>
          </p:nvPr>
        </p:nvSpPr>
        <p:spPr>
          <a:prstGeom prst="rect">
            <a:avLst/>
          </a:prstGeom>
        </p:spPr>
        <p:txBody>
          <a:bodyPr/>
          <a:lstStyle/>
          <a:p>
            <a:pPr/>
          </a:p>
        </p:txBody>
      </p:sp>
      <p:sp>
        <p:nvSpPr>
          <p:cNvPr id="3523" name="Shape 3523"/>
          <p:cNvSpPr/>
          <p:nvPr>
            <p:ph type="body" sz="quarter" idx="1"/>
          </p:nvPr>
        </p:nvSpPr>
        <p:spPr>
          <a:prstGeom prst="rect">
            <a:avLst/>
          </a:prstGeom>
        </p:spPr>
        <p:txBody>
          <a:bodyPr/>
          <a:lstStyle>
            <a:lvl1pPr>
              <a:defRPr b="1"/>
            </a:lvl1pPr>
          </a:lstStyle>
          <a:p>
            <a:pPr/>
            <a:r>
              <a:t>Next slides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7" name="Shape 3527"/>
          <p:cNvSpPr/>
          <p:nvPr>
            <p:ph type="sldImg"/>
          </p:nvPr>
        </p:nvSpPr>
        <p:spPr>
          <a:prstGeom prst="rect">
            <a:avLst/>
          </a:prstGeom>
        </p:spPr>
        <p:txBody>
          <a:bodyPr/>
          <a:lstStyle/>
          <a:p>
            <a:pPr/>
          </a:p>
        </p:txBody>
      </p:sp>
      <p:sp>
        <p:nvSpPr>
          <p:cNvPr id="3528" name="Shape 3528"/>
          <p:cNvSpPr/>
          <p:nvPr>
            <p:ph type="body" sz="quarter" idx="1"/>
          </p:nvPr>
        </p:nvSpPr>
        <p:spPr>
          <a:prstGeom prst="rect">
            <a:avLst/>
          </a:prstGeom>
        </p:spPr>
        <p:txBody>
          <a:bodyPr/>
          <a:lstStyle>
            <a:lvl1pPr>
              <a:defRPr b="1"/>
            </a:lvl1pPr>
          </a:lstStyle>
          <a:p>
            <a:pPr/>
            <a:r>
              <a:t>Next slides</a:t>
            </a: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2" name="Shape 3532"/>
          <p:cNvSpPr/>
          <p:nvPr>
            <p:ph type="sldImg"/>
          </p:nvPr>
        </p:nvSpPr>
        <p:spPr>
          <a:prstGeom prst="rect">
            <a:avLst/>
          </a:prstGeom>
        </p:spPr>
        <p:txBody>
          <a:bodyPr/>
          <a:lstStyle/>
          <a:p>
            <a:pPr/>
          </a:p>
        </p:txBody>
      </p:sp>
      <p:sp>
        <p:nvSpPr>
          <p:cNvPr id="3533" name="Shape 3533"/>
          <p:cNvSpPr/>
          <p:nvPr>
            <p:ph type="body" sz="quarter" idx="1"/>
          </p:nvPr>
        </p:nvSpPr>
        <p:spPr>
          <a:prstGeom prst="rect">
            <a:avLst/>
          </a:prstGeom>
        </p:spPr>
        <p:txBody>
          <a:bodyPr/>
          <a:lstStyle/>
          <a:p>
            <a:pPr/>
            <a:r>
              <a:t>NASB</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8" name="Shape 3538"/>
          <p:cNvSpPr/>
          <p:nvPr>
            <p:ph type="sldImg"/>
          </p:nvPr>
        </p:nvSpPr>
        <p:spPr>
          <a:prstGeom prst="rect">
            <a:avLst/>
          </a:prstGeom>
        </p:spPr>
        <p:txBody>
          <a:bodyPr/>
          <a:lstStyle/>
          <a:p>
            <a:pPr/>
          </a:p>
        </p:txBody>
      </p:sp>
      <p:sp>
        <p:nvSpPr>
          <p:cNvPr id="3539" name="Shape 3539"/>
          <p:cNvSpPr/>
          <p:nvPr>
            <p:ph type="body" sz="quarter" idx="1"/>
          </p:nvPr>
        </p:nvSpPr>
        <p:spPr>
          <a:prstGeom prst="rect">
            <a:avLst/>
          </a:prstGeom>
        </p:spPr>
        <p:txBody>
          <a:bodyPr/>
          <a:lstStyle/>
          <a:p>
            <a:pPr/>
            <a:r>
              <a:t>“curtain-raising prologue”?  No, foundational history!</a:t>
            </a:r>
          </a:p>
          <a:p>
            <a:pPr/>
            <a:r>
              <a:t>	It’s not the curtain-raising before the play begins, but is the opening scene of the play.  Without it, the play makes not sense.</a:t>
            </a:r>
          </a:p>
          <a:p>
            <a:pPr/>
          </a:p>
          <a:p>
            <a:pPr>
              <a:defRPr sz="1800"/>
            </a:pPr>
            <a:r>
              <a:t>https://pvcommunitylife.files.wordpress.com/2009/03/swjt-packer-article.pdf. I have it saved as a WORD document.</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4" name="Shape 3544"/>
          <p:cNvSpPr/>
          <p:nvPr>
            <p:ph type="sldImg"/>
          </p:nvPr>
        </p:nvSpPr>
        <p:spPr>
          <a:prstGeom prst="rect">
            <a:avLst/>
          </a:prstGeom>
        </p:spPr>
        <p:txBody>
          <a:bodyPr/>
          <a:lstStyle/>
          <a:p>
            <a:pPr/>
          </a:p>
        </p:txBody>
      </p:sp>
      <p:sp>
        <p:nvSpPr>
          <p:cNvPr id="3545" name="Shape 3545"/>
          <p:cNvSpPr/>
          <p:nvPr>
            <p:ph type="body" sz="quarter" idx="1"/>
          </p:nvPr>
        </p:nvSpPr>
        <p:spPr>
          <a:prstGeom prst="rect">
            <a:avLst/>
          </a:prstGeom>
        </p:spPr>
        <p:txBody>
          <a:bodyPr/>
          <a:lstStyle/>
          <a:p>
            <a:pPr>
              <a:defRPr sz="2400">
                <a:latin typeface="Arial"/>
                <a:ea typeface="Arial"/>
                <a:cs typeface="Arial"/>
                <a:sym typeface="Arial"/>
              </a:defRPr>
            </a:pPr>
            <a:r>
              <a:t>Packer leaned toward theistic evolution (endorsing Denis Alexander’s book) and the Framework Hypothesis (endorsing Henri Blocher’s book). But his writings and lecture on the subject were biblically shallow and vague like this statement. He clearly did not understand the foundational importance of Gen. 1-11.</a:t>
            </a:r>
          </a:p>
          <a:p>
            <a:pPr>
              <a:defRPr sz="1800">
                <a:latin typeface="Arial"/>
                <a:ea typeface="Arial"/>
                <a:cs typeface="Arial"/>
                <a:sym typeface="Arial"/>
              </a:defRPr>
            </a:pPr>
            <a:r>
              <a:t>	</a:t>
            </a:r>
            <a:r>
              <a:rPr b="1"/>
              <a:t>Packer has endorsed Denis Alexander’s </a:t>
            </a:r>
            <a:r>
              <a:rPr b="1" i="1"/>
              <a:t>Creation or Evolution: Do we have to choose?</a:t>
            </a:r>
            <a:r>
              <a:rPr b="1"/>
              <a:t> </a:t>
            </a:r>
            <a:r>
              <a:t>(UK: Monarch Books, 2008). He said: "Surely the best informed, clearest and most judicious treatment of the question in its title that you can find anywhere today” (</a:t>
            </a:r>
            <a:r>
              <a:rPr u="sng">
                <a:solidFill>
                  <a:srgbClr val="0000FF"/>
                </a:solidFill>
                <a:uFill>
                  <a:solidFill>
                    <a:srgbClr val="0000FF"/>
                  </a:solidFill>
                </a:uFill>
                <a:hlinkClick r:id="rId3" invalidUrl="" action="" tgtFrame="" tooltip="" history="1" highlightClick="0" endSnd="0"/>
              </a:rPr>
              <a:t>http://www.amazon.co.uk/gp/product/1854247468/ref=sib_rdr_dp</a:t>
            </a:r>
            <a:r>
              <a:t>  Click on the 'look inside' link and view the front cover which is where this statement is found)</a:t>
            </a:r>
          </a:p>
          <a:p>
            <a:pPr>
              <a:defRPr sz="1800">
                <a:latin typeface="Arial"/>
                <a:ea typeface="Arial"/>
                <a:cs typeface="Arial"/>
                <a:sym typeface="Arial"/>
              </a:defRPr>
            </a:pPr>
          </a:p>
          <a:p>
            <a:pPr>
              <a:defRPr b="1" sz="1800">
                <a:latin typeface="Arial"/>
                <a:ea typeface="Arial"/>
                <a:cs typeface="Arial"/>
                <a:sym typeface="Arial"/>
              </a:defRPr>
            </a:pPr>
            <a:r>
              <a:t>Some caution about evolution:</a:t>
            </a:r>
          </a:p>
          <a:p>
            <a:pPr>
              <a:defRPr sz="1800">
                <a:latin typeface="Arial"/>
                <a:ea typeface="Arial"/>
                <a:cs typeface="Arial"/>
                <a:sym typeface="Arial"/>
              </a:defRPr>
            </a:pPr>
            <a:r>
              <a:t>However, in 2010 he has also expressed caution as to whether the theory of evolution is actually true, "it's only a hypothesis... it's only a guess... so as science, in terms of philosophy of science... evolution is by no means proven and as a guess it is very strange and contrary to all analogies..." He also said, "the biblical narratives of creation... don't obviously say anything that bears one way or another on the question of whether the evolutionary hypothesis might be true or not…” (</a:t>
            </a:r>
            <a:r>
              <a:rPr u="sng">
                <a:solidFill>
                  <a:srgbClr val="0000FF"/>
                </a:solidFill>
                <a:uFill>
                  <a:solidFill>
                    <a:srgbClr val="0000FF"/>
                  </a:solidFill>
                </a:uFill>
                <a:hlinkClick r:id="rId4" invalidUrl="" action="" tgtFrame="" tooltip="" history="1" highlightClick="0" endSnd="0"/>
              </a:rPr>
              <a:t>http://www.sydneyanglicans.net/media/audio/creation_evolution_problems/</a:t>
            </a:r>
            <a:r>
              <a:t>  In this talk Packer goes into some detail about his views on evolution and creation, the quote above is found at about 19 minutes though). The above link is broken. Here’s a summary of Packer’s talk: </a:t>
            </a:r>
            <a:r>
              <a:rPr u="sng">
                <a:solidFill>
                  <a:srgbClr val="0000FF"/>
                </a:solidFill>
                <a:uFill>
                  <a:solidFill>
                    <a:srgbClr val="0000FF"/>
                  </a:solidFill>
                </a:uFill>
                <a:hlinkClick r:id="rId5" invalidUrl="" action="" tgtFrame="" tooltip="" history="1" highlightClick="0" endSnd="0"/>
              </a:rPr>
              <a:t>http://thechristianworldview.blogspot.com/2010/01/j-i-packer-lecture-on-problems-in-gen-1.html</a:t>
            </a:r>
            <a:r>
              <a:t>.  He is seriously ignorant and compromised, endorsing the Framework view of Henri Blocher.</a:t>
            </a:r>
          </a:p>
          <a:p>
            <a:pPr>
              <a:defRPr sz="1800">
                <a:latin typeface="Arial"/>
                <a:ea typeface="Arial"/>
                <a:cs typeface="Arial"/>
                <a:sym typeface="Arial"/>
              </a:defRPr>
            </a:pPr>
            <a:r>
              <a:t>	But also in 2010 Packer wrote the foreword for Melvin Tinker’s </a:t>
            </a:r>
            <a:r>
              <a:rPr i="1"/>
              <a:t>Reclaiming Genesis</a:t>
            </a:r>
            <a:r>
              <a:t> (UK: Monarch Books, 2010) which I have and is obviously sympathetic to theistic evolution. Packer said,"Melvin Tinker is fully on wavelength in this lively and enlivening series of expositions. His book is wise, popular, and powerful. I heartily commend it."</a:t>
            </a: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2" name="Shape 3552"/>
          <p:cNvSpPr/>
          <p:nvPr>
            <p:ph type="sldImg"/>
          </p:nvPr>
        </p:nvSpPr>
        <p:spPr>
          <a:prstGeom prst="rect">
            <a:avLst/>
          </a:prstGeom>
        </p:spPr>
        <p:txBody>
          <a:bodyPr/>
          <a:lstStyle/>
          <a:p>
            <a:pPr/>
          </a:p>
        </p:txBody>
      </p:sp>
      <p:sp>
        <p:nvSpPr>
          <p:cNvPr id="3553" name="Shape 3553"/>
          <p:cNvSpPr/>
          <p:nvPr>
            <p:ph type="body" sz="quarter" idx="1"/>
          </p:nvPr>
        </p:nvSpPr>
        <p:spPr>
          <a:prstGeom prst="rect">
            <a:avLst/>
          </a:prstGeom>
        </p:spPr>
        <p:txBody>
          <a:bodyPr/>
          <a:lstStyle/>
          <a:p>
            <a:pPr/>
            <a:r>
              <a:t>NASB</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9" name="Shape 3559"/>
          <p:cNvSpPr/>
          <p:nvPr>
            <p:ph type="sldImg"/>
          </p:nvPr>
        </p:nvSpPr>
        <p:spPr>
          <a:prstGeom prst="rect">
            <a:avLst/>
          </a:prstGeom>
        </p:spPr>
        <p:txBody>
          <a:bodyPr/>
          <a:lstStyle/>
          <a:p>
            <a:pPr/>
          </a:p>
        </p:txBody>
      </p:sp>
      <p:sp>
        <p:nvSpPr>
          <p:cNvPr id="3560" name="Shape 3560"/>
          <p:cNvSpPr/>
          <p:nvPr>
            <p:ph type="body" sz="quarter" idx="1"/>
          </p:nvPr>
        </p:nvSpPr>
        <p:spPr>
          <a:prstGeom prst="rect">
            <a:avLst/>
          </a:prstGeom>
        </p:spPr>
        <p:txBody>
          <a:bodyPr/>
          <a:lstStyle/>
          <a:p>
            <a:pPr/>
            <a:r>
              <a:t>NASB</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4" name="Shape 3564"/>
          <p:cNvSpPr/>
          <p:nvPr>
            <p:ph type="sldImg"/>
          </p:nvPr>
        </p:nvSpPr>
        <p:spPr>
          <a:prstGeom prst="rect">
            <a:avLst/>
          </a:prstGeom>
        </p:spPr>
        <p:txBody>
          <a:bodyPr/>
          <a:lstStyle/>
          <a:p>
            <a:pPr/>
          </a:p>
        </p:txBody>
      </p:sp>
      <p:sp>
        <p:nvSpPr>
          <p:cNvPr id="3565" name="Shape 3565"/>
          <p:cNvSpPr/>
          <p:nvPr>
            <p:ph type="body" sz="quarter" idx="1"/>
          </p:nvPr>
        </p:nvSpPr>
        <p:spPr>
          <a:prstGeom prst="rect">
            <a:avLst/>
          </a:prstGeom>
        </p:spPr>
        <p:txBody>
          <a:bodyPr/>
          <a:lstStyle/>
          <a:p>
            <a:pPr marR="40639" indent="40639" defTabSz="914400">
              <a:spcBef>
                <a:spcPts val="400"/>
              </a:spcBef>
              <a:defRPr sz="2400">
                <a:uFill>
                  <a:solidFill>
                    <a:srgbClr val="000000"/>
                  </a:solidFill>
                </a:uFill>
                <a:latin typeface="Arial"/>
                <a:ea typeface="Arial"/>
                <a:cs typeface="Arial"/>
                <a:sym typeface="Arial"/>
              </a:defRPr>
            </a:pPr>
            <a:r>
              <a:t>numbered days of creation, </a:t>
            </a:r>
            <a:r>
              <a:rPr i="1"/>
              <a:t>geographical location of Eden (Flood explains why we can’t find Eden)</a:t>
            </a:r>
            <a:r>
              <a:t>, </a:t>
            </a:r>
          </a:p>
          <a:p>
            <a:pPr marR="40639" indent="40639" defTabSz="914400">
              <a:spcBef>
                <a:spcPts val="400"/>
              </a:spcBef>
              <a:defRPr sz="2400">
                <a:uFill>
                  <a:solidFill>
                    <a:srgbClr val="000000"/>
                  </a:solidFill>
                </a:uFill>
                <a:latin typeface="Arial"/>
                <a:ea typeface="Arial"/>
                <a:cs typeface="Arial"/>
                <a:sym typeface="Arial"/>
              </a:defRPr>
            </a:pPr>
            <a:r>
              <a:t>name of city that Cain built, </a:t>
            </a:r>
            <a:r>
              <a:rPr i="1"/>
              <a:t>what someone said when a son was born</a:t>
            </a:r>
            <a:r>
              <a:t>, things God said to people, </a:t>
            </a:r>
          </a:p>
          <a:p>
            <a:pPr marR="40639" indent="40639" defTabSz="914400">
              <a:spcBef>
                <a:spcPts val="400"/>
              </a:spcBef>
              <a:defRPr i="1" sz="2400">
                <a:uFill>
                  <a:solidFill>
                    <a:srgbClr val="000000"/>
                  </a:solidFill>
                </a:uFill>
                <a:latin typeface="Arial"/>
                <a:ea typeface="Arial"/>
                <a:cs typeface="Arial"/>
                <a:sym typeface="Arial"/>
              </a:defRPr>
            </a:pPr>
            <a:r>
              <a:t>genealogies give years and details </a:t>
            </a:r>
            <a:r>
              <a:rPr i="0"/>
              <a:t>(Gen. 5:29, 11:10), location where Ark landed, </a:t>
            </a:r>
            <a:r>
              <a:t>dating of events during the Flood</a:t>
            </a:r>
            <a:r>
              <a:rPr i="0"/>
              <a:t>, etc.</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5" name="Shape 3195"/>
          <p:cNvSpPr/>
          <p:nvPr>
            <p:ph type="sldImg"/>
          </p:nvPr>
        </p:nvSpPr>
        <p:spPr>
          <a:prstGeom prst="rect">
            <a:avLst/>
          </a:prstGeom>
        </p:spPr>
        <p:txBody>
          <a:bodyPr/>
          <a:lstStyle/>
          <a:p>
            <a:pPr/>
          </a:p>
        </p:txBody>
      </p:sp>
      <p:sp>
        <p:nvSpPr>
          <p:cNvPr id="3196" name="Shape 3196"/>
          <p:cNvSpPr/>
          <p:nvPr>
            <p:ph type="body" sz="quarter" idx="1"/>
          </p:nvPr>
        </p:nvSpPr>
        <p:spPr>
          <a:prstGeom prst="rect">
            <a:avLst/>
          </a:prstGeom>
        </p:spPr>
        <p:txBody>
          <a:bodyPr/>
          <a:lstStyle/>
          <a:p>
            <a:pPr/>
            <a:r>
              <a:t>There is text under that black box to translate.</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9" name="Shape 3569"/>
          <p:cNvSpPr/>
          <p:nvPr>
            <p:ph type="sldImg"/>
          </p:nvPr>
        </p:nvSpPr>
        <p:spPr>
          <a:prstGeom prst="rect">
            <a:avLst/>
          </a:prstGeom>
        </p:spPr>
        <p:txBody>
          <a:bodyPr/>
          <a:lstStyle/>
          <a:p>
            <a:pPr/>
          </a:p>
        </p:txBody>
      </p:sp>
      <p:sp>
        <p:nvSpPr>
          <p:cNvPr id="3570" name="Shape 3570"/>
          <p:cNvSpPr/>
          <p:nvPr>
            <p:ph type="body" sz="quarter" idx="1"/>
          </p:nvPr>
        </p:nvSpPr>
        <p:spPr>
          <a:prstGeom prst="rect">
            <a:avLst/>
          </a:prstGeom>
        </p:spPr>
        <p:txBody>
          <a:bodyPr/>
          <a:lstStyle/>
          <a:p>
            <a:pPr>
              <a:defRPr sz="2800">
                <a:uFill>
                  <a:solidFill>
                    <a:srgbClr val="000000"/>
                  </a:solidFill>
                </a:uFill>
                <a:latin typeface="Arial"/>
                <a:ea typeface="Arial"/>
                <a:cs typeface="Arial"/>
                <a:sym typeface="Arial"/>
              </a:defRPr>
            </a:pPr>
            <a:r>
              <a:t>Matt. 13:3    “Jesus told them a parable saying, …”</a:t>
            </a:r>
          </a:p>
          <a:p>
            <a:pPr>
              <a:defRPr sz="2800">
                <a:uFill>
                  <a:solidFill>
                    <a:srgbClr val="000000"/>
                  </a:solidFill>
                </a:uFill>
                <a:latin typeface="Arial"/>
                <a:ea typeface="Arial"/>
                <a:cs typeface="Arial"/>
                <a:sym typeface="Arial"/>
              </a:defRPr>
            </a:pPr>
            <a:r>
              <a:t>Ezek. 1:1   “I saw visions…” </a:t>
            </a:r>
          </a:p>
          <a:p>
            <a:pPr>
              <a:defRPr sz="2800">
                <a:uFill>
                  <a:solidFill>
                    <a:srgbClr val="000000"/>
                  </a:solidFill>
                </a:uFill>
                <a:latin typeface="Arial"/>
                <a:ea typeface="Arial"/>
                <a:cs typeface="Arial"/>
                <a:sym typeface="Arial"/>
              </a:defRPr>
            </a:pPr>
            <a:r>
              <a:t>Gen. 37:5   “Joseph had a dream…”</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7" name="Shape 3577"/>
          <p:cNvSpPr/>
          <p:nvPr>
            <p:ph type="sldImg"/>
          </p:nvPr>
        </p:nvSpPr>
        <p:spPr>
          <a:prstGeom prst="rect">
            <a:avLst/>
          </a:prstGeom>
        </p:spPr>
        <p:txBody>
          <a:bodyPr/>
          <a:lstStyle/>
          <a:p>
            <a:pPr/>
          </a:p>
        </p:txBody>
      </p:sp>
      <p:sp>
        <p:nvSpPr>
          <p:cNvPr id="3578" name="Shape 3578"/>
          <p:cNvSpPr/>
          <p:nvPr>
            <p:ph type="body" sz="quarter" idx="1"/>
          </p:nvPr>
        </p:nvSpPr>
        <p:spPr>
          <a:prstGeom prst="rect">
            <a:avLst/>
          </a:prstGeom>
        </p:spPr>
        <p:txBody>
          <a:bodyPr/>
          <a:lstStyle/>
          <a:p>
            <a:pPr>
              <a:defRPr sz="2000">
                <a:latin typeface="Arial"/>
                <a:ea typeface="Arial"/>
                <a:cs typeface="Arial"/>
                <a:sym typeface="Arial"/>
              </a:defRPr>
            </a:pPr>
            <a:r>
              <a:t>Divorce (Mt. 19:3–9)</a:t>
            </a:r>
          </a:p>
          <a:p>
            <a:pPr>
              <a:defRPr sz="2000">
                <a:latin typeface="Arial"/>
                <a:ea typeface="Arial"/>
                <a:cs typeface="Arial"/>
                <a:sym typeface="Arial"/>
              </a:defRPr>
            </a:pPr>
            <a:r>
              <a:t>Cleansing the temple (Mt. 21:12–17)</a:t>
            </a:r>
          </a:p>
          <a:p>
            <a:pPr>
              <a:defRPr sz="2000">
                <a:latin typeface="Arial"/>
                <a:ea typeface="Arial"/>
                <a:cs typeface="Arial"/>
                <a:sym typeface="Arial"/>
              </a:defRPr>
            </a:pPr>
            <a:r>
              <a:t>Sabbath grain-picking (Lk. 6:3–4)</a:t>
            </a:r>
          </a:p>
          <a:p>
            <a:pPr>
              <a:defRPr sz="2000">
                <a:latin typeface="Arial"/>
                <a:ea typeface="Arial"/>
                <a:cs typeface="Arial"/>
                <a:sym typeface="Arial"/>
              </a:defRPr>
            </a:pPr>
            <a:r>
              <a:t>Wilderness temptation (Mt. 4:1–10)</a:t>
            </a:r>
          </a:p>
          <a:p>
            <a:pPr>
              <a:defRPr sz="2000">
                <a:latin typeface="Arial"/>
                <a:ea typeface="Arial"/>
                <a:cs typeface="Arial"/>
                <a:sym typeface="Arial"/>
              </a:defRPr>
            </a:pPr>
            <a:r>
              <a:t>Man-made tradition (Mk. 7:5–13)</a:t>
            </a:r>
          </a:p>
          <a:p>
            <a:pPr>
              <a:defRPr sz="2000">
                <a:latin typeface="Arial"/>
                <a:ea typeface="Arial"/>
                <a:cs typeface="Arial"/>
                <a:sym typeface="Arial"/>
              </a:defRPr>
            </a:pPr>
            <a:r>
              <a:t>“Have you not read?” – 11 times</a:t>
            </a:r>
          </a:p>
          <a:p>
            <a:pPr>
              <a:defRPr sz="2000">
                <a:latin typeface="Arial"/>
                <a:ea typeface="Arial"/>
                <a:cs typeface="Arial"/>
                <a:sym typeface="Arial"/>
              </a:defRPr>
            </a:pPr>
            <a:r>
              <a:t>“It is written” – 30 times</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2" name="Shape 3582"/>
          <p:cNvSpPr/>
          <p:nvPr>
            <p:ph type="sldImg"/>
          </p:nvPr>
        </p:nvSpPr>
        <p:spPr>
          <a:prstGeom prst="rect">
            <a:avLst/>
          </a:prstGeom>
        </p:spPr>
        <p:txBody>
          <a:bodyPr/>
          <a:lstStyle/>
          <a:p>
            <a:pPr/>
          </a:p>
        </p:txBody>
      </p:sp>
      <p:sp>
        <p:nvSpPr>
          <p:cNvPr id="3583" name="Shape 3583"/>
          <p:cNvSpPr/>
          <p:nvPr>
            <p:ph type="body" sz="quarter" idx="1"/>
          </p:nvPr>
        </p:nvSpPr>
        <p:spPr>
          <a:prstGeom prst="rect">
            <a:avLst/>
          </a:prstGeom>
        </p:spPr>
        <p:txBody>
          <a:bodyPr/>
          <a:lstStyle/>
          <a:p>
            <a:pPr>
              <a:defRPr sz="2000">
                <a:latin typeface="Arial"/>
                <a:ea typeface="Arial"/>
                <a:cs typeface="Arial"/>
                <a:sym typeface="Arial"/>
              </a:defRPr>
            </a:pPr>
            <a:r>
              <a:t>Jesus believed the literal truth of OT history</a:t>
            </a:r>
          </a:p>
          <a:p>
            <a:pPr>
              <a:defRPr sz="2000">
                <a:latin typeface="Arial"/>
                <a:ea typeface="Arial"/>
                <a:cs typeface="Arial"/>
                <a:sym typeface="Arial"/>
              </a:defRPr>
            </a:pPr>
            <a:r>
              <a:t>Adam and Eve—first marriage (Mt. 19:4-6)</a:t>
            </a:r>
          </a:p>
          <a:p>
            <a:pPr>
              <a:defRPr sz="2000">
                <a:latin typeface="Arial"/>
                <a:ea typeface="Arial"/>
                <a:cs typeface="Arial"/>
                <a:sym typeface="Arial"/>
              </a:defRPr>
            </a:pPr>
            <a:r>
              <a:t>Abel (first prophet) murdered (Lk. 11:50-51)</a:t>
            </a:r>
          </a:p>
          <a:p>
            <a:pPr>
              <a:defRPr sz="2000">
                <a:latin typeface="Arial"/>
                <a:ea typeface="Arial"/>
                <a:cs typeface="Arial"/>
                <a:sym typeface="Arial"/>
              </a:defRPr>
            </a:pPr>
            <a:r>
              <a:t>Noah &amp; the Flood (Mt. 24:37-39)</a:t>
            </a:r>
          </a:p>
          <a:p>
            <a:pPr>
              <a:defRPr sz="2000">
                <a:latin typeface="Arial"/>
                <a:ea typeface="Arial"/>
                <a:cs typeface="Arial"/>
                <a:sym typeface="Arial"/>
              </a:defRPr>
            </a:pPr>
            <a:r>
              <a:t>Lot &amp; the fall of Sodom (Mt. 10:15)</a:t>
            </a:r>
          </a:p>
          <a:p>
            <a:pPr>
              <a:defRPr sz="2000">
                <a:latin typeface="Arial"/>
                <a:ea typeface="Arial"/>
                <a:cs typeface="Arial"/>
                <a:sym typeface="Arial"/>
              </a:defRPr>
            </a:pPr>
            <a:r>
              <a:t>Lot’s wife turned to salt (Lk. 17:28-32)</a:t>
            </a:r>
          </a:p>
          <a:p>
            <a:pPr>
              <a:defRPr sz="2000">
                <a:latin typeface="Arial"/>
                <a:ea typeface="Arial"/>
                <a:cs typeface="Arial"/>
                <a:sym typeface="Arial"/>
              </a:defRPr>
            </a:pPr>
            <a:r>
              <a:t>Moses &amp; the serpent (Jn. 3:14)</a:t>
            </a:r>
          </a:p>
          <a:p>
            <a:pPr>
              <a:defRPr sz="2000">
                <a:latin typeface="Arial"/>
                <a:ea typeface="Arial"/>
                <a:cs typeface="Arial"/>
                <a:sym typeface="Arial"/>
              </a:defRPr>
            </a:pPr>
            <a:r>
              <a:t>Moses and the manna (Jn. 6:32-33, 49)</a:t>
            </a:r>
          </a:p>
          <a:p>
            <a:pPr>
              <a:defRPr sz="2000">
                <a:latin typeface="Arial"/>
                <a:ea typeface="Arial"/>
                <a:cs typeface="Arial"/>
                <a:sym typeface="Arial"/>
              </a:defRPr>
            </a:pPr>
            <a:r>
              <a:t>Elijah’s miracles (Lk. 4:25-27)</a:t>
            </a:r>
          </a:p>
          <a:p>
            <a:pPr>
              <a:defRPr sz="2000">
                <a:latin typeface="Arial"/>
                <a:ea typeface="Arial"/>
                <a:cs typeface="Arial"/>
                <a:sym typeface="Arial"/>
              </a:defRPr>
            </a:pPr>
            <a:r>
              <a:t>Jonah in the fish (Mt. 12:40-41)</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7" name="Shape 3587"/>
          <p:cNvSpPr/>
          <p:nvPr>
            <p:ph type="sldImg"/>
          </p:nvPr>
        </p:nvSpPr>
        <p:spPr>
          <a:prstGeom prst="rect">
            <a:avLst/>
          </a:prstGeom>
        </p:spPr>
        <p:txBody>
          <a:bodyPr/>
          <a:lstStyle/>
          <a:p>
            <a:pPr/>
          </a:p>
        </p:txBody>
      </p:sp>
      <p:sp>
        <p:nvSpPr>
          <p:cNvPr id="3588" name="Shape 3588"/>
          <p:cNvSpPr/>
          <p:nvPr>
            <p:ph type="body" sz="quarter" idx="1"/>
          </p:nvPr>
        </p:nvSpPr>
        <p:spPr>
          <a:prstGeom prst="rect">
            <a:avLst/>
          </a:prstGeom>
        </p:spPr>
        <p:txBody>
          <a:bodyPr/>
          <a:lstStyle/>
          <a:p>
            <a:pPr/>
            <a:r>
              <a:t>False, as the next slide shows.</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1" name="Shape 3611"/>
          <p:cNvSpPr/>
          <p:nvPr>
            <p:ph type="sldImg"/>
          </p:nvPr>
        </p:nvSpPr>
        <p:spPr>
          <a:prstGeom prst="rect">
            <a:avLst/>
          </a:prstGeom>
        </p:spPr>
        <p:txBody>
          <a:bodyPr/>
          <a:lstStyle/>
          <a:p>
            <a:pPr/>
          </a:p>
        </p:txBody>
      </p:sp>
      <p:sp>
        <p:nvSpPr>
          <p:cNvPr id="3612" name="Shape 3612"/>
          <p:cNvSpPr/>
          <p:nvPr>
            <p:ph type="body" sz="quarter" idx="1"/>
          </p:nvPr>
        </p:nvSpPr>
        <p:spPr>
          <a:prstGeom prst="rect">
            <a:avLst/>
          </a:prstGeom>
        </p:spPr>
        <p:txBody>
          <a:bodyPr/>
          <a:lstStyle/>
          <a:p>
            <a:pPr/>
            <a:r>
              <a:t>If the history and geography and other earthly things are not true,</a:t>
            </a:r>
          </a:p>
          <a:p>
            <a:pPr/>
            <a:r>
              <a:t>how can we know the heavenly things (e.g., the nature of God, and forgiveness and eternal life to all who believe) are true?</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19" name="Shape 3619"/>
          <p:cNvSpPr/>
          <p:nvPr>
            <p:ph type="sldImg"/>
          </p:nvPr>
        </p:nvSpPr>
        <p:spPr>
          <a:prstGeom prst="rect">
            <a:avLst/>
          </a:prstGeom>
        </p:spPr>
        <p:txBody>
          <a:bodyPr/>
          <a:lstStyle/>
          <a:p>
            <a:pPr/>
          </a:p>
        </p:txBody>
      </p:sp>
      <p:sp>
        <p:nvSpPr>
          <p:cNvPr id="3620" name="Shape 3620"/>
          <p:cNvSpPr/>
          <p:nvPr>
            <p:ph type="body" sz="quarter" idx="1"/>
          </p:nvPr>
        </p:nvSpPr>
        <p:spPr>
          <a:prstGeom prst="rect">
            <a:avLst/>
          </a:prstGeom>
        </p:spPr>
        <p:txBody>
          <a:bodyPr/>
          <a:lstStyle/>
          <a:p>
            <a:pPr>
              <a:defRPr sz="2800">
                <a:uFill>
                  <a:solidFill>
                    <a:srgbClr val="000000"/>
                  </a:solidFill>
                </a:uFill>
                <a:latin typeface="Arial"/>
                <a:ea typeface="Arial"/>
                <a:cs typeface="Arial"/>
                <a:sym typeface="Arial"/>
              </a:defRPr>
            </a:pPr>
            <a:r>
              <a:t>The history is foundational to the theology and morality.</a:t>
            </a:r>
          </a:p>
          <a:p>
            <a:pPr>
              <a:defRPr sz="2800">
                <a:uFill>
                  <a:solidFill>
                    <a:srgbClr val="000000"/>
                  </a:solidFill>
                </a:uFill>
                <a:latin typeface="Arial"/>
                <a:ea typeface="Arial"/>
                <a:cs typeface="Arial"/>
                <a:sym typeface="Arial"/>
              </a:defRPr>
            </a:pPr>
            <a:r>
              <a:t>God is a God who acts and speaks in time-space history.</a:t>
            </a:r>
          </a:p>
          <a:p>
            <a:pPr>
              <a:defRPr sz="2800">
                <a:uFill>
                  <a:solidFill>
                    <a:srgbClr val="000000"/>
                  </a:solidFill>
                </a:uFill>
                <a:latin typeface="Arial"/>
                <a:ea typeface="Arial"/>
                <a:cs typeface="Arial"/>
                <a:sym typeface="Arial"/>
              </a:defRPr>
            </a:pPr>
            <a:r>
              <a:t>If the history is not true, then the theology and morality are called into question.</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7" name="Shape 3627"/>
          <p:cNvSpPr/>
          <p:nvPr>
            <p:ph type="sldImg"/>
          </p:nvPr>
        </p:nvSpPr>
        <p:spPr>
          <a:prstGeom prst="rect">
            <a:avLst/>
          </a:prstGeom>
        </p:spPr>
        <p:txBody>
          <a:bodyPr/>
          <a:lstStyle/>
          <a:p>
            <a:pPr/>
          </a:p>
        </p:txBody>
      </p:sp>
      <p:sp>
        <p:nvSpPr>
          <p:cNvPr id="3628" name="Shape 3628"/>
          <p:cNvSpPr/>
          <p:nvPr>
            <p:ph type="body" sz="quarter" idx="1"/>
          </p:nvPr>
        </p:nvSpPr>
        <p:spPr>
          <a:prstGeom prst="rect">
            <a:avLst/>
          </a:prstGeom>
        </p:spPr>
        <p:txBody>
          <a:bodyPr/>
          <a:lstStyle/>
          <a:p>
            <a:pPr/>
            <a:r>
              <a:t>NASB</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2" name="Shape 3632"/>
          <p:cNvSpPr/>
          <p:nvPr>
            <p:ph type="sldImg"/>
          </p:nvPr>
        </p:nvSpPr>
        <p:spPr>
          <a:prstGeom prst="rect">
            <a:avLst/>
          </a:prstGeom>
        </p:spPr>
        <p:txBody>
          <a:bodyPr/>
          <a:lstStyle/>
          <a:p>
            <a:pPr/>
          </a:p>
        </p:txBody>
      </p:sp>
      <p:sp>
        <p:nvSpPr>
          <p:cNvPr id="3633" name="Shape 3633"/>
          <p:cNvSpPr/>
          <p:nvPr>
            <p:ph type="body" sz="quarter" idx="1"/>
          </p:nvPr>
        </p:nvSpPr>
        <p:spPr>
          <a:prstGeom prst="rect">
            <a:avLst/>
          </a:prstGeom>
        </p:spPr>
        <p:txBody>
          <a:bodyPr/>
          <a:lstStyle/>
          <a:p>
            <a:pPr/>
            <a:r>
              <a:t>NASB</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7" name="Shape 3637"/>
          <p:cNvSpPr/>
          <p:nvPr>
            <p:ph type="sldImg"/>
          </p:nvPr>
        </p:nvSpPr>
        <p:spPr>
          <a:prstGeom prst="rect">
            <a:avLst/>
          </a:prstGeom>
        </p:spPr>
        <p:txBody>
          <a:bodyPr/>
          <a:lstStyle/>
          <a:p>
            <a:pPr/>
          </a:p>
        </p:txBody>
      </p:sp>
      <p:sp>
        <p:nvSpPr>
          <p:cNvPr id="3638" name="Shape 3638"/>
          <p:cNvSpPr/>
          <p:nvPr>
            <p:ph type="body" sz="quarter" idx="1"/>
          </p:nvPr>
        </p:nvSpPr>
        <p:spPr>
          <a:prstGeom prst="rect">
            <a:avLst/>
          </a:prstGeom>
        </p:spPr>
        <p:txBody>
          <a:bodyPr/>
          <a:lstStyle/>
          <a:p>
            <a:pPr/>
            <a:r>
              <a:t>NASB</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9" name="Shape 3799"/>
          <p:cNvSpPr/>
          <p:nvPr>
            <p:ph type="sldImg"/>
          </p:nvPr>
        </p:nvSpPr>
        <p:spPr>
          <a:prstGeom prst="rect">
            <a:avLst/>
          </a:prstGeom>
        </p:spPr>
        <p:txBody>
          <a:bodyPr/>
          <a:lstStyle/>
          <a:p>
            <a:pPr/>
          </a:p>
        </p:txBody>
      </p:sp>
      <p:sp>
        <p:nvSpPr>
          <p:cNvPr id="3800" name="Shape 3800"/>
          <p:cNvSpPr/>
          <p:nvPr>
            <p:ph type="body" sz="quarter" idx="1"/>
          </p:nvPr>
        </p:nvSpPr>
        <p:spPr>
          <a:prstGeom prst="rect">
            <a:avLst/>
          </a:prstGeom>
        </p:spPr>
        <p:txBody>
          <a:bodyPr/>
          <a:lstStyle/>
          <a:p>
            <a:pPr/>
            <a:r>
              <a:t>NASB</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0" name="Shape 3260"/>
          <p:cNvSpPr/>
          <p:nvPr>
            <p:ph type="sldImg"/>
          </p:nvPr>
        </p:nvSpPr>
        <p:spPr>
          <a:prstGeom prst="rect">
            <a:avLst/>
          </a:prstGeom>
        </p:spPr>
        <p:txBody>
          <a:bodyPr/>
          <a:lstStyle/>
          <a:p>
            <a:pPr/>
          </a:p>
        </p:txBody>
      </p:sp>
      <p:sp>
        <p:nvSpPr>
          <p:cNvPr id="3261" name="Shape 3261"/>
          <p:cNvSpPr/>
          <p:nvPr>
            <p:ph type="body" sz="quarter" idx="1"/>
          </p:nvPr>
        </p:nvSpPr>
        <p:spPr>
          <a:prstGeom prst="rect">
            <a:avLst/>
          </a:prstGeom>
        </p:spPr>
        <p:txBody>
          <a:bodyPr/>
          <a:lstStyle/>
          <a:p>
            <a:pPr>
              <a:defRPr sz="2500">
                <a:latin typeface="Arial"/>
                <a:ea typeface="Arial"/>
                <a:cs typeface="Arial"/>
                <a:sym typeface="Arial"/>
              </a:defRPr>
            </a:pPr>
            <a:r>
              <a:t>He cites no YEC literature but only cites 4 works by theistic evolutionists.  </a:t>
            </a:r>
          </a:p>
          <a:p>
            <a:pPr>
              <a:defRPr sz="2500">
                <a:latin typeface="Arial"/>
                <a:ea typeface="Arial"/>
                <a:cs typeface="Arial"/>
                <a:sym typeface="Arial"/>
              </a:defRPr>
            </a:pPr>
            <a:r>
              <a:t>	He could have cited Henry Morris’ </a:t>
            </a:r>
            <a:r>
              <a:rPr i="1"/>
              <a:t>The Genesis Record</a:t>
            </a:r>
            <a:r>
              <a:t> (1976) and </a:t>
            </a:r>
            <a:r>
              <a:rPr i="1"/>
              <a:t>Scientific Creationism</a:t>
            </a:r>
            <a:r>
              <a:t> (1974, rev. 1985) and John Whitcomb’s </a:t>
            </a:r>
            <a:r>
              <a:rPr i="1"/>
              <a:t>The Early Earth</a:t>
            </a:r>
            <a:r>
              <a:t> (1972, rev. 1986) and </a:t>
            </a:r>
            <a:r>
              <a:rPr i="1"/>
              <a:t>The World that Perished</a:t>
            </a:r>
            <a:r>
              <a:t> (1973)</a:t>
            </a:r>
          </a:p>
          <a:p>
            <a:pPr>
              <a:defRPr sz="1800">
                <a:latin typeface="Arial"/>
                <a:ea typeface="Arial"/>
                <a:cs typeface="Arial"/>
                <a:sym typeface="Arial"/>
              </a:defRPr>
            </a:pPr>
            <a:r>
              <a:t>“The most serious problem for the modern reader of Genesis is to know how to relate Genesis 1–11 to current scientific and historical knowledge. The issues here are so vast, that I can only point to some of the many studies available (see bibliography) and urge that Genesis be read on its own terms, not on ours. …” </a:t>
            </a:r>
          </a:p>
          <a:p>
            <a:pPr>
              <a:defRPr sz="1800">
                <a:latin typeface="Arial"/>
                <a:ea typeface="Arial"/>
                <a:cs typeface="Arial"/>
                <a:sym typeface="Arial"/>
              </a:defRPr>
            </a:pPr>
            <a:r>
              <a:t>photo: </a:t>
            </a:r>
            <a:r>
              <a:rPr u="sng">
                <a:solidFill>
                  <a:srgbClr val="0000FF"/>
                </a:solidFill>
                <a:uFill>
                  <a:solidFill>
                    <a:srgbClr val="0000FF"/>
                  </a:solidFill>
                </a:uFill>
                <a:hlinkClick r:id="rId3" invalidUrl="" action="" tgtFrame="" tooltip="" history="1" highlightClick="0" endSnd="0"/>
              </a:rPr>
              <a:t>https://www.librarything.com/author/wenhamgordonj</a:t>
            </a:r>
            <a:r>
              <a:t>, accessed 2019 May 3</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04" name="Shape 3804"/>
          <p:cNvSpPr/>
          <p:nvPr>
            <p:ph type="sldImg"/>
          </p:nvPr>
        </p:nvSpPr>
        <p:spPr>
          <a:prstGeom prst="rect">
            <a:avLst/>
          </a:prstGeom>
        </p:spPr>
        <p:txBody>
          <a:bodyPr/>
          <a:lstStyle/>
          <a:p>
            <a:pPr/>
          </a:p>
        </p:txBody>
      </p:sp>
      <p:sp>
        <p:nvSpPr>
          <p:cNvPr id="3805" name="Shape 3805"/>
          <p:cNvSpPr/>
          <p:nvPr>
            <p:ph type="body" sz="quarter" idx="1"/>
          </p:nvPr>
        </p:nvSpPr>
        <p:spPr>
          <a:prstGeom prst="rect">
            <a:avLst/>
          </a:prstGeom>
        </p:spPr>
        <p:txBody>
          <a:bodyPr/>
          <a:lstStyle/>
          <a:p>
            <a:pPr/>
            <a:r>
              <a:t>NASB</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1" name="Shape 3821"/>
          <p:cNvSpPr/>
          <p:nvPr>
            <p:ph type="sldImg"/>
          </p:nvPr>
        </p:nvSpPr>
        <p:spPr>
          <a:prstGeom prst="rect">
            <a:avLst/>
          </a:prstGeom>
        </p:spPr>
        <p:txBody>
          <a:bodyPr/>
          <a:lstStyle/>
          <a:p>
            <a:pPr/>
          </a:p>
        </p:txBody>
      </p:sp>
      <p:sp>
        <p:nvSpPr>
          <p:cNvPr id="3822" name="Shape 3822"/>
          <p:cNvSpPr/>
          <p:nvPr>
            <p:ph type="body" sz="quarter" idx="1"/>
          </p:nvPr>
        </p:nvSpPr>
        <p:spPr>
          <a:prstGeom prst="rect">
            <a:avLst/>
          </a:prstGeom>
        </p:spPr>
        <p:txBody>
          <a:bodyPr/>
          <a:lstStyle/>
          <a:p>
            <a:pPr/>
            <a:r>
              <a:t>They most certainly did know the difference as the verses on the next slide show.</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4" name="Shape 3834"/>
          <p:cNvSpPr/>
          <p:nvPr>
            <p:ph type="sldImg"/>
          </p:nvPr>
        </p:nvSpPr>
        <p:spPr>
          <a:prstGeom prst="rect">
            <a:avLst/>
          </a:prstGeom>
        </p:spPr>
        <p:txBody>
          <a:bodyPr/>
          <a:lstStyle/>
          <a:p>
            <a:pPr/>
          </a:p>
        </p:txBody>
      </p:sp>
      <p:sp>
        <p:nvSpPr>
          <p:cNvPr id="3835" name="Shape 3835"/>
          <p:cNvSpPr/>
          <p:nvPr>
            <p:ph type="body" sz="quarter" idx="1"/>
          </p:nvPr>
        </p:nvSpPr>
        <p:spPr>
          <a:prstGeom prst="rect">
            <a:avLst/>
          </a:prstGeom>
        </p:spPr>
        <p:txBody>
          <a:bodyPr/>
          <a:lstStyle/>
          <a:p>
            <a:pPr/>
            <a:r>
              <a:t>Augustine was confused about the Days of Gen. 1 but still took it all as history.</a:t>
            </a:r>
          </a:p>
          <a:p>
            <a:pPr/>
            <a:r>
              <a:t>All these religious groups to a large degree abandoned the view of a young earth and global flood (many also embraced evolution) after the acceptance of millions of years in the early 19th century.</a:t>
            </a: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0" name="Shape 3840"/>
          <p:cNvSpPr/>
          <p:nvPr>
            <p:ph type="sldImg"/>
          </p:nvPr>
        </p:nvSpPr>
        <p:spPr>
          <a:prstGeom prst="rect">
            <a:avLst/>
          </a:prstGeom>
        </p:spPr>
        <p:txBody>
          <a:bodyPr/>
          <a:lstStyle/>
          <a:p>
            <a:pPr/>
          </a:p>
        </p:txBody>
      </p:sp>
      <p:sp>
        <p:nvSpPr>
          <p:cNvPr id="3841" name="Shape 3841"/>
          <p:cNvSpPr/>
          <p:nvPr>
            <p:ph type="body" sz="quarter" idx="1"/>
          </p:nvPr>
        </p:nvSpPr>
        <p:spPr>
          <a:prstGeom prst="rect">
            <a:avLst/>
          </a:prstGeom>
        </p:spPr>
        <p:txBody>
          <a:bodyPr/>
          <a:lstStyle/>
          <a:p>
            <a:pPr>
              <a:defRPr sz="2600">
                <a:latin typeface="Arial"/>
                <a:ea typeface="Arial"/>
                <a:cs typeface="Arial"/>
                <a:sym typeface="Arial"/>
              </a:defRPr>
            </a:pPr>
            <a:r>
              <a:t>He’s off by one century. The young-earth view dominated till the early 19th century.</a:t>
            </a:r>
          </a:p>
          <a:p>
            <a:pPr>
              <a:defRPr sz="1800">
                <a:latin typeface="Arial"/>
                <a:ea typeface="Arial"/>
                <a:cs typeface="Arial"/>
                <a:sym typeface="Arial"/>
              </a:defRPr>
            </a:pPr>
          </a:p>
          <a:p>
            <a:pPr>
              <a:defRPr sz="1800">
                <a:latin typeface="Arial"/>
                <a:ea typeface="Arial"/>
                <a:cs typeface="Arial"/>
                <a:sym typeface="Arial"/>
              </a:defRPr>
            </a:pPr>
            <a:r>
              <a:t>The non-literal interpretations where quite infrequent and didn’t take hold in the church until the early 19th century.  </a:t>
            </a:r>
          </a:p>
          <a:p>
            <a:pPr>
              <a:defRPr sz="1800">
                <a:latin typeface="Arial"/>
                <a:ea typeface="Arial"/>
                <a:cs typeface="Arial"/>
                <a:sym typeface="Arial"/>
              </a:defRPr>
            </a:pPr>
            <a:r>
              <a:t>See Terry Mortenson, </a:t>
            </a:r>
            <a:r>
              <a:rPr i="1"/>
              <a:t>The Great Turning Point: the Church’s Catastrophic Mistake on Geology—Before Darwin</a:t>
            </a:r>
            <a:r>
              <a:t> (Green Forest, AR: Master Books, 2004), pp. 40–47.</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5" name="Shape 3865"/>
          <p:cNvSpPr/>
          <p:nvPr>
            <p:ph type="sldImg"/>
          </p:nvPr>
        </p:nvSpPr>
        <p:spPr>
          <a:prstGeom prst="rect">
            <a:avLst/>
          </a:prstGeom>
        </p:spPr>
        <p:txBody>
          <a:bodyPr/>
          <a:lstStyle/>
          <a:p>
            <a:pPr/>
          </a:p>
        </p:txBody>
      </p:sp>
      <p:sp>
        <p:nvSpPr>
          <p:cNvPr id="3866" name="Shape 3866"/>
          <p:cNvSpPr/>
          <p:nvPr>
            <p:ph type="body" sz="quarter" idx="1"/>
          </p:nvPr>
        </p:nvSpPr>
        <p:spPr>
          <a:prstGeom prst="rect">
            <a:avLst/>
          </a:prstGeom>
        </p:spPr>
        <p:txBody>
          <a:bodyPr/>
          <a:lstStyle/>
          <a:p>
            <a:pPr/>
            <a:r>
              <a:t>Operational/Experimental science</a:t>
            </a:r>
          </a:p>
          <a:p>
            <a:pPr/>
            <a:r>
              <a:t>         vs</a:t>
            </a:r>
          </a:p>
          <a:p>
            <a:pPr/>
            <a:r>
              <a:t>Origins science</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71" name="Shape 3871"/>
          <p:cNvSpPr/>
          <p:nvPr>
            <p:ph type="sldImg"/>
          </p:nvPr>
        </p:nvSpPr>
        <p:spPr>
          <a:prstGeom prst="rect">
            <a:avLst/>
          </a:prstGeom>
        </p:spPr>
        <p:txBody>
          <a:bodyPr/>
          <a:lstStyle/>
          <a:p>
            <a:pPr/>
          </a:p>
        </p:txBody>
      </p:sp>
      <p:sp>
        <p:nvSpPr>
          <p:cNvPr id="3872" name="Shape 3872"/>
          <p:cNvSpPr/>
          <p:nvPr>
            <p:ph type="body" sz="quarter" idx="1"/>
          </p:nvPr>
        </p:nvSpPr>
        <p:spPr>
          <a:prstGeom prst="rect">
            <a:avLst/>
          </a:prstGeom>
        </p:spPr>
        <p:txBody>
          <a:bodyPr/>
          <a:lstStyle/>
          <a:p>
            <a:pPr/>
            <a:r>
              <a:t>A leader in the Gospel Coalition</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3" name="Shape 3883"/>
          <p:cNvSpPr/>
          <p:nvPr>
            <p:ph type="sldImg"/>
          </p:nvPr>
        </p:nvSpPr>
        <p:spPr>
          <a:prstGeom prst="rect">
            <a:avLst/>
          </a:prstGeom>
        </p:spPr>
        <p:txBody>
          <a:bodyPr/>
          <a:lstStyle/>
          <a:p>
            <a:pPr/>
          </a:p>
        </p:txBody>
      </p:sp>
      <p:sp>
        <p:nvSpPr>
          <p:cNvPr id="3884" name="Shape 3884"/>
          <p:cNvSpPr/>
          <p:nvPr>
            <p:ph type="body" sz="quarter" idx="1"/>
          </p:nvPr>
        </p:nvSpPr>
        <p:spPr>
          <a:prstGeom prst="rect">
            <a:avLst/>
          </a:prstGeom>
        </p:spPr>
        <p:txBody>
          <a:bodyPr/>
          <a:lstStyle>
            <a:lvl1pPr>
              <a:defRPr sz="1500"/>
            </a:lvl1pPr>
          </a:lstStyle>
          <a:p>
            <a:pPr/>
            <a:r>
              <a:t>photo from http://blog.semilshah.com/2013/03/16/survivorship-bias-and-career-advice/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6" name="Shape 3896"/>
          <p:cNvSpPr/>
          <p:nvPr>
            <p:ph type="sldImg"/>
          </p:nvPr>
        </p:nvSpPr>
        <p:spPr>
          <a:prstGeom prst="rect">
            <a:avLst/>
          </a:prstGeom>
        </p:spPr>
        <p:txBody>
          <a:bodyPr/>
          <a:lstStyle/>
          <a:p>
            <a:pPr/>
          </a:p>
        </p:txBody>
      </p:sp>
      <p:sp>
        <p:nvSpPr>
          <p:cNvPr id="3897" name="Shape 3897"/>
          <p:cNvSpPr/>
          <p:nvPr>
            <p:ph type="body" sz="quarter" idx="1"/>
          </p:nvPr>
        </p:nvSpPr>
        <p:spPr>
          <a:prstGeom prst="rect">
            <a:avLst/>
          </a:prstGeom>
        </p:spPr>
        <p:txBody>
          <a:bodyPr/>
          <a:lstStyle/>
          <a:p>
            <a:pPr>
              <a:defRPr sz="2800">
                <a:uFill>
                  <a:solidFill>
                    <a:srgbClr val="000000"/>
                  </a:solidFill>
                </a:uFill>
                <a:latin typeface="Arial"/>
                <a:ea typeface="Arial"/>
                <a:cs typeface="Arial"/>
                <a:sym typeface="Arial"/>
              </a:defRPr>
            </a:pPr>
            <a:r>
              <a:t>The history is foundational to the theology and morality.</a:t>
            </a:r>
          </a:p>
          <a:p>
            <a:pPr>
              <a:defRPr sz="2800">
                <a:uFill>
                  <a:solidFill>
                    <a:srgbClr val="000000"/>
                  </a:solidFill>
                </a:uFill>
                <a:latin typeface="Arial"/>
                <a:ea typeface="Arial"/>
                <a:cs typeface="Arial"/>
                <a:sym typeface="Arial"/>
              </a:defRPr>
            </a:pPr>
            <a:r>
              <a:t>God is a God who acts and speaks in time-space history.</a:t>
            </a:r>
          </a:p>
          <a:p>
            <a:pPr>
              <a:defRPr sz="2800">
                <a:uFill>
                  <a:solidFill>
                    <a:srgbClr val="000000"/>
                  </a:solidFill>
                </a:uFill>
                <a:latin typeface="Arial"/>
                <a:ea typeface="Arial"/>
                <a:cs typeface="Arial"/>
                <a:sym typeface="Arial"/>
              </a:defRPr>
            </a:pPr>
            <a:r>
              <a:t>If the history is not true, then the theology and morality are called into question.</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1" name="Shape 3901"/>
          <p:cNvSpPr/>
          <p:nvPr>
            <p:ph type="sldImg"/>
          </p:nvPr>
        </p:nvSpPr>
        <p:spPr>
          <a:prstGeom prst="rect">
            <a:avLst/>
          </a:prstGeom>
        </p:spPr>
        <p:txBody>
          <a:bodyPr/>
          <a:lstStyle/>
          <a:p>
            <a:pPr/>
          </a:p>
        </p:txBody>
      </p:sp>
      <p:sp>
        <p:nvSpPr>
          <p:cNvPr id="3902" name="Shape 3902"/>
          <p:cNvSpPr/>
          <p:nvPr>
            <p:ph type="body" sz="quarter" idx="1"/>
          </p:nvPr>
        </p:nvSpPr>
        <p:spPr>
          <a:prstGeom prst="rect">
            <a:avLst/>
          </a:prstGeom>
        </p:spPr>
        <p:txBody>
          <a:bodyPr/>
          <a:lstStyle/>
          <a:p>
            <a:pPr/>
            <a:r>
              <a:t>Merriam-Webster Dictionary: “a polemic is a strongly written or spoken attack against someone else's opinions, beliefs, practices, etc.”</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0" name="Shape 3910"/>
          <p:cNvSpPr/>
          <p:nvPr>
            <p:ph type="sldImg"/>
          </p:nvPr>
        </p:nvSpPr>
        <p:spPr>
          <a:prstGeom prst="rect">
            <a:avLst/>
          </a:prstGeom>
        </p:spPr>
        <p:txBody>
          <a:bodyPr/>
          <a:lstStyle/>
          <a:p>
            <a:pPr/>
          </a:p>
        </p:txBody>
      </p:sp>
      <p:sp>
        <p:nvSpPr>
          <p:cNvPr id="3911" name="Shape 3911"/>
          <p:cNvSpPr/>
          <p:nvPr>
            <p:ph type="body" sz="quarter" idx="1"/>
          </p:nvPr>
        </p:nvSpPr>
        <p:spPr>
          <a:prstGeom prst="rect">
            <a:avLst/>
          </a:prstGeom>
        </p:spPr>
        <p:txBody>
          <a:bodyPr/>
          <a:lstStyle/>
          <a:p>
            <a:pPr/>
            <a:r>
              <a:t>NASB</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6" name="Shape 3266"/>
          <p:cNvSpPr/>
          <p:nvPr>
            <p:ph type="sldImg"/>
          </p:nvPr>
        </p:nvSpPr>
        <p:spPr>
          <a:prstGeom prst="rect">
            <a:avLst/>
          </a:prstGeom>
        </p:spPr>
        <p:txBody>
          <a:bodyPr/>
          <a:lstStyle/>
          <a:p>
            <a:pPr/>
          </a:p>
        </p:txBody>
      </p:sp>
      <p:sp>
        <p:nvSpPr>
          <p:cNvPr id="3267" name="Shape 3267"/>
          <p:cNvSpPr/>
          <p:nvPr>
            <p:ph type="body" sz="quarter" idx="1"/>
          </p:nvPr>
        </p:nvSpPr>
        <p:spPr>
          <a:prstGeom prst="rect">
            <a:avLst/>
          </a:prstGeom>
        </p:spPr>
        <p:txBody>
          <a:bodyPr/>
          <a:lstStyle/>
          <a:p>
            <a:pPr>
              <a:defRPr sz="1800">
                <a:latin typeface="Arial"/>
                <a:ea typeface="Arial"/>
                <a:cs typeface="Arial"/>
                <a:sym typeface="Arial"/>
              </a:defRPr>
            </a:pPr>
            <a:r>
              <a:t>Most readers without the influence of scholars and without an anti-supernatural bias would certainly get the impression that Genesis 1-11 is history answering such questions as:</a:t>
            </a:r>
          </a:p>
          <a:p>
            <a:pPr marL="616857" indent="-299356">
              <a:buSzPct val="171000"/>
              <a:buChar char="*"/>
              <a:defRPr sz="1800">
                <a:latin typeface="Arial"/>
                <a:ea typeface="Arial"/>
                <a:cs typeface="Arial"/>
                <a:sym typeface="Arial"/>
              </a:defRPr>
            </a:pPr>
            <a:r>
              <a:t>When and how did the world come into existence?                * How did man come into existence?</a:t>
            </a:r>
          </a:p>
          <a:p>
            <a:pPr marL="616857" indent="-299356">
              <a:buSzPct val="171000"/>
              <a:buChar char="*"/>
              <a:defRPr sz="1800">
                <a:latin typeface="Arial"/>
                <a:ea typeface="Arial"/>
                <a:cs typeface="Arial"/>
                <a:sym typeface="Arial"/>
              </a:defRPr>
            </a:pPr>
            <a:r>
              <a:t>What is man’s relationship to plants and animals?                  * Why and how did sin and death come into the world? </a:t>
            </a:r>
          </a:p>
          <a:p>
            <a:pPr marL="616857" indent="-299356">
              <a:buSzPct val="171000"/>
              <a:buChar char="*"/>
              <a:defRPr sz="1800">
                <a:latin typeface="Arial"/>
                <a:ea typeface="Arial"/>
                <a:cs typeface="Arial"/>
                <a:sym typeface="Arial"/>
              </a:defRPr>
            </a:pPr>
            <a:r>
              <a:t>What is the origin of marriage and the family, etc.?                 * How did nations and languages arise?</a:t>
            </a:r>
          </a:p>
          <a:p>
            <a:pPr>
              <a:defRPr sz="1800">
                <a:latin typeface="Arial"/>
                <a:ea typeface="Arial"/>
                <a:cs typeface="Arial"/>
                <a:sym typeface="Arial"/>
              </a:defRPr>
            </a:pPr>
            <a:r>
              <a:t>And all these questions that have scientific implications for origin science.</a:t>
            </a:r>
          </a:p>
          <a:p>
            <a:pPr>
              <a:defRPr sz="1800">
                <a:latin typeface="Arial"/>
                <a:ea typeface="Arial"/>
                <a:cs typeface="Arial"/>
                <a:sym typeface="Arial"/>
              </a:defRPr>
            </a:pPr>
          </a:p>
          <a:p>
            <a:pPr>
              <a:defRPr sz="1800">
                <a:latin typeface="Arial"/>
                <a:ea typeface="Arial"/>
                <a:cs typeface="Arial"/>
                <a:sym typeface="Arial"/>
              </a:defRPr>
            </a:pPr>
            <a:r>
              <a:t>“Though historical and scientific questions may be uppermost in our minds as we approach the text, it is doubtful whether they were in the writer’s mind, and we should therefore be cautious about looking for answers to questions he was not concerned with.” </a:t>
            </a:r>
          </a:p>
          <a:p>
            <a:pPr>
              <a:defRPr sz="1800">
                <a:latin typeface="Arial"/>
                <a:ea typeface="Arial"/>
                <a:cs typeface="Arial"/>
                <a:sym typeface="Arial"/>
              </a:defRPr>
            </a:pPr>
          </a:p>
          <a:p>
            <a:pPr>
              <a:defRPr sz="1800">
                <a:latin typeface="Arial"/>
                <a:ea typeface="Arial"/>
                <a:cs typeface="Arial"/>
                <a:sym typeface="Arial"/>
              </a:defRPr>
            </a:pPr>
            <a:r>
              <a:t>photo: </a:t>
            </a:r>
            <a:r>
              <a:rPr u="sng">
                <a:solidFill>
                  <a:srgbClr val="0000FF"/>
                </a:solidFill>
                <a:uFill>
                  <a:solidFill>
                    <a:srgbClr val="0000FF"/>
                  </a:solidFill>
                </a:uFill>
                <a:hlinkClick r:id="rId3" invalidUrl="" action="" tgtFrame="" tooltip="" history="1" highlightClick="0" endSnd="0"/>
              </a:rPr>
              <a:t>https://www.librarything.com/author/wenhamgordonj</a:t>
            </a:r>
            <a:r>
              <a:t>, accessed 2019 May 3</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7" name="Shape 3917"/>
          <p:cNvSpPr/>
          <p:nvPr>
            <p:ph type="sldImg"/>
          </p:nvPr>
        </p:nvSpPr>
        <p:spPr>
          <a:prstGeom prst="rect">
            <a:avLst/>
          </a:prstGeom>
        </p:spPr>
        <p:txBody>
          <a:bodyPr/>
          <a:lstStyle/>
          <a:p>
            <a:pPr/>
          </a:p>
        </p:txBody>
      </p:sp>
      <p:sp>
        <p:nvSpPr>
          <p:cNvPr id="3918" name="Shape 3918"/>
          <p:cNvSpPr/>
          <p:nvPr>
            <p:ph type="body" sz="quarter" idx="1"/>
          </p:nvPr>
        </p:nvSpPr>
        <p:spPr>
          <a:prstGeom prst="rect">
            <a:avLst/>
          </a:prstGeom>
        </p:spPr>
        <p:txBody>
          <a:bodyPr/>
          <a:lstStyle/>
          <a:p>
            <a:pPr>
              <a:defRPr sz="2000"/>
            </a:pPr>
            <a:r>
              <a:t>Though the Israelites undoubtedly had economic trade with neighboring countries, they were to be culturally and religiously isolated from them.  And this is very possible, for Jews or Muslims or Chinese, Amish, etc., often have very closed subcultures within a country where they are not the majority.</a:t>
            </a:r>
          </a:p>
          <a:p>
            <a:pPr>
              <a:defRPr sz="2000"/>
            </a:pPr>
            <a:r>
              <a:t>This isolation is commanded in Deut 7:1-6; 12:1-4; 13:1-11; 18: 9-14; 20:16-18; Josh. 23:6-16.</a:t>
            </a: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57" name="Shape 3957"/>
          <p:cNvSpPr/>
          <p:nvPr>
            <p:ph type="sldImg"/>
          </p:nvPr>
        </p:nvSpPr>
        <p:spPr>
          <a:prstGeom prst="rect">
            <a:avLst/>
          </a:prstGeom>
        </p:spPr>
        <p:txBody>
          <a:bodyPr/>
          <a:lstStyle/>
          <a:p>
            <a:pPr/>
          </a:p>
        </p:txBody>
      </p:sp>
      <p:sp>
        <p:nvSpPr>
          <p:cNvPr id="3958" name="Shape 3958"/>
          <p:cNvSpPr/>
          <p:nvPr>
            <p:ph type="body" sz="quarter" idx="1"/>
          </p:nvPr>
        </p:nvSpPr>
        <p:spPr>
          <a:prstGeom prst="rect">
            <a:avLst/>
          </a:prstGeom>
        </p:spPr>
        <p:txBody>
          <a:bodyPr/>
          <a:lstStyle/>
          <a:p>
            <a:pPr>
              <a:defRPr sz="2200">
                <a:latin typeface="Arial"/>
                <a:ea typeface="Arial"/>
                <a:cs typeface="Arial"/>
                <a:sym typeface="Arial"/>
              </a:defRPr>
            </a:pPr>
            <a:r>
              <a:t>It is as impossible to speak of the “ancient Hebrew conception of the Universe” (as if every Jew had it) as it is to speak of the modern American view of Obama’s presidency.</a:t>
            </a:r>
          </a:p>
          <a:p>
            <a:pPr>
              <a:defRPr sz="2200">
                <a:latin typeface="Arial"/>
                <a:ea typeface="Arial"/>
                <a:cs typeface="Arial"/>
                <a:sym typeface="Arial"/>
              </a:defRPr>
            </a:pPr>
            <a:r>
              <a:t>The diagram is not in the Bible but is a construct made by modern scholars who are taking many obviously poetic and metaphorical statements literally and yet accuse young-earth creationists of error in taking Genesis as literal history.</a:t>
            </a:r>
          </a:p>
          <a:p>
            <a:pPr>
              <a:defRPr sz="2200">
                <a:latin typeface="Arial"/>
                <a:ea typeface="Arial"/>
                <a:cs typeface="Arial"/>
                <a:sym typeface="Arial"/>
              </a:defRPr>
            </a:pPr>
            <a:r>
              <a:t>Recently, a growing number of scholars have presented evidence that the ancient people used metaphors which they did not take as being the literal equivalent of reality. </a:t>
            </a:r>
          </a:p>
          <a:p>
            <a:pPr>
              <a:defRPr sz="2200">
                <a:latin typeface="Arial"/>
                <a:ea typeface="Arial"/>
                <a:cs typeface="Arial"/>
                <a:sym typeface="Arial"/>
              </a:defRPr>
            </a:pPr>
            <a:r>
              <a:t>E.g., Job speaks of the “pillars” of the earth shaking (Job 9:6) and the “the pillars of heaven” (26:11). Yet, NEXT SLIDE… he also says that God “hangs the earth on nothing” (26:7). </a:t>
            </a:r>
          </a:p>
          <a:p>
            <a:pPr>
              <a:defRPr sz="2200">
                <a:latin typeface="Arial"/>
                <a:ea typeface="Arial"/>
                <a:cs typeface="Arial"/>
                <a:sym typeface="Arial"/>
              </a:defRPr>
            </a:pPr>
            <a:r>
              <a:t>This graphic is a Logos production available at logosres:fsbinfographics;art=ancienthebrewconceptionoftheuniverse.</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67" name="Shape 3967"/>
          <p:cNvSpPr/>
          <p:nvPr>
            <p:ph type="sldImg"/>
          </p:nvPr>
        </p:nvSpPr>
        <p:spPr>
          <a:prstGeom prst="rect">
            <a:avLst/>
          </a:prstGeom>
        </p:spPr>
        <p:txBody>
          <a:bodyPr/>
          <a:lstStyle/>
          <a:p>
            <a:pPr/>
          </a:p>
        </p:txBody>
      </p:sp>
      <p:sp>
        <p:nvSpPr>
          <p:cNvPr id="3968" name="Shape 3968"/>
          <p:cNvSpPr/>
          <p:nvPr>
            <p:ph type="body" sz="quarter" idx="1"/>
          </p:nvPr>
        </p:nvSpPr>
        <p:spPr>
          <a:prstGeom prst="rect">
            <a:avLst/>
          </a:prstGeom>
        </p:spPr>
        <p:txBody>
          <a:bodyPr/>
          <a:lstStyle/>
          <a:p>
            <a:pPr>
              <a:defRPr sz="2000">
                <a:latin typeface="Arial"/>
                <a:ea typeface="Arial"/>
                <a:cs typeface="Arial"/>
                <a:sym typeface="Arial"/>
              </a:defRPr>
            </a:pPr>
            <a:r>
              <a:t>Russell’s book was published in 1991.</a:t>
            </a:r>
          </a:p>
          <a:p>
            <a:pPr>
              <a:defRPr sz="2000">
                <a:latin typeface="Arial"/>
                <a:ea typeface="Arial"/>
                <a:cs typeface="Arial"/>
                <a:sym typeface="Arial"/>
              </a:defRPr>
            </a:pPr>
            <a:r>
              <a:t>He was then Professor of History at Univ. of Calif., Santa Barbara</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87" name="Shape 3987"/>
          <p:cNvSpPr/>
          <p:nvPr>
            <p:ph type="sldImg"/>
          </p:nvPr>
        </p:nvSpPr>
        <p:spPr>
          <a:prstGeom prst="rect">
            <a:avLst/>
          </a:prstGeom>
        </p:spPr>
        <p:txBody>
          <a:bodyPr/>
          <a:lstStyle/>
          <a:p>
            <a:pPr/>
          </a:p>
        </p:txBody>
      </p:sp>
      <p:sp>
        <p:nvSpPr>
          <p:cNvPr id="3988" name="Shape 3988"/>
          <p:cNvSpPr/>
          <p:nvPr>
            <p:ph type="body" sz="quarter" idx="1"/>
          </p:nvPr>
        </p:nvSpPr>
        <p:spPr>
          <a:prstGeom prst="rect">
            <a:avLst/>
          </a:prstGeom>
        </p:spPr>
        <p:txBody>
          <a:bodyPr/>
          <a:lstStyle/>
          <a:p>
            <a:pPr/>
            <a:r>
              <a:t>Analogical days: God’s creation days were like our days but not the same length (but clearly way longer than 24 hrs) and perhaps overlapping, though sequential.</a:t>
            </a:r>
          </a:p>
          <a:p>
            <a:pPr/>
            <a:r>
              <a:t>Theistic evolutionists could be found in several of these categories.</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9" name="Shape 4079"/>
          <p:cNvSpPr/>
          <p:nvPr>
            <p:ph type="sldImg"/>
          </p:nvPr>
        </p:nvSpPr>
        <p:spPr>
          <a:prstGeom prst="rect">
            <a:avLst/>
          </a:prstGeom>
        </p:spPr>
        <p:txBody>
          <a:bodyPr/>
          <a:lstStyle/>
          <a:p>
            <a:pPr/>
          </a:p>
        </p:txBody>
      </p:sp>
      <p:sp>
        <p:nvSpPr>
          <p:cNvPr id="4080" name="Shape 4080"/>
          <p:cNvSpPr/>
          <p:nvPr>
            <p:ph type="body" sz="quarter" idx="1"/>
          </p:nvPr>
        </p:nvSpPr>
        <p:spPr>
          <a:prstGeom prst="rect">
            <a:avLst/>
          </a:prstGeom>
        </p:spPr>
        <p:txBody>
          <a:bodyPr/>
          <a:lstStyle/>
          <a:p>
            <a:pPr>
              <a:defRPr sz="2000">
                <a:latin typeface="Arial"/>
                <a:ea typeface="Arial"/>
                <a:cs typeface="Arial"/>
                <a:sym typeface="Arial"/>
              </a:defRPr>
            </a:pPr>
            <a:r>
              <a:t>YOM means both the light portion of a literal day (one light/dark cycle) and the whole light/dark cycle, i.e., a normal (24-hour) day.</a:t>
            </a:r>
          </a:p>
          <a:p>
            <a:pPr>
              <a:defRPr sz="2000">
                <a:latin typeface="Arial"/>
                <a:ea typeface="Arial"/>
                <a:cs typeface="Arial"/>
                <a:sym typeface="Arial"/>
              </a:defRPr>
            </a:pPr>
            <a:r>
              <a:t>“one” is the Hebrew cardinal number </a:t>
            </a:r>
            <a:r>
              <a:rPr i="1"/>
              <a:t>echad</a:t>
            </a:r>
            <a:r>
              <a:t>, which can mean “one” or “first” (e.g., Gen 2:10) as context indicates, but which is different from the Hebrew ordinal </a:t>
            </a:r>
            <a:r>
              <a:rPr i="1"/>
              <a:t>rishôn</a:t>
            </a:r>
            <a:r>
              <a:t> (“first”, e.g., Ex. 12:2, 15).</a:t>
            </a:r>
          </a:p>
          <a:p>
            <a:pPr>
              <a:defRPr sz="2000">
                <a:latin typeface="Arial"/>
                <a:ea typeface="Arial"/>
                <a:cs typeface="Arial"/>
                <a:sym typeface="Arial"/>
              </a:defRPr>
            </a:pPr>
            <a:r>
              <a:t>	God is defining a day!</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1" name="Shape 4091"/>
          <p:cNvSpPr/>
          <p:nvPr>
            <p:ph type="sldImg"/>
          </p:nvPr>
        </p:nvSpPr>
        <p:spPr>
          <a:prstGeom prst="rect">
            <a:avLst/>
          </a:prstGeom>
        </p:spPr>
        <p:txBody>
          <a:bodyPr/>
          <a:lstStyle/>
          <a:p>
            <a:pPr/>
          </a:p>
        </p:txBody>
      </p:sp>
      <p:sp>
        <p:nvSpPr>
          <p:cNvPr id="4092" name="Shape 4092"/>
          <p:cNvSpPr/>
          <p:nvPr>
            <p:ph type="body" sz="quarter" idx="1"/>
          </p:nvPr>
        </p:nvSpPr>
        <p:spPr>
          <a:prstGeom prst="rect">
            <a:avLst/>
          </a:prstGeom>
        </p:spPr>
        <p:txBody>
          <a:bodyPr/>
          <a:lstStyle/>
          <a:p>
            <a:pPr/>
            <a:r>
              <a:t>If millions of years really happened, then for most of their existence the Sun, Moon and stars did not fulfill the purpose for which they were created, namely, for humans to tell time.</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04" name="Shape 4104"/>
          <p:cNvSpPr/>
          <p:nvPr>
            <p:ph type="sldImg"/>
          </p:nvPr>
        </p:nvSpPr>
        <p:spPr>
          <a:prstGeom prst="rect">
            <a:avLst/>
          </a:prstGeom>
        </p:spPr>
        <p:txBody>
          <a:bodyPr/>
          <a:lstStyle/>
          <a:p>
            <a:pPr/>
          </a:p>
        </p:txBody>
      </p:sp>
      <p:sp>
        <p:nvSpPr>
          <p:cNvPr id="4105" name="Shape 4105"/>
          <p:cNvSpPr/>
          <p:nvPr>
            <p:ph type="body" sz="quarter" idx="1"/>
          </p:nvPr>
        </p:nvSpPr>
        <p:spPr>
          <a:prstGeom prst="rect">
            <a:avLst/>
          </a:prstGeom>
        </p:spPr>
        <p:txBody>
          <a:bodyPr/>
          <a:lstStyle/>
          <a:p>
            <a:pPr>
              <a:defRPr>
                <a:latin typeface="Arial"/>
                <a:ea typeface="Arial"/>
                <a:cs typeface="Arial"/>
                <a:sym typeface="Arial"/>
              </a:defRPr>
            </a:pPr>
            <a:r>
              <a:t>The words in italics (</a:t>
            </a:r>
            <a:r>
              <a:rPr i="1"/>
              <a:t>dor</a:t>
            </a:r>
            <a:r>
              <a:t>, </a:t>
            </a:r>
            <a:r>
              <a:rPr i="1"/>
              <a:t>zeman</a:t>
            </a:r>
            <a:r>
              <a:t>, and </a:t>
            </a:r>
            <a:r>
              <a:rPr i="1"/>
              <a:t>iddan</a:t>
            </a:r>
            <a:r>
              <a:t>) are transliterations of Hebrew and Aramaic words and should not be translated.</a:t>
            </a:r>
          </a:p>
          <a:p>
            <a:pPr>
              <a:defRPr>
                <a:latin typeface="Arial"/>
                <a:ea typeface="Arial"/>
                <a:cs typeface="Arial"/>
                <a:sym typeface="Arial"/>
              </a:defRPr>
            </a:pPr>
          </a:p>
          <a:p>
            <a:pPr>
              <a:defRPr>
                <a:latin typeface="Arial"/>
                <a:ea typeface="Arial"/>
                <a:cs typeface="Arial"/>
                <a:sym typeface="Arial"/>
              </a:defRPr>
            </a:pPr>
            <a:r>
              <a:t>God could have used the Hebrew word </a:t>
            </a:r>
            <a:r>
              <a:rPr i="1"/>
              <a:t>dor</a:t>
            </a:r>
            <a:r>
              <a:t> and borrowed a foreign word as He later used Aramaic words.  Or He could have used one of several phrases to indicate that He created over the course of six long periods of time (e.g., millions of years).  But He used the only Hebrew word that means a literal day: YOM.</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09" name="Shape 4109"/>
          <p:cNvSpPr/>
          <p:nvPr>
            <p:ph type="sldImg"/>
          </p:nvPr>
        </p:nvSpPr>
        <p:spPr>
          <a:prstGeom prst="rect">
            <a:avLst/>
          </a:prstGeom>
        </p:spPr>
        <p:txBody>
          <a:bodyPr/>
          <a:lstStyle/>
          <a:p>
            <a:pPr/>
          </a:p>
        </p:txBody>
      </p:sp>
      <p:sp>
        <p:nvSpPr>
          <p:cNvPr id="4110" name="Shape 4110"/>
          <p:cNvSpPr/>
          <p:nvPr>
            <p:ph type="body" sz="quarter" idx="1"/>
          </p:nvPr>
        </p:nvSpPr>
        <p:spPr>
          <a:prstGeom prst="rect">
            <a:avLst/>
          </a:prstGeom>
        </p:spPr>
        <p:txBody>
          <a:bodyPr/>
          <a:lstStyle/>
          <a:p>
            <a:pPr>
              <a:defRPr>
                <a:latin typeface="Arial"/>
                <a:ea typeface="Arial"/>
                <a:cs typeface="Arial"/>
                <a:sym typeface="Arial"/>
              </a:defRPr>
            </a:pPr>
            <a:r>
              <a:rPr i="1"/>
              <a:t>zeman</a:t>
            </a:r>
            <a:r>
              <a:t>, and </a:t>
            </a:r>
            <a:r>
              <a:rPr i="1"/>
              <a:t>iddan</a:t>
            </a:r>
            <a:r>
              <a:t> are transliterations of Aramaic words</a:t>
            </a:r>
          </a:p>
          <a:p>
            <a:pPr>
              <a:defRPr>
                <a:latin typeface="Arial"/>
                <a:ea typeface="Arial"/>
                <a:cs typeface="Arial"/>
                <a:sym typeface="Arial"/>
              </a:defRPr>
            </a:p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9" name="Shape 4119"/>
          <p:cNvSpPr/>
          <p:nvPr>
            <p:ph type="sldImg"/>
          </p:nvPr>
        </p:nvSpPr>
        <p:spPr>
          <a:prstGeom prst="rect">
            <a:avLst/>
          </a:prstGeom>
        </p:spPr>
        <p:txBody>
          <a:bodyPr/>
          <a:lstStyle/>
          <a:p>
            <a:pPr/>
          </a:p>
        </p:txBody>
      </p:sp>
      <p:sp>
        <p:nvSpPr>
          <p:cNvPr id="4120" name="Shape 4120"/>
          <p:cNvSpPr/>
          <p:nvPr>
            <p:ph type="body" sz="quarter" idx="1"/>
          </p:nvPr>
        </p:nvSpPr>
        <p:spPr>
          <a:prstGeom prst="rect">
            <a:avLst/>
          </a:prstGeom>
        </p:spPr>
        <p:txBody>
          <a:bodyPr/>
          <a:lstStyle/>
          <a:p>
            <a:pPr defTabSz="457200">
              <a:defRPr sz="2200">
                <a:latin typeface="Arial"/>
                <a:ea typeface="Arial"/>
                <a:cs typeface="Arial"/>
                <a:sym typeface="Arial"/>
              </a:defRPr>
            </a:pPr>
            <a:r>
              <a:t>Note to Translator:</a:t>
            </a:r>
          </a:p>
          <a:p>
            <a:pPr defTabSz="457200">
              <a:defRPr i="1" sz="2200">
                <a:latin typeface="Arial"/>
                <a:ea typeface="Arial"/>
                <a:cs typeface="Arial"/>
                <a:sym typeface="Arial"/>
              </a:defRPr>
            </a:pPr>
            <a:r>
              <a:t>Yôm</a:t>
            </a:r>
            <a:r>
              <a:rPr i="0"/>
              <a:t> is the English transliteration of the Hebrew word that is translated “day.”  And it is in italics in English to show that it is an English transliteration of a foreign word.  </a:t>
            </a:r>
            <a:r>
              <a:t>Yôm</a:t>
            </a:r>
            <a:r>
              <a:rPr i="0"/>
              <a:t> should NOT be translated.  But the Hebrew word  (y</a:t>
            </a:r>
            <a:r>
              <a:t>ôm</a:t>
            </a:r>
            <a:r>
              <a:rPr i="0"/>
              <a:t>) for  should be transliterated in your language as the Hebrew word is pronounced in your language.  And the transliterated Hebrew word should be italicized (or not italicized) according to rules in your language.</a:t>
            </a:r>
          </a:p>
          <a:p>
            <a:pPr defTabSz="457200">
              <a:defRPr sz="2200"/>
            </a:pPr>
          </a:p>
          <a:p>
            <a:pPr defTabSz="457200">
              <a:defRPr sz="2200"/>
            </a:pPr>
            <a:r>
              <a:t>Jesus and Paul: Biblical creationists = young-earth creationists</a:t>
            </a: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03" name="Shape 4203"/>
          <p:cNvSpPr/>
          <p:nvPr>
            <p:ph type="sldImg"/>
          </p:nvPr>
        </p:nvSpPr>
        <p:spPr>
          <a:prstGeom prst="rect">
            <a:avLst/>
          </a:prstGeom>
        </p:spPr>
        <p:txBody>
          <a:bodyPr/>
          <a:lstStyle/>
          <a:p>
            <a:pPr/>
          </a:p>
        </p:txBody>
      </p:sp>
      <p:sp>
        <p:nvSpPr>
          <p:cNvPr id="4204" name="Shape 4204"/>
          <p:cNvSpPr/>
          <p:nvPr>
            <p:ph type="body" sz="quarter" idx="1"/>
          </p:nvPr>
        </p:nvSpPr>
        <p:spPr>
          <a:prstGeom prst="rect">
            <a:avLst/>
          </a:prstGeom>
        </p:spPr>
        <p:txBody>
          <a:bodyPr/>
          <a:lstStyle/>
          <a:p>
            <a:pPr>
              <a:defRPr sz="1800"/>
            </a:pPr>
            <a:r>
              <a:rPr u="sng">
                <a:noFill/>
                <a:hlinkClick r:id="rId3" invalidUrl="" action="" tgtFrame="" tooltip="" history="1" highlightClick="0" endSnd="0"/>
              </a:rPr>
              <a:t>https://www.nps.gov/subjects/geology/time-scale.htm</a:t>
            </a:r>
            <a:r>
              <a:t>, dated 2017 Feb 28, accessed 2018 Aug 14</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2" name="Shape 3272"/>
          <p:cNvSpPr/>
          <p:nvPr>
            <p:ph type="sldImg"/>
          </p:nvPr>
        </p:nvSpPr>
        <p:spPr>
          <a:prstGeom prst="rect">
            <a:avLst/>
          </a:prstGeom>
        </p:spPr>
        <p:txBody>
          <a:bodyPr/>
          <a:lstStyle/>
          <a:p>
            <a:pPr/>
          </a:p>
        </p:txBody>
      </p:sp>
      <p:sp>
        <p:nvSpPr>
          <p:cNvPr id="3273" name="Shape 3273"/>
          <p:cNvSpPr/>
          <p:nvPr>
            <p:ph type="body" sz="quarter" idx="1"/>
          </p:nvPr>
        </p:nvSpPr>
        <p:spPr>
          <a:prstGeom prst="rect">
            <a:avLst/>
          </a:prstGeom>
        </p:spPr>
        <p:txBody>
          <a:bodyPr/>
          <a:lstStyle/>
          <a:p>
            <a:pPr>
              <a:defRPr sz="2400">
                <a:latin typeface="Arial"/>
                <a:ea typeface="Arial"/>
                <a:cs typeface="Arial"/>
                <a:sym typeface="Arial"/>
              </a:defRPr>
            </a:pPr>
            <a:r>
              <a:t>Certainly, Genesis teaches us about God’s character and purposes, but almost never explicitly.  </a:t>
            </a:r>
          </a:p>
          <a:p>
            <a:pPr>
              <a:defRPr sz="2400">
                <a:latin typeface="Arial"/>
                <a:ea typeface="Arial"/>
                <a:cs typeface="Arial"/>
                <a:sym typeface="Arial"/>
              </a:defRPr>
            </a:pPr>
            <a:r>
              <a:t>	Furthermore, the whole Bible is primarily about these things.  </a:t>
            </a:r>
          </a:p>
          <a:p>
            <a:pPr>
              <a:defRPr sz="2400">
                <a:latin typeface="Arial"/>
                <a:ea typeface="Arial"/>
                <a:cs typeface="Arial"/>
                <a:sym typeface="Arial"/>
              </a:defRPr>
            </a:pPr>
            <a:r>
              <a:t>But what sets Genesis apart from the other books of the Bible is that Genesis is primarily a book of beginnings, laying the historical and doctrinal foundation to the whole rest of the Bible.</a:t>
            </a:r>
          </a:p>
          <a:p>
            <a:pPr>
              <a:defRPr sz="1800">
                <a:latin typeface="Arial"/>
                <a:ea typeface="Arial"/>
                <a:cs typeface="Arial"/>
                <a:sym typeface="Arial"/>
              </a:defRPr>
            </a:pPr>
          </a:p>
          <a:p>
            <a:pPr>
              <a:defRPr sz="1800">
                <a:latin typeface="Arial"/>
                <a:ea typeface="Arial"/>
                <a:cs typeface="Arial"/>
                <a:sym typeface="Arial"/>
              </a:defRPr>
            </a:pPr>
            <a:r>
              <a:t>“Genesis is primarily about God’s character and his purposes for sinful mankind. Let us beware of allowing our interests to divert us from the central thrust of the book, so that we miss what the Lord, our creator and redeemer, is saying to us.”</a:t>
            </a:r>
          </a:p>
          <a:p>
            <a:pPr>
              <a:defRPr sz="1800">
                <a:latin typeface="Arial"/>
                <a:ea typeface="Arial"/>
                <a:cs typeface="Arial"/>
                <a:sym typeface="Arial"/>
              </a:defRPr>
            </a:pPr>
            <a:r>
              <a:t>photo: </a:t>
            </a:r>
            <a:r>
              <a:rPr u="sng">
                <a:solidFill>
                  <a:srgbClr val="0000FF"/>
                </a:solidFill>
                <a:uFill>
                  <a:solidFill>
                    <a:srgbClr val="0000FF"/>
                  </a:solidFill>
                </a:uFill>
                <a:hlinkClick r:id="rId3" invalidUrl="" action="" tgtFrame="" tooltip="" history="1" highlightClick="0" endSnd="0"/>
              </a:rPr>
              <a:t>https://www.librarything.com/author/wenhamgordonj</a:t>
            </a:r>
            <a:r>
              <a:t>, accessed 2019 May 3</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14" name="Shape 4214"/>
          <p:cNvSpPr/>
          <p:nvPr>
            <p:ph type="sldImg"/>
          </p:nvPr>
        </p:nvSpPr>
        <p:spPr>
          <a:prstGeom prst="rect">
            <a:avLst/>
          </a:prstGeom>
        </p:spPr>
        <p:txBody>
          <a:bodyPr/>
          <a:lstStyle/>
          <a:p>
            <a:pPr/>
          </a:p>
        </p:txBody>
      </p:sp>
      <p:sp>
        <p:nvSpPr>
          <p:cNvPr id="4215" name="Shape 4215"/>
          <p:cNvSpPr/>
          <p:nvPr>
            <p:ph type="body" sz="quarter" idx="1"/>
          </p:nvPr>
        </p:nvSpPr>
        <p:spPr>
          <a:prstGeom prst="rect">
            <a:avLst/>
          </a:prstGeom>
        </p:spPr>
        <p:txBody>
          <a:bodyPr/>
          <a:lstStyle/>
          <a:p>
            <a:pPr defTabSz="457200">
              <a:defRPr sz="2200">
                <a:latin typeface="Arial"/>
                <a:ea typeface="Arial"/>
                <a:cs typeface="Arial"/>
                <a:sym typeface="Arial"/>
              </a:defRPr>
            </a:pPr>
            <a:r>
              <a:t>Note to Translator:</a:t>
            </a:r>
          </a:p>
          <a:p>
            <a:pPr defTabSz="457200">
              <a:defRPr i="1" sz="2200">
                <a:latin typeface="Arial"/>
                <a:ea typeface="Arial"/>
                <a:cs typeface="Arial"/>
                <a:sym typeface="Arial"/>
              </a:defRPr>
            </a:pPr>
            <a:r>
              <a:t>Yôm</a:t>
            </a:r>
            <a:r>
              <a:rPr i="0"/>
              <a:t> is the English transliteration of the Hebrew word that is translated “day.”  And it is in italics in English to show that it is an English transliteration of a foreign word.  </a:t>
            </a:r>
            <a:r>
              <a:t>Yôm</a:t>
            </a:r>
            <a:r>
              <a:rPr i="0"/>
              <a:t> should NOT be translated.  But the Hebrew word  (y</a:t>
            </a:r>
            <a:r>
              <a:t>ôm</a:t>
            </a:r>
            <a:r>
              <a:rPr i="0"/>
              <a:t>) for  should be transliterated in your language as the Hebrew word is pronounced in your language.  And the transliterated Hebrew word should be italicized (or not italicized) according to rules in your language.</a:t>
            </a:r>
          </a:p>
          <a:p>
            <a:pPr defTabSz="457200">
              <a:defRPr sz="2200"/>
            </a:pPr>
          </a:p>
          <a:p>
            <a:pPr defTabSz="457200">
              <a:defRPr sz="2200"/>
            </a:pPr>
            <a:r>
              <a:t>Jesus and Paul: Biblical creationists = young-earth creationists</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0" name="Shape 4220"/>
          <p:cNvSpPr/>
          <p:nvPr>
            <p:ph type="sldImg"/>
          </p:nvPr>
        </p:nvSpPr>
        <p:spPr>
          <a:prstGeom prst="rect">
            <a:avLst/>
          </a:prstGeom>
        </p:spPr>
        <p:txBody>
          <a:bodyPr/>
          <a:lstStyle/>
          <a:p>
            <a:pPr/>
          </a:p>
        </p:txBody>
      </p:sp>
      <p:sp>
        <p:nvSpPr>
          <p:cNvPr id="4221" name="Shape 4221"/>
          <p:cNvSpPr/>
          <p:nvPr>
            <p:ph type="body" sz="quarter" idx="1"/>
          </p:nvPr>
        </p:nvSpPr>
        <p:spPr>
          <a:prstGeom prst="rect">
            <a:avLst/>
          </a:prstGeom>
        </p:spPr>
        <p:txBody>
          <a:bodyPr/>
          <a:lstStyle/>
          <a:p>
            <a:pPr/>
            <a:r>
              <a:t>If millions of years really happened, then most of the land, flying and sea creatures lived and died, and many species even became extinct, before Adam &amp; Eve could ever rule over them.</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5" name="Shape 4225"/>
          <p:cNvSpPr/>
          <p:nvPr>
            <p:ph type="sldImg"/>
          </p:nvPr>
        </p:nvSpPr>
        <p:spPr>
          <a:prstGeom prst="rect">
            <a:avLst/>
          </a:prstGeom>
        </p:spPr>
        <p:txBody>
          <a:bodyPr/>
          <a:lstStyle/>
          <a:p>
            <a:pPr/>
          </a:p>
        </p:txBody>
      </p:sp>
      <p:sp>
        <p:nvSpPr>
          <p:cNvPr id="4226" name="Shape 4226"/>
          <p:cNvSpPr/>
          <p:nvPr>
            <p:ph type="body" sz="quarter" idx="1"/>
          </p:nvPr>
        </p:nvSpPr>
        <p:spPr>
          <a:prstGeom prst="rect">
            <a:avLst/>
          </a:prstGeom>
        </p:spPr>
        <p:txBody>
          <a:bodyPr/>
          <a:lstStyle>
            <a:lvl1pPr>
              <a:defRPr sz="2200">
                <a:latin typeface="Arial"/>
                <a:ea typeface="Arial"/>
                <a:cs typeface="Arial"/>
                <a:sym typeface="Arial"/>
              </a:defRPr>
            </a:lvl1pPr>
          </a:lstStyle>
          <a:p>
            <a:pPr/>
            <a:r>
              <a:t>This only makes sense if Adam and Eve were created 5 days (not 4.5 billion years) after God made the earth.   If millions of years happened then for most of its history the earth was a waste place and not inhabited by man.</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37" name="Shape 4237"/>
          <p:cNvSpPr/>
          <p:nvPr>
            <p:ph type="sldImg"/>
          </p:nvPr>
        </p:nvSpPr>
        <p:spPr>
          <a:prstGeom prst="rect">
            <a:avLst/>
          </a:prstGeom>
        </p:spPr>
        <p:txBody>
          <a:bodyPr/>
          <a:lstStyle/>
          <a:p>
            <a:pPr/>
          </a:p>
        </p:txBody>
      </p:sp>
      <p:sp>
        <p:nvSpPr>
          <p:cNvPr id="4238" name="Shape 4238"/>
          <p:cNvSpPr/>
          <p:nvPr>
            <p:ph type="body" sz="quarter" idx="1"/>
          </p:nvPr>
        </p:nvSpPr>
        <p:spPr>
          <a:prstGeom prst="rect">
            <a:avLst/>
          </a:prstGeom>
        </p:spPr>
        <p:txBody>
          <a:bodyPr/>
          <a:lstStyle/>
          <a:p>
            <a:pPr defTabSz="457200">
              <a:defRPr sz="2200">
                <a:latin typeface="Arial"/>
                <a:ea typeface="Arial"/>
                <a:cs typeface="Arial"/>
                <a:sym typeface="Arial"/>
              </a:defRPr>
            </a:pPr>
            <a:r>
              <a:t>Note to Translator:</a:t>
            </a:r>
          </a:p>
          <a:p>
            <a:pPr defTabSz="457200">
              <a:defRPr i="1" sz="2200">
                <a:latin typeface="Arial"/>
                <a:ea typeface="Arial"/>
                <a:cs typeface="Arial"/>
                <a:sym typeface="Arial"/>
              </a:defRPr>
            </a:pPr>
            <a:r>
              <a:t>Yôm</a:t>
            </a:r>
            <a:r>
              <a:rPr i="0"/>
              <a:t> is the English transliteration of the Hebrew word that is translated “day.”  And it is in italics in English to show that it is an English transliteration of a foreign word.  </a:t>
            </a:r>
            <a:r>
              <a:t>Yôm</a:t>
            </a:r>
            <a:r>
              <a:rPr i="0"/>
              <a:t> should NOT be translated.  But the Hebrew word  (y</a:t>
            </a:r>
            <a:r>
              <a:t>ôm</a:t>
            </a:r>
            <a:r>
              <a:rPr i="0"/>
              <a:t>) for  should be transliterated in your language as the Hebrew word is pronounced in your language.  And the transliterated Hebrew word should be italicized (or not italicized) according to rules in your language.</a:t>
            </a:r>
          </a:p>
          <a:p>
            <a:pPr defTabSz="457200">
              <a:defRPr sz="2200"/>
            </a:pPr>
          </a:p>
          <a:p>
            <a:pPr defTabSz="457200">
              <a:defRPr sz="2200"/>
            </a:pPr>
            <a:r>
              <a:t>Jesus and Paul: Biblical creationists = young-earth creationists</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42" name="Shape 4242"/>
          <p:cNvSpPr/>
          <p:nvPr>
            <p:ph type="sldImg"/>
          </p:nvPr>
        </p:nvSpPr>
        <p:spPr>
          <a:prstGeom prst="rect">
            <a:avLst/>
          </a:prstGeom>
        </p:spPr>
        <p:txBody>
          <a:bodyPr/>
          <a:lstStyle/>
          <a:p>
            <a:pPr/>
          </a:p>
        </p:txBody>
      </p:sp>
      <p:sp>
        <p:nvSpPr>
          <p:cNvPr id="4243" name="Shape 4243"/>
          <p:cNvSpPr/>
          <p:nvPr>
            <p:ph type="body" sz="quarter" idx="1"/>
          </p:nvPr>
        </p:nvSpPr>
        <p:spPr>
          <a:prstGeom prst="rect">
            <a:avLst/>
          </a:prstGeom>
        </p:spPr>
        <p:txBody>
          <a:bodyPr/>
          <a:lstStyle>
            <a:lvl1pPr>
              <a:defRPr sz="1200" u="sng">
                <a:solidFill>
                  <a:srgbClr val="0000FF"/>
                </a:solidFill>
                <a:uFill>
                  <a:solidFill>
                    <a:srgbClr val="0000FF"/>
                  </a:solidFill>
                </a:uFill>
                <a:latin typeface="Calibri"/>
                <a:ea typeface="Calibri"/>
                <a:cs typeface="Calibri"/>
                <a:sym typeface="Calibri"/>
                <a:hlinkClick r:id="rId3" invalidUrl="" action="" tgtFrame="" tooltip="" history="1" highlightClick="0" endSnd="0"/>
              </a:defRPr>
            </a:lvl1pPr>
          </a:lstStyle>
          <a:p>
            <a:pPr>
              <a:defRPr>
                <a:solidFill>
                  <a:srgbClr val="000000"/>
                </a:solidFill>
                <a:uFillTx/>
              </a:defRPr>
            </a:pPr>
            <a:r>
              <a:rPr>
                <a:solidFill>
                  <a:srgbClr val="0000FF"/>
                </a:solidFill>
                <a:uFill>
                  <a:solidFill>
                    <a:srgbClr val="0000FF"/>
                  </a:solidFill>
                </a:uFill>
                <a:hlinkClick r:id="rId3" invalidUrl="" action="" tgtFrame="" tooltip="" history="1" highlightClick="0" endSnd="0"/>
              </a:rPr>
              <a:t>A collaboration of NASA photos</a:t>
            </a: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50" name="Shape 4250"/>
          <p:cNvSpPr/>
          <p:nvPr>
            <p:ph type="sldImg"/>
          </p:nvPr>
        </p:nvSpPr>
        <p:spPr>
          <a:prstGeom prst="rect">
            <a:avLst/>
          </a:prstGeom>
        </p:spPr>
        <p:txBody>
          <a:bodyPr/>
          <a:lstStyle/>
          <a:p>
            <a:pPr/>
          </a:p>
        </p:txBody>
      </p:sp>
      <p:sp>
        <p:nvSpPr>
          <p:cNvPr id="4251" name="Shape 4251"/>
          <p:cNvSpPr/>
          <p:nvPr>
            <p:ph type="body" sz="quarter" idx="1"/>
          </p:nvPr>
        </p:nvSpPr>
        <p:spPr>
          <a:prstGeom prst="rect">
            <a:avLst/>
          </a:prstGeom>
        </p:spPr>
        <p:txBody>
          <a:bodyPr/>
          <a:lstStyle/>
          <a:p>
            <a:pPr>
              <a:defRPr sz="2400">
                <a:latin typeface="Arial"/>
                <a:ea typeface="Arial"/>
                <a:cs typeface="Arial"/>
                <a:sym typeface="Arial"/>
              </a:defRPr>
            </a:pPr>
            <a:r>
              <a:t>The day can be measured either by the movement of the stars or the Sun in the sky.</a:t>
            </a:r>
          </a:p>
          <a:p>
            <a:pPr>
              <a:defRPr sz="2400">
                <a:latin typeface="Arial"/>
                <a:ea typeface="Arial"/>
                <a:cs typeface="Arial"/>
                <a:sym typeface="Arial"/>
              </a:defRPr>
            </a:pPr>
            <a:r>
              <a:t>https://www.britannica.com/science/calendar/Time-determination-by-stars-Sun-and-Moon</a:t>
            </a:r>
          </a:p>
          <a:p>
            <a:pPr>
              <a:defRPr sz="2400">
                <a:latin typeface="Arial"/>
                <a:ea typeface="Arial"/>
                <a:cs typeface="Arial"/>
                <a:sym typeface="Arial"/>
              </a:defRPr>
            </a:pPr>
          </a:p>
          <a:p>
            <a:pPr>
              <a:defRPr sz="1200">
                <a:latin typeface="Calibri"/>
                <a:ea typeface="Calibri"/>
                <a:cs typeface="Calibri"/>
                <a:sym typeface="Calibri"/>
              </a:defRPr>
            </a:pPr>
          </a:p>
          <a:p>
            <a:pPr>
              <a:defRPr sz="1200" u="sng">
                <a:latin typeface="Calibri"/>
                <a:ea typeface="Calibri"/>
                <a:cs typeface="Calibri"/>
                <a:sym typeface="Calibri"/>
              </a:defRPr>
            </a:pPr>
            <a:r>
              <a:rPr>
                <a:solidFill>
                  <a:srgbClr val="0000FF"/>
                </a:solidFill>
                <a:uFill>
                  <a:solidFill>
                    <a:srgbClr val="0000FF"/>
                  </a:solidFill>
                </a:uFill>
                <a:hlinkClick r:id="rId3" invalidUrl="" action="" tgtFrame="" tooltip="" history="1" highlightClick="0" endSnd="0"/>
              </a:rPr>
              <a:t>A collaboration of NASA photos</a:t>
            </a: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60" name="Shape 4260"/>
          <p:cNvSpPr/>
          <p:nvPr>
            <p:ph type="sldImg"/>
          </p:nvPr>
        </p:nvSpPr>
        <p:spPr>
          <a:prstGeom prst="rect">
            <a:avLst/>
          </a:prstGeom>
        </p:spPr>
        <p:txBody>
          <a:bodyPr/>
          <a:lstStyle/>
          <a:p>
            <a:pPr/>
          </a:p>
        </p:txBody>
      </p:sp>
      <p:sp>
        <p:nvSpPr>
          <p:cNvPr id="4261" name="Shape 4261"/>
          <p:cNvSpPr/>
          <p:nvPr>
            <p:ph type="body" sz="quarter" idx="1"/>
          </p:nvPr>
        </p:nvSpPr>
        <p:spPr>
          <a:prstGeom prst="rect">
            <a:avLst/>
          </a:prstGeom>
        </p:spPr>
        <p:txBody>
          <a:bodyPr/>
          <a:lstStyle/>
          <a:p>
            <a:pPr>
              <a:defRPr sz="2400">
                <a:latin typeface="Calibri"/>
                <a:ea typeface="Calibri"/>
                <a:cs typeface="Calibri"/>
                <a:sym typeface="Calibri"/>
              </a:defRPr>
            </a:pPr>
            <a:r>
              <a:t>The month is measured by the time taken by the Moon to complete a cycle of phases. </a:t>
            </a:r>
          </a:p>
          <a:p>
            <a:pPr>
              <a:defRPr sz="2400" u="sng">
                <a:latin typeface="Calibri"/>
                <a:ea typeface="Calibri"/>
                <a:cs typeface="Calibri"/>
                <a:sym typeface="Calibri"/>
              </a:defRPr>
            </a:pPr>
            <a:r>
              <a:rPr>
                <a:solidFill>
                  <a:srgbClr val="0000FF"/>
                </a:solidFill>
                <a:uFill>
                  <a:solidFill>
                    <a:srgbClr val="0000FF"/>
                  </a:solidFill>
                </a:uFill>
                <a:hlinkClick r:id="rId3" invalidUrl="" action="" tgtFrame="" tooltip="" history="1" highlightClick="0" endSnd="0"/>
              </a:rPr>
              <a:t>https://www.britannica.com/science/calendar/Time-determination-by-stars-Sun-and-Moon</a:t>
            </a:r>
          </a:p>
          <a:p>
            <a:pPr>
              <a:defRPr sz="1200" u="sng">
                <a:latin typeface="Calibri"/>
                <a:ea typeface="Calibri"/>
                <a:cs typeface="Calibri"/>
                <a:sym typeface="Calibri"/>
              </a:defRPr>
            </a:pPr>
          </a:p>
          <a:p>
            <a:pPr>
              <a:defRPr sz="1200" u="sng">
                <a:latin typeface="Calibri"/>
                <a:ea typeface="Calibri"/>
                <a:cs typeface="Calibri"/>
                <a:sym typeface="Calibri"/>
              </a:defRPr>
            </a:pPr>
            <a:r>
              <a:rPr>
                <a:solidFill>
                  <a:srgbClr val="0000FF"/>
                </a:solidFill>
                <a:uFill>
                  <a:solidFill>
                    <a:srgbClr val="0000FF"/>
                  </a:solidFill>
                </a:uFill>
                <a:hlinkClick r:id="rId4" invalidUrl="" action="" tgtFrame="" tooltip="" history="1" highlightClick="0" endSnd="0"/>
              </a:rPr>
              <a:t>A collaboration of NASA photos</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0" name="Shape 4270"/>
          <p:cNvSpPr/>
          <p:nvPr>
            <p:ph type="sldImg"/>
          </p:nvPr>
        </p:nvSpPr>
        <p:spPr>
          <a:prstGeom prst="rect">
            <a:avLst/>
          </a:prstGeom>
        </p:spPr>
        <p:txBody>
          <a:bodyPr/>
          <a:lstStyle/>
          <a:p>
            <a:pPr/>
          </a:p>
        </p:txBody>
      </p:sp>
      <p:sp>
        <p:nvSpPr>
          <p:cNvPr id="4271" name="Shape 4271"/>
          <p:cNvSpPr/>
          <p:nvPr>
            <p:ph type="body" sz="quarter" idx="1"/>
          </p:nvPr>
        </p:nvSpPr>
        <p:spPr>
          <a:prstGeom prst="rect">
            <a:avLst/>
          </a:prstGeom>
        </p:spPr>
        <p:txBody>
          <a:bodyPr/>
          <a:lstStyle/>
          <a:p>
            <a:pPr>
              <a:defRPr sz="2400">
                <a:latin typeface="Arial"/>
                <a:ea typeface="Arial"/>
                <a:cs typeface="Arial"/>
                <a:sym typeface="Arial"/>
              </a:defRPr>
            </a:pPr>
            <a:r>
              <a:t>A year is defined as the interval between successive passages of the Sun through the vernal equinox (i.e., when it crosses the celestial equator late in March) </a:t>
            </a:r>
          </a:p>
          <a:p>
            <a:pPr>
              <a:defRPr sz="2400" u="sng">
                <a:latin typeface="Arial"/>
                <a:ea typeface="Arial"/>
                <a:cs typeface="Arial"/>
                <a:sym typeface="Arial"/>
              </a:defRPr>
            </a:pPr>
            <a:r>
              <a:rPr>
                <a:solidFill>
                  <a:srgbClr val="0000FF"/>
                </a:solidFill>
                <a:uFill>
                  <a:solidFill>
                    <a:srgbClr val="0000FF"/>
                  </a:solidFill>
                </a:uFill>
                <a:hlinkClick r:id="rId3" invalidUrl="" action="" tgtFrame="" tooltip="" history="1" highlightClick="0" endSnd="0"/>
              </a:rPr>
              <a:t>https://www.britannica.com/science/calendar/Time-determination-by-stars-Sun-and-Moon</a:t>
            </a:r>
          </a:p>
          <a:p>
            <a:pPr>
              <a:defRPr sz="2400" u="sng">
                <a:latin typeface="Arial"/>
                <a:ea typeface="Arial"/>
                <a:cs typeface="Arial"/>
                <a:sym typeface="Arial"/>
              </a:defRPr>
            </a:pPr>
          </a:p>
          <a:p>
            <a:pPr>
              <a:defRPr sz="2400">
                <a:latin typeface="Arial"/>
                <a:ea typeface="Arial"/>
                <a:cs typeface="Arial"/>
                <a:sym typeface="Arial"/>
              </a:defRPr>
            </a:pPr>
            <a:r>
              <a:t>equinox: either of the two moments in the year when the Sun is exactly above the Equator and day and night are of equal length; also, either of the two points in the sky where the ecliptic (the Sun’s annual pathway) and the celestial equator intersect. </a:t>
            </a:r>
          </a:p>
          <a:p>
            <a:pPr>
              <a:defRPr sz="2400">
                <a:latin typeface="Arial"/>
                <a:ea typeface="Arial"/>
                <a:cs typeface="Arial"/>
                <a:sym typeface="Arial"/>
              </a:defRPr>
            </a:pPr>
            <a:r>
              <a:t>	The vernal equinox, marking the beginning of spring in the Northern Hemisphere, occurs about March 21, when the Sun moves north across the celestial equator. </a:t>
            </a:r>
          </a:p>
          <a:p>
            <a:pPr>
              <a:defRPr sz="2400">
                <a:latin typeface="Arial"/>
                <a:ea typeface="Arial"/>
                <a:cs typeface="Arial"/>
                <a:sym typeface="Arial"/>
              </a:defRPr>
            </a:pPr>
            <a:r>
              <a:t>	The autumnal equinox falls about September 23, as the Sun crosses the celestial equator going south.</a:t>
            </a:r>
          </a:p>
          <a:p>
            <a:pPr>
              <a:defRPr sz="2400" u="sng">
                <a:latin typeface="Arial"/>
                <a:ea typeface="Arial"/>
                <a:cs typeface="Arial"/>
                <a:sym typeface="Arial"/>
              </a:defRPr>
            </a:pPr>
            <a:r>
              <a:rPr>
                <a:solidFill>
                  <a:srgbClr val="0000FF"/>
                </a:solidFill>
                <a:uFill>
                  <a:solidFill>
                    <a:srgbClr val="0000FF"/>
                  </a:solidFill>
                </a:uFill>
                <a:hlinkClick r:id="rId4" invalidUrl="" action="" tgtFrame="" tooltip="" history="1" highlightClick="0" endSnd="0"/>
              </a:rPr>
              <a:t>https://www.britannica.com/science/equinox-astronomy</a:t>
            </a:r>
            <a:r>
              <a:rPr u="none"/>
              <a:t> </a:t>
            </a:r>
          </a:p>
          <a:p>
            <a:pPr>
              <a:defRPr sz="2400">
                <a:latin typeface="Arial"/>
                <a:ea typeface="Arial"/>
                <a:cs typeface="Arial"/>
                <a:sym typeface="Arial"/>
              </a:defRPr>
            </a:pPr>
          </a:p>
          <a:p>
            <a:pPr>
              <a:defRPr sz="1200" u="sng">
                <a:latin typeface="Calibri"/>
                <a:ea typeface="Calibri"/>
                <a:cs typeface="Calibri"/>
                <a:sym typeface="Calibri"/>
              </a:defRPr>
            </a:pPr>
            <a:r>
              <a:rPr>
                <a:solidFill>
                  <a:srgbClr val="0000FF"/>
                </a:solidFill>
                <a:uFill>
                  <a:solidFill>
                    <a:srgbClr val="0000FF"/>
                  </a:solidFill>
                </a:uFill>
                <a:hlinkClick r:id="rId5" invalidUrl="" action="" tgtFrame="" tooltip="" history="1" highlightClick="0" endSnd="0"/>
              </a:rPr>
              <a:t>A collaboration of NASA photos</a:t>
            </a: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6" name="Shape 4276"/>
          <p:cNvSpPr/>
          <p:nvPr>
            <p:ph type="sldImg"/>
          </p:nvPr>
        </p:nvSpPr>
        <p:spPr>
          <a:prstGeom prst="rect">
            <a:avLst/>
          </a:prstGeom>
        </p:spPr>
        <p:txBody>
          <a:bodyPr/>
          <a:lstStyle/>
          <a:p>
            <a:pPr/>
          </a:p>
        </p:txBody>
      </p:sp>
      <p:sp>
        <p:nvSpPr>
          <p:cNvPr id="4277" name="Shape 4277"/>
          <p:cNvSpPr/>
          <p:nvPr>
            <p:ph type="body" sz="quarter" idx="1"/>
          </p:nvPr>
        </p:nvSpPr>
        <p:spPr>
          <a:prstGeom prst="rect">
            <a:avLst/>
          </a:prstGeom>
        </p:spPr>
        <p:txBody>
          <a:bodyPr/>
          <a:lstStyle/>
          <a:p>
            <a:pPr/>
            <a:r>
              <a:t>NASB</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1" name="Shape 4281"/>
          <p:cNvSpPr/>
          <p:nvPr>
            <p:ph type="sldImg"/>
          </p:nvPr>
        </p:nvSpPr>
        <p:spPr>
          <a:prstGeom prst="rect">
            <a:avLst/>
          </a:prstGeom>
        </p:spPr>
        <p:txBody>
          <a:bodyPr/>
          <a:lstStyle/>
          <a:p>
            <a:pPr/>
          </a:p>
        </p:txBody>
      </p:sp>
      <p:sp>
        <p:nvSpPr>
          <p:cNvPr id="4282" name="Shape 4282"/>
          <p:cNvSpPr/>
          <p:nvPr>
            <p:ph type="body" sz="quarter" idx="1"/>
          </p:nvPr>
        </p:nvSpPr>
        <p:spPr>
          <a:prstGeom prst="rect">
            <a:avLst/>
          </a:prstGeom>
        </p:spPr>
        <p:txBody>
          <a:bodyPr/>
          <a:lstStyle/>
          <a:p>
            <a:pPr/>
            <a:r>
              <a:t>This objection fails because if God was only emphasizing the pattern of 6 &amp; 1, and did not create in six literal days, He would not have used YOM in Gen. 1 but would have used some other time words, as the next slide illustrates.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8" name="Shape 3278"/>
          <p:cNvSpPr/>
          <p:nvPr>
            <p:ph type="sldImg"/>
          </p:nvPr>
        </p:nvSpPr>
        <p:spPr>
          <a:prstGeom prst="rect">
            <a:avLst/>
          </a:prstGeom>
        </p:spPr>
        <p:txBody>
          <a:bodyPr/>
          <a:lstStyle/>
          <a:p>
            <a:pPr/>
          </a:p>
        </p:txBody>
      </p:sp>
      <p:sp>
        <p:nvSpPr>
          <p:cNvPr id="3279" name="Shape 3279"/>
          <p:cNvSpPr/>
          <p:nvPr>
            <p:ph type="body" sz="quarter" idx="1"/>
          </p:nvPr>
        </p:nvSpPr>
        <p:spPr>
          <a:prstGeom prst="rect">
            <a:avLst/>
          </a:prstGeom>
        </p:spPr>
        <p:txBody>
          <a:bodyPr/>
          <a:lstStyle/>
          <a:p>
            <a:pPr>
              <a:defRPr sz="2200">
                <a:latin typeface="Arial"/>
                <a:ea typeface="Arial"/>
                <a:cs typeface="Arial"/>
                <a:sym typeface="Arial"/>
              </a:defRPr>
            </a:pPr>
            <a:r>
              <a:t>But every culture has creation myths and many have flood myths, so people have always asked a lot of the same questions. </a:t>
            </a:r>
          </a:p>
          <a:p>
            <a:pPr>
              <a:defRPr sz="2200">
                <a:latin typeface="Arial"/>
                <a:ea typeface="Arial"/>
                <a:cs typeface="Arial"/>
                <a:sym typeface="Arial"/>
              </a:defRPr>
            </a:pPr>
            <a:r>
              <a:t>	And pagans of all stripes have made a lot of the same assumptions as modern unbelievers. </a:t>
            </a:r>
          </a:p>
          <a:p>
            <a:pPr>
              <a:defRPr sz="2200">
                <a:latin typeface="Arial"/>
                <a:ea typeface="Arial"/>
                <a:cs typeface="Arial"/>
                <a:sym typeface="Arial"/>
              </a:defRPr>
            </a:pPr>
            <a:r>
              <a:t>The same is true of faithful Jews and Christians down through the centuries.</a:t>
            </a:r>
          </a:p>
          <a:p>
            <a:pPr>
              <a:defRPr sz="2200">
                <a:latin typeface="Arial"/>
                <a:ea typeface="Arial"/>
                <a:cs typeface="Arial"/>
                <a:sym typeface="Arial"/>
              </a:defRPr>
            </a:pPr>
            <a:r>
              <a:t>	If how, when, and what order God created, and the Fall, and the Flood are so peripheral, why did God through Moses give us all these details.  He could have taught us about these events in a few sentences rather than 11 chapters.</a:t>
            </a:r>
          </a:p>
          <a:p>
            <a:pPr>
              <a:defRPr sz="2200">
                <a:latin typeface="Arial"/>
                <a:ea typeface="Arial"/>
                <a:cs typeface="Arial"/>
                <a:sym typeface="Arial"/>
              </a:defRPr>
            </a:pPr>
          </a:p>
          <a:p>
            <a:pPr>
              <a:defRPr sz="1800">
                <a:latin typeface="Arial"/>
                <a:ea typeface="Arial"/>
                <a:cs typeface="Arial"/>
                <a:sym typeface="Arial"/>
              </a:defRPr>
            </a:pPr>
            <a:r>
              <a:t>“Modern man makes assumptions about the world that are </a:t>
            </a:r>
            <a:r>
              <a:rPr b="1"/>
              <a:t>COMPLETELY DIFFERENT</a:t>
            </a:r>
            <a:r>
              <a:t> from those of the second millennium B.C.  Consequently when we read Genesis, we tend to grab hold of points that were of </a:t>
            </a:r>
            <a:r>
              <a:rPr b="1"/>
              <a:t>QUITE PERIPHERAL</a:t>
            </a:r>
            <a:r>
              <a:t> interest to the author of Genesis and we overlook points that are fundamental.”</a:t>
            </a:r>
          </a:p>
          <a:p>
            <a:pPr>
              <a:defRPr sz="1600">
                <a:latin typeface="Arial"/>
                <a:ea typeface="Arial"/>
                <a:cs typeface="Arial"/>
                <a:sym typeface="Arial"/>
              </a:defRPr>
            </a:pPr>
            <a:r>
              <a:t>photo: </a:t>
            </a:r>
            <a:r>
              <a:rPr u="sng">
                <a:solidFill>
                  <a:srgbClr val="0000FF"/>
                </a:solidFill>
                <a:uFill>
                  <a:solidFill>
                    <a:srgbClr val="0000FF"/>
                  </a:solidFill>
                </a:uFill>
                <a:hlinkClick r:id="rId3" invalidUrl="" action="" tgtFrame="" tooltip="" history="1" highlightClick="0" endSnd="0"/>
              </a:rPr>
              <a:t>https://www.librarything.com/author/wenhamgordonj</a:t>
            </a:r>
            <a:r>
              <a:t>, accessed 2019 May 3</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8" name="Shape 4288"/>
          <p:cNvSpPr/>
          <p:nvPr>
            <p:ph type="sldImg"/>
          </p:nvPr>
        </p:nvSpPr>
        <p:spPr>
          <a:prstGeom prst="rect">
            <a:avLst/>
          </a:prstGeom>
        </p:spPr>
        <p:txBody>
          <a:bodyPr/>
          <a:lstStyle/>
          <a:p>
            <a:pPr/>
          </a:p>
        </p:txBody>
      </p:sp>
      <p:sp>
        <p:nvSpPr>
          <p:cNvPr id="4289" name="Shape 4289"/>
          <p:cNvSpPr/>
          <p:nvPr>
            <p:ph type="body" sz="quarter" idx="1"/>
          </p:nvPr>
        </p:nvSpPr>
        <p:spPr>
          <a:prstGeom prst="rect">
            <a:avLst/>
          </a:prstGeom>
        </p:spPr>
        <p:txBody>
          <a:bodyPr/>
          <a:lstStyle/>
          <a:p>
            <a:pPr>
              <a:defRPr>
                <a:latin typeface="Arial"/>
                <a:ea typeface="Arial"/>
                <a:cs typeface="Arial"/>
                <a:sym typeface="Arial"/>
              </a:defRPr>
            </a:pPr>
            <a:r>
              <a:t>The words in italics (</a:t>
            </a:r>
            <a:r>
              <a:rPr i="1"/>
              <a:t>dor</a:t>
            </a:r>
            <a:r>
              <a:t>, </a:t>
            </a:r>
            <a:r>
              <a:rPr i="1"/>
              <a:t>zeman</a:t>
            </a:r>
            <a:r>
              <a:t>, and </a:t>
            </a:r>
            <a:r>
              <a:rPr i="1"/>
              <a:t>iddan</a:t>
            </a:r>
            <a:r>
              <a:t>) are transliterations of Hebrew and Aramaic words and should not be translated.</a:t>
            </a:r>
          </a:p>
          <a:p>
            <a:pPr>
              <a:defRPr>
                <a:latin typeface="Arial"/>
                <a:ea typeface="Arial"/>
                <a:cs typeface="Arial"/>
                <a:sym typeface="Arial"/>
              </a:defRPr>
            </a:pPr>
          </a:p>
          <a:p>
            <a:pPr>
              <a:defRPr>
                <a:latin typeface="Arial"/>
                <a:ea typeface="Arial"/>
                <a:cs typeface="Arial"/>
                <a:sym typeface="Arial"/>
              </a:defRPr>
            </a:pPr>
            <a:r>
              <a:t>God could have used the Hebrew word </a:t>
            </a:r>
            <a:r>
              <a:rPr i="1"/>
              <a:t>dor</a:t>
            </a:r>
            <a:r>
              <a:t> and borrowed a foreign word as He later used Aramaic words.  Or He could have used one of several phrases to indicate that He created over the course of six long periods of time (e.g., millions of years).  But He used the only Hebrew word that means a literal day: YOM.</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93" name="Shape 4293"/>
          <p:cNvSpPr/>
          <p:nvPr>
            <p:ph type="sldImg"/>
          </p:nvPr>
        </p:nvSpPr>
        <p:spPr>
          <a:prstGeom prst="rect">
            <a:avLst/>
          </a:prstGeom>
        </p:spPr>
        <p:txBody>
          <a:bodyPr/>
          <a:lstStyle/>
          <a:p>
            <a:pPr/>
          </a:p>
        </p:txBody>
      </p:sp>
      <p:sp>
        <p:nvSpPr>
          <p:cNvPr id="4294" name="Shape 4294"/>
          <p:cNvSpPr/>
          <p:nvPr>
            <p:ph type="body" sz="quarter" idx="1"/>
          </p:nvPr>
        </p:nvSpPr>
        <p:spPr>
          <a:prstGeom prst="rect">
            <a:avLst/>
          </a:prstGeom>
        </p:spPr>
        <p:txBody>
          <a:bodyPr/>
          <a:lstStyle/>
          <a:p>
            <a:pPr/>
            <a:r>
              <a:t>God could have given no reason for the sabbath commandment (He didn’t give a reason for many of the other 10 commandments). Or, He could have given in Ex. 20:11 the same reason for the commandment that He gives here in 31:13 or that He gives in the verse on the next slide.</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09" name="Shape 4309"/>
          <p:cNvSpPr/>
          <p:nvPr>
            <p:ph type="sldImg"/>
          </p:nvPr>
        </p:nvSpPr>
        <p:spPr>
          <a:prstGeom prst="rect">
            <a:avLst/>
          </a:prstGeom>
        </p:spPr>
        <p:txBody>
          <a:bodyPr/>
          <a:lstStyle/>
          <a:p>
            <a:pPr/>
          </a:p>
        </p:txBody>
      </p:sp>
      <p:sp>
        <p:nvSpPr>
          <p:cNvPr id="4310" name="Shape 4310"/>
          <p:cNvSpPr/>
          <p:nvPr>
            <p:ph type="body" sz="quarter" idx="1"/>
          </p:nvPr>
        </p:nvSpPr>
        <p:spPr>
          <a:prstGeom prst="rect">
            <a:avLst/>
          </a:prstGeom>
        </p:spPr>
        <p:txBody>
          <a:bodyPr/>
          <a:lstStyle/>
          <a:p>
            <a:pPr defTabSz="457200">
              <a:defRPr sz="2200">
                <a:latin typeface="Arial"/>
                <a:ea typeface="Arial"/>
                <a:cs typeface="Arial"/>
                <a:sym typeface="Arial"/>
              </a:defRPr>
            </a:pPr>
            <a:r>
              <a:t>Note to Translator:</a:t>
            </a:r>
          </a:p>
          <a:p>
            <a:pPr defTabSz="457200">
              <a:defRPr i="1" sz="2200">
                <a:latin typeface="Arial"/>
                <a:ea typeface="Arial"/>
                <a:cs typeface="Arial"/>
                <a:sym typeface="Arial"/>
              </a:defRPr>
            </a:pPr>
            <a:r>
              <a:t>Yôm</a:t>
            </a:r>
            <a:r>
              <a:rPr i="0"/>
              <a:t> is the English transliteration of the Hebrew word that is translated “day.”  And it is in italics in English to show that it is an English transliteration of a foreign word.  </a:t>
            </a:r>
            <a:r>
              <a:t>Yôm</a:t>
            </a:r>
            <a:r>
              <a:rPr i="0"/>
              <a:t> should NOT be translated.  But the Hebrew word  (y</a:t>
            </a:r>
            <a:r>
              <a:t>ôm</a:t>
            </a:r>
            <a:r>
              <a:rPr i="0"/>
              <a:t>) for  should be transliterated in your language as the Hebrew word is pronounced in your language.  And the transliterated Hebrew word should be italicized (or not italicized) according to rules in your language.</a:t>
            </a:r>
          </a:p>
          <a:p>
            <a:pPr defTabSz="457200">
              <a:defRPr sz="2200"/>
            </a:pPr>
          </a:p>
          <a:p>
            <a:pPr defTabSz="457200">
              <a:defRPr sz="2200"/>
            </a:pPr>
            <a:r>
              <a:t>Jesus and Paul: Biblical creationists = young-earth creationists</a:t>
            </a: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37" name="Shape 4337"/>
          <p:cNvSpPr/>
          <p:nvPr>
            <p:ph type="sldImg"/>
          </p:nvPr>
        </p:nvSpPr>
        <p:spPr>
          <a:prstGeom prst="rect">
            <a:avLst/>
          </a:prstGeom>
        </p:spPr>
        <p:txBody>
          <a:bodyPr/>
          <a:lstStyle/>
          <a:p>
            <a:pPr/>
          </a:p>
        </p:txBody>
      </p:sp>
      <p:sp>
        <p:nvSpPr>
          <p:cNvPr id="4338" name="Shape 4338"/>
          <p:cNvSpPr/>
          <p:nvPr>
            <p:ph type="body" sz="quarter" idx="1"/>
          </p:nvPr>
        </p:nvSpPr>
        <p:spPr>
          <a:prstGeom prst="rect">
            <a:avLst/>
          </a:prstGeom>
        </p:spPr>
        <p:txBody>
          <a:bodyPr/>
          <a:lstStyle/>
          <a:p>
            <a:pPr marR="40639" indent="40639" defTabSz="914400">
              <a:lnSpc>
                <a:spcPct val="90000"/>
              </a:lnSpc>
              <a:spcBef>
                <a:spcPts val="400"/>
              </a:spcBef>
              <a:defRPr sz="3600">
                <a:uFill>
                  <a:solidFill>
                    <a:srgbClr val="000000"/>
                  </a:solidFill>
                </a:uFill>
                <a:latin typeface="Arial"/>
                <a:ea typeface="Arial"/>
                <a:cs typeface="Arial"/>
                <a:sym typeface="Arial"/>
              </a:defRPr>
            </a:pPr>
            <a:r>
              <a:t>CTGWG chapter on Jesus’s view is on the web site.</a:t>
            </a:r>
          </a:p>
          <a:p>
            <a:pPr marR="40639" indent="40639" defTabSz="914400">
              <a:lnSpc>
                <a:spcPct val="90000"/>
              </a:lnSpc>
              <a:spcBef>
                <a:spcPts val="400"/>
              </a:spcBef>
              <a:defRPr sz="3600">
                <a:uFill>
                  <a:solidFill>
                    <a:srgbClr val="000000"/>
                  </a:solidFill>
                </a:uFill>
                <a:latin typeface="Arial"/>
                <a:ea typeface="Arial"/>
                <a:cs typeface="Arial"/>
                <a:sym typeface="Arial"/>
              </a:defRPr>
            </a:pPr>
          </a:p>
          <a:p>
            <a:pPr marR="40639" indent="40639" defTabSz="914400">
              <a:lnSpc>
                <a:spcPct val="90000"/>
              </a:lnSpc>
              <a:spcBef>
                <a:spcPts val="400"/>
              </a:spcBef>
              <a:defRPr sz="3600">
                <a:uFill>
                  <a:solidFill>
                    <a:srgbClr val="000000"/>
                  </a:solidFill>
                </a:uFill>
                <a:latin typeface="Arial"/>
                <a:ea typeface="Arial"/>
                <a:cs typeface="Arial"/>
                <a:sym typeface="Arial"/>
              </a:defRPr>
            </a:pPr>
            <a:r>
              <a:t>If the biblical timeline = 7 feet (2 meters) on the screen, then the evolutionary timeline would stretch 4500 miles (7250 km).</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1" name="Shape 4361"/>
          <p:cNvSpPr/>
          <p:nvPr>
            <p:ph type="sldImg"/>
          </p:nvPr>
        </p:nvSpPr>
        <p:spPr>
          <a:prstGeom prst="rect">
            <a:avLst/>
          </a:prstGeom>
        </p:spPr>
        <p:txBody>
          <a:bodyPr/>
          <a:lstStyle/>
          <a:p>
            <a:pPr/>
          </a:p>
        </p:txBody>
      </p:sp>
      <p:sp>
        <p:nvSpPr>
          <p:cNvPr id="4362" name="Shape 4362"/>
          <p:cNvSpPr/>
          <p:nvPr>
            <p:ph type="body" sz="quarter" idx="1"/>
          </p:nvPr>
        </p:nvSpPr>
        <p:spPr>
          <a:prstGeom prst="rect">
            <a:avLst/>
          </a:prstGeom>
        </p:spPr>
        <p:txBody>
          <a:bodyPr/>
          <a:lstStyle/>
          <a:p>
            <a:pPr/>
            <a:r>
              <a:t>Paul says that man has seen the witness of creation about the existence and character of the Creator since the creation of the world.  This means that in Paul’s mind, Adam was there at the beginning of creation, not billions of years after the beginning.</a:t>
            </a:r>
          </a:p>
          <a:p>
            <a:pPr/>
          </a:p>
          <a:p>
            <a:pPr/>
            <a:r>
              <a:t>NASB, ESV, HCSB, NKJV and NRSV all have “since.”</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0" name="Shape 4370"/>
          <p:cNvSpPr/>
          <p:nvPr>
            <p:ph type="sldImg"/>
          </p:nvPr>
        </p:nvSpPr>
        <p:spPr>
          <a:prstGeom prst="rect">
            <a:avLst/>
          </a:prstGeom>
        </p:spPr>
        <p:txBody>
          <a:bodyPr/>
          <a:lstStyle/>
          <a:p>
            <a:pPr/>
          </a:p>
        </p:txBody>
      </p:sp>
      <p:sp>
        <p:nvSpPr>
          <p:cNvPr id="4371" name="Shape 4371"/>
          <p:cNvSpPr/>
          <p:nvPr>
            <p:ph type="body" sz="quarter" idx="1"/>
          </p:nvPr>
        </p:nvSpPr>
        <p:spPr>
          <a:prstGeom prst="rect">
            <a:avLst/>
          </a:prstGeom>
        </p:spPr>
        <p:txBody>
          <a:bodyPr/>
          <a:lstStyle/>
          <a:p>
            <a:pPr/>
            <a:r>
              <a:t>emphasize HOW God created [Gen 1 “and God said,” Ps. 33:6–9, mature animals and plants and man supernaturally and then future creatures naturally by procreation</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80" name="Shape 4380"/>
          <p:cNvSpPr/>
          <p:nvPr>
            <p:ph type="sldImg"/>
          </p:nvPr>
        </p:nvSpPr>
        <p:spPr>
          <a:prstGeom prst="rect">
            <a:avLst/>
          </a:prstGeom>
        </p:spPr>
        <p:txBody>
          <a:bodyPr/>
          <a:lstStyle/>
          <a:p>
            <a:pPr/>
          </a:p>
        </p:txBody>
      </p:sp>
      <p:sp>
        <p:nvSpPr>
          <p:cNvPr id="4381" name="Shape 4381"/>
          <p:cNvSpPr/>
          <p:nvPr>
            <p:ph type="body" sz="quarter" idx="1"/>
          </p:nvPr>
        </p:nvSpPr>
        <p:spPr>
          <a:prstGeom prst="rect">
            <a:avLst/>
          </a:prstGeom>
        </p:spPr>
        <p:txBody>
          <a:bodyPr/>
          <a:lstStyle/>
          <a:p>
            <a:pPr/>
            <a:r>
              <a:t>Yes, there is anthropomorphic language here: God does not have a literal mouth. But this language points to supernatural creation, just as Jesus (the Creator incarnate) did creation miracles by His Word.</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91" name="Shape 4391"/>
          <p:cNvSpPr/>
          <p:nvPr>
            <p:ph type="sldImg"/>
          </p:nvPr>
        </p:nvSpPr>
        <p:spPr>
          <a:prstGeom prst="rect">
            <a:avLst/>
          </a:prstGeom>
        </p:spPr>
        <p:txBody>
          <a:bodyPr/>
          <a:lstStyle/>
          <a:p>
            <a:pPr/>
          </a:p>
        </p:txBody>
      </p:sp>
      <p:sp>
        <p:nvSpPr>
          <p:cNvPr id="4392" name="Shape 4392"/>
          <p:cNvSpPr/>
          <p:nvPr>
            <p:ph type="body" sz="quarter" idx="1"/>
          </p:nvPr>
        </p:nvSpPr>
        <p:spPr>
          <a:prstGeom prst="rect">
            <a:avLst/>
          </a:prstGeom>
        </p:spPr>
        <p:txBody>
          <a:bodyPr/>
          <a:lstStyle/>
          <a:p>
            <a:pPr/>
            <a:r>
              <a:t>Instantaneous creation</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96" name="Shape 4396"/>
          <p:cNvSpPr/>
          <p:nvPr>
            <p:ph type="sldImg"/>
          </p:nvPr>
        </p:nvSpPr>
        <p:spPr>
          <a:prstGeom prst="rect">
            <a:avLst/>
          </a:prstGeom>
        </p:spPr>
        <p:txBody>
          <a:bodyPr/>
          <a:lstStyle/>
          <a:p>
            <a:pPr/>
          </a:p>
        </p:txBody>
      </p:sp>
      <p:sp>
        <p:nvSpPr>
          <p:cNvPr id="4397" name="Shape 4397"/>
          <p:cNvSpPr/>
          <p:nvPr>
            <p:ph type="body" sz="quarter" idx="1"/>
          </p:nvPr>
        </p:nvSpPr>
        <p:spPr>
          <a:prstGeom prst="rect">
            <a:avLst/>
          </a:prstGeom>
        </p:spPr>
        <p:txBody>
          <a:bodyPr/>
          <a:lstStyle/>
          <a:p>
            <a:pPr/>
            <a:r>
              <a:t>Yes, there is anthropomorphic language here: God does not have a literal mouth. But this language points to supernatural creation, just as Jesus (the Creator incarnate) did creation miracles by His Word.</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4" name="Shape 4404"/>
          <p:cNvSpPr/>
          <p:nvPr>
            <p:ph type="sldImg"/>
          </p:nvPr>
        </p:nvSpPr>
        <p:spPr>
          <a:prstGeom prst="rect">
            <a:avLst/>
          </a:prstGeom>
        </p:spPr>
        <p:txBody>
          <a:bodyPr/>
          <a:lstStyle/>
          <a:p>
            <a:pPr/>
          </a:p>
        </p:txBody>
      </p:sp>
      <p:sp>
        <p:nvSpPr>
          <p:cNvPr id="4405" name="Shape 4405"/>
          <p:cNvSpPr/>
          <p:nvPr>
            <p:ph type="body" sz="quarter" idx="1"/>
          </p:nvPr>
        </p:nvSpPr>
        <p:spPr>
          <a:prstGeom prst="rect">
            <a:avLst/>
          </a:prstGeom>
        </p:spPr>
        <p:txBody>
          <a:bodyPr/>
          <a:lstStyle/>
          <a:p>
            <a:pPr/>
            <a:r>
              <a:t>Yes, there is anthropomorphic language here: God does not have a literal mouth. But this language points to supernatural creation, just as Jesus (the Creator incarnate) did creation miracles by His Word.</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1" name="Shape 3291"/>
          <p:cNvSpPr/>
          <p:nvPr>
            <p:ph type="sldImg"/>
          </p:nvPr>
        </p:nvSpPr>
        <p:spPr>
          <a:prstGeom prst="rect">
            <a:avLst/>
          </a:prstGeom>
        </p:spPr>
        <p:txBody>
          <a:bodyPr/>
          <a:lstStyle/>
          <a:p>
            <a:pPr/>
          </a:p>
        </p:txBody>
      </p:sp>
      <p:sp>
        <p:nvSpPr>
          <p:cNvPr id="3292" name="Shape 3292"/>
          <p:cNvSpPr/>
          <p:nvPr>
            <p:ph type="body" sz="quarter" idx="1"/>
          </p:nvPr>
        </p:nvSpPr>
        <p:spPr>
          <a:prstGeom prst="rect">
            <a:avLst/>
          </a:prstGeom>
        </p:spPr>
        <p:txBody>
          <a:bodyPr/>
          <a:lstStyle/>
          <a:p>
            <a:pPr>
              <a:defRPr sz="2000">
                <a:latin typeface="Arial"/>
                <a:ea typeface="Arial"/>
                <a:cs typeface="Arial"/>
                <a:sym typeface="Arial"/>
              </a:defRPr>
            </a:pPr>
            <a:r>
              <a:t>Byron C. Nelson, </a:t>
            </a:r>
            <a:r>
              <a:rPr i="1"/>
              <a:t>The Deluge Story in Stone</a:t>
            </a:r>
            <a:r>
              <a:t> (Minneapolis, MN: Bethany Fellowship, 1968; Augsburg, 1931), pp. 165-190. Nelson documents and summarizes a large sampling of those legends and cites other authors who describe more of them. This chart is based on the chart on p. 169.</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9" name="Shape 4409"/>
          <p:cNvSpPr/>
          <p:nvPr>
            <p:ph type="sldImg"/>
          </p:nvPr>
        </p:nvSpPr>
        <p:spPr>
          <a:prstGeom prst="rect">
            <a:avLst/>
          </a:prstGeom>
        </p:spPr>
        <p:txBody>
          <a:bodyPr/>
          <a:lstStyle/>
          <a:p>
            <a:pPr/>
          </a:p>
        </p:txBody>
      </p:sp>
      <p:sp>
        <p:nvSpPr>
          <p:cNvPr id="4410" name="Shape 4410"/>
          <p:cNvSpPr/>
          <p:nvPr>
            <p:ph type="body" sz="quarter" idx="1"/>
          </p:nvPr>
        </p:nvSpPr>
        <p:spPr>
          <a:prstGeom prst="rect">
            <a:avLst/>
          </a:prstGeom>
        </p:spPr>
        <p:txBody>
          <a:bodyPr/>
          <a:lstStyle/>
          <a:p>
            <a:pPr/>
            <a:r>
              <a:t>Yes, there is anthropomorphic language here: God does not have a literal mouth. But this language points to supernatural creation, just as Jesus (the Creator incarnate) did creation miracles by His Word.</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4" name="Shape 4414"/>
          <p:cNvSpPr/>
          <p:nvPr>
            <p:ph type="sldImg"/>
          </p:nvPr>
        </p:nvSpPr>
        <p:spPr>
          <a:prstGeom prst="rect">
            <a:avLst/>
          </a:prstGeom>
        </p:spPr>
        <p:txBody>
          <a:bodyPr/>
          <a:lstStyle/>
          <a:p>
            <a:pPr/>
          </a:p>
        </p:txBody>
      </p:sp>
      <p:sp>
        <p:nvSpPr>
          <p:cNvPr id="4415" name="Shape 4415"/>
          <p:cNvSpPr/>
          <p:nvPr>
            <p:ph type="body" sz="quarter" idx="1"/>
          </p:nvPr>
        </p:nvSpPr>
        <p:spPr>
          <a:prstGeom prst="rect">
            <a:avLst/>
          </a:prstGeom>
        </p:spPr>
        <p:txBody>
          <a:bodyPr/>
          <a:lstStyle/>
          <a:p>
            <a:pPr/>
            <a:r>
              <a:t>Yes, there is anthropomorphic language here: God does not have a literal mouth. But this language points to supernatural creation, just as Jesus (the Creator incarnate) did creation miracles by His Word.</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8" name="Shape 4418"/>
          <p:cNvSpPr/>
          <p:nvPr>
            <p:ph type="sldImg"/>
          </p:nvPr>
        </p:nvSpPr>
        <p:spPr>
          <a:prstGeom prst="rect">
            <a:avLst/>
          </a:prstGeom>
        </p:spPr>
        <p:txBody>
          <a:bodyPr/>
          <a:lstStyle/>
          <a:p>
            <a:pPr/>
          </a:p>
        </p:txBody>
      </p:sp>
      <p:sp>
        <p:nvSpPr>
          <p:cNvPr id="4419" name="Shape 4419"/>
          <p:cNvSpPr/>
          <p:nvPr>
            <p:ph type="body" sz="quarter" idx="1"/>
          </p:nvPr>
        </p:nvSpPr>
        <p:spPr>
          <a:prstGeom prst="rect">
            <a:avLst/>
          </a:prstGeom>
        </p:spPr>
        <p:txBody>
          <a:bodyPr/>
          <a:lstStyle/>
          <a:p>
            <a:pPr/>
            <a:r>
              <a:t>Yes, there is anthropomorphic language here: God does not have a literal mouth. But this language points to supernatural creation, just as Jesus (the Creator incarnate) did creation miracles by His Word.</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34" name="Shape 4434"/>
          <p:cNvSpPr/>
          <p:nvPr>
            <p:ph type="sldImg"/>
          </p:nvPr>
        </p:nvSpPr>
        <p:spPr>
          <a:prstGeom prst="rect">
            <a:avLst/>
          </a:prstGeom>
        </p:spPr>
        <p:txBody>
          <a:bodyPr/>
          <a:lstStyle/>
          <a:p>
            <a:pPr/>
          </a:p>
        </p:txBody>
      </p:sp>
      <p:sp>
        <p:nvSpPr>
          <p:cNvPr id="4435" name="Shape 4435"/>
          <p:cNvSpPr/>
          <p:nvPr>
            <p:ph type="body" sz="quarter" idx="1"/>
          </p:nvPr>
        </p:nvSpPr>
        <p:spPr>
          <a:prstGeom prst="rect">
            <a:avLst/>
          </a:prstGeom>
        </p:spPr>
        <p:txBody>
          <a:bodyPr/>
          <a:lstStyle/>
          <a:p>
            <a:pPr marR="40639" indent="40639" defTabSz="914400">
              <a:spcBef>
                <a:spcPts val="400"/>
              </a:spcBef>
              <a:defRPr sz="2400">
                <a:uFill>
                  <a:solidFill>
                    <a:srgbClr val="000000"/>
                  </a:solidFill>
                </a:uFill>
                <a:latin typeface="Arial"/>
                <a:ea typeface="Arial"/>
                <a:cs typeface="Arial"/>
                <a:sym typeface="Arial"/>
              </a:defRPr>
            </a:pPr>
            <a:r>
              <a:t>This common objection says that since this verse says that a day is like a thousand years to the Lord, then the days of Genesis 1 could be long ages.</a:t>
            </a:r>
          </a:p>
          <a:p>
            <a:pPr marR="40639" indent="40639" defTabSz="914400">
              <a:spcBef>
                <a:spcPts val="400"/>
              </a:spcBef>
              <a:defRPr sz="2400">
                <a:uFill>
                  <a:solidFill>
                    <a:srgbClr val="000000"/>
                  </a:solidFill>
                </a:uFill>
                <a:latin typeface="Arial"/>
                <a:ea typeface="Arial"/>
                <a:cs typeface="Arial"/>
                <a:sym typeface="Arial"/>
              </a:defRPr>
            </a:pPr>
            <a:r>
              <a:t>The objection fails for two reasons.  1) If it says anything about the Days of Genesis 1, it only says they were each a thousand years, which doesn’t harmonize Genesis with evolutionary geology and cosmology.  2) People that use this only quote half of the verse.  The second part cancels the first.  It is not telling us how long the days of Gen. 1 are.  Rather it is telling us that God is not bound by time (Psa. 90:4 [below] teaches the same truth about God and is irrelevant to the question of the length of the days of Gen. 1). Furthermore 2 Peter 3:8 is stated in reference to the timing of Second Coming of Christ, not to how long God took to create the world. </a:t>
            </a:r>
          </a:p>
          <a:p>
            <a:pPr marR="40639" indent="40639" defTabSz="914400">
              <a:spcBef>
                <a:spcPts val="400"/>
              </a:spcBef>
              <a:defRPr sz="2400">
                <a:uFill>
                  <a:solidFill>
                    <a:srgbClr val="000000"/>
                  </a:solidFill>
                </a:uFill>
                <a:latin typeface="Arial"/>
                <a:ea typeface="Arial"/>
                <a:cs typeface="Arial"/>
                <a:sym typeface="Arial"/>
              </a:defRPr>
            </a:pPr>
            <a:r>
              <a:t>Psalm 90:4 says, “For a thousand years in your sight are like yesterday when it passes by or as a watch in the night.” Psalm 90:2 makes it clear that v. 4 is not referring to the length of the creation days, but to the character of God: “Even from everlasting to everlasting, you are God.”</a:t>
            </a: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50" name="Shape 4450"/>
          <p:cNvSpPr/>
          <p:nvPr>
            <p:ph type="sldImg"/>
          </p:nvPr>
        </p:nvSpPr>
        <p:spPr>
          <a:prstGeom prst="rect">
            <a:avLst/>
          </a:prstGeom>
        </p:spPr>
        <p:txBody>
          <a:bodyPr/>
          <a:lstStyle/>
          <a:p>
            <a:pPr/>
          </a:p>
        </p:txBody>
      </p:sp>
      <p:sp>
        <p:nvSpPr>
          <p:cNvPr id="4451" name="Shape 4451"/>
          <p:cNvSpPr/>
          <p:nvPr>
            <p:ph type="body" sz="quarter" idx="1"/>
          </p:nvPr>
        </p:nvSpPr>
        <p:spPr>
          <a:prstGeom prst="rect">
            <a:avLst/>
          </a:prstGeom>
        </p:spPr>
        <p:txBody>
          <a:bodyPr/>
          <a:lstStyle/>
          <a:p>
            <a:pPr/>
            <a:r>
              <a:t>Neither verse is telling us the length of the days of Gen. 1, but telling us about the eternal nature of God and that His timetable for sending Christ back is not ours.</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63" name="Shape 4463"/>
          <p:cNvSpPr/>
          <p:nvPr>
            <p:ph type="sldImg"/>
          </p:nvPr>
        </p:nvSpPr>
        <p:spPr>
          <a:prstGeom prst="rect">
            <a:avLst/>
          </a:prstGeom>
        </p:spPr>
        <p:txBody>
          <a:bodyPr/>
          <a:lstStyle/>
          <a:p>
            <a:pPr/>
          </a:p>
        </p:txBody>
      </p:sp>
      <p:sp>
        <p:nvSpPr>
          <p:cNvPr id="4464" name="Shape 4464"/>
          <p:cNvSpPr/>
          <p:nvPr>
            <p:ph type="body" sz="quarter" idx="1"/>
          </p:nvPr>
        </p:nvSpPr>
        <p:spPr>
          <a:prstGeom prst="rect">
            <a:avLst/>
          </a:prstGeom>
        </p:spPr>
        <p:txBody>
          <a:bodyPr/>
          <a:lstStyle>
            <a:lvl1pPr defTabSz="457200">
              <a:defRPr sz="2200">
                <a:latin typeface="Arial"/>
                <a:ea typeface="Arial"/>
                <a:cs typeface="Arial"/>
                <a:sym typeface="Arial"/>
              </a:defRPr>
            </a:lvl1pPr>
          </a:lstStyle>
          <a:p>
            <a:pPr/>
            <a:r>
              <a:t>Of course, YOM has more than one meaning in the Old Testament (just like many words do in any other language). But context always determines the meaning of any word. And in the vast majority of cases in the Old Testament, the context clearly shows that it means a literal day. Furthermore, there is no biblical evidence that it ever could mean millions of years.  Some Christians only assume it has that meaning in Gen. 1, not because there is exegetical support for that meaning, but because they think that “science has proven that the universe is billions of years old.” In other words, evolutionist claims about history (rather than sound principles of Bible interpretation) are used to interpret the meaning of YOM in Gen. 1 (but nowhere else in the Bible).</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71" name="Shape 4471"/>
          <p:cNvSpPr/>
          <p:nvPr>
            <p:ph type="sldImg"/>
          </p:nvPr>
        </p:nvSpPr>
        <p:spPr>
          <a:prstGeom prst="rect">
            <a:avLst/>
          </a:prstGeom>
        </p:spPr>
        <p:txBody>
          <a:bodyPr/>
          <a:lstStyle/>
          <a:p>
            <a:pPr/>
          </a:p>
        </p:txBody>
      </p:sp>
      <p:sp>
        <p:nvSpPr>
          <p:cNvPr id="4472" name="Shape 4472"/>
          <p:cNvSpPr/>
          <p:nvPr>
            <p:ph type="body" sz="quarter" idx="1"/>
          </p:nvPr>
        </p:nvSpPr>
        <p:spPr>
          <a:prstGeom prst="rect">
            <a:avLst/>
          </a:prstGeom>
        </p:spPr>
        <p:txBody>
          <a:bodyPr/>
          <a:lstStyle/>
          <a:p>
            <a:pPr/>
            <a:r>
              <a:t>No one says that “a day is as a thousand years” so Joshua and the Israelites actually marched around Jericho for 7000 years, or that Jonah was in the fish for 3000 years.</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84" name="Shape 4484"/>
          <p:cNvSpPr/>
          <p:nvPr>
            <p:ph type="sldImg"/>
          </p:nvPr>
        </p:nvSpPr>
        <p:spPr>
          <a:prstGeom prst="rect">
            <a:avLst/>
          </a:prstGeom>
        </p:spPr>
        <p:txBody>
          <a:bodyPr/>
          <a:lstStyle/>
          <a:p>
            <a:pPr/>
          </a:p>
        </p:txBody>
      </p:sp>
      <p:sp>
        <p:nvSpPr>
          <p:cNvPr id="4485" name="Shape 4485"/>
          <p:cNvSpPr/>
          <p:nvPr>
            <p:ph type="body" sz="quarter" idx="1"/>
          </p:nvPr>
        </p:nvSpPr>
        <p:spPr>
          <a:prstGeom prst="rect">
            <a:avLst/>
          </a:prstGeom>
        </p:spPr>
        <p:txBody>
          <a:bodyPr/>
          <a:lstStyle/>
          <a:p>
            <a:pPr/>
            <a:r>
              <a:t>If a day is like a thousand years, does this mean that Jesus was in the grave for 3,000 years? He would still be dead!</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93" name="Shape 4493"/>
          <p:cNvSpPr/>
          <p:nvPr>
            <p:ph type="sldImg"/>
          </p:nvPr>
        </p:nvSpPr>
        <p:spPr>
          <a:prstGeom prst="rect">
            <a:avLst/>
          </a:prstGeom>
        </p:spPr>
        <p:txBody>
          <a:bodyPr/>
          <a:lstStyle/>
          <a:p>
            <a:pPr/>
          </a:p>
        </p:txBody>
      </p:sp>
      <p:sp>
        <p:nvSpPr>
          <p:cNvPr id="4494" name="Shape 4494"/>
          <p:cNvSpPr/>
          <p:nvPr>
            <p:ph type="body" sz="quarter" idx="1"/>
          </p:nvPr>
        </p:nvSpPr>
        <p:spPr>
          <a:prstGeom prst="rect">
            <a:avLst/>
          </a:prstGeom>
        </p:spPr>
        <p:txBody>
          <a:bodyPr/>
          <a:lstStyle/>
          <a:p>
            <a:pPr/>
            <a:r>
              <a:t>The first 3 days were not “solar days” because “solar” means “related to the sun.” But the sun didn’t exist until day 4. So, the first 3 days were not “solar” days, but they were literal (24-hour) days just like the last 3 days. Furthermore, the sun does not CAUSE a day; it only enables us to measure a day. All you need to produce a day is a rotating earth and a light source external to the earth so that you can measure one rotation.  God made that light source on Day 1.  What was that light?  I have no idea. How did that light get changed into the sun, moon and stars? I don’t know.</a:t>
            </a:r>
          </a:p>
          <a:p>
            <a:pPr/>
            <a:r>
              <a:t>Why didn’t God tell us? If He told us everything He knows, the Bible would be infinitely long.</a:t>
            </a:r>
          </a:p>
          <a:p>
            <a:pPr/>
            <a:r>
              <a:t>Remember Deut. 29:29. God clearly says He made light on Day 1 and He made the sun, moon, and stars on Day 4.</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06" name="Shape 4506"/>
          <p:cNvSpPr/>
          <p:nvPr>
            <p:ph type="sldImg"/>
          </p:nvPr>
        </p:nvSpPr>
        <p:spPr>
          <a:prstGeom prst="rect">
            <a:avLst/>
          </a:prstGeom>
        </p:spPr>
        <p:txBody>
          <a:bodyPr/>
          <a:lstStyle/>
          <a:p>
            <a:pPr/>
          </a:p>
        </p:txBody>
      </p:sp>
      <p:sp>
        <p:nvSpPr>
          <p:cNvPr id="4507" name="Shape 4507"/>
          <p:cNvSpPr/>
          <p:nvPr>
            <p:ph type="body" sz="quarter" idx="1"/>
          </p:nvPr>
        </p:nvSpPr>
        <p:spPr>
          <a:prstGeom prst="rect">
            <a:avLst/>
          </a:prstGeom>
        </p:spPr>
        <p:txBody>
          <a:bodyPr/>
          <a:lstStyle/>
          <a:p>
            <a:pPr marR="40639" indent="40639" defTabSz="914400">
              <a:spcBef>
                <a:spcPts val="400"/>
              </a:spcBef>
              <a:defRPr sz="2800">
                <a:uFill>
                  <a:solidFill>
                    <a:srgbClr val="000000"/>
                  </a:solidFill>
                </a:uFill>
                <a:latin typeface="Arial"/>
                <a:ea typeface="Arial"/>
                <a:cs typeface="Arial"/>
                <a:sym typeface="Arial"/>
              </a:defRPr>
            </a:pPr>
            <a:r>
              <a:t>Verses 10 and 84: when = </a:t>
            </a:r>
            <a:r>
              <a:rPr i="1"/>
              <a:t>b</a:t>
            </a:r>
            <a:r>
              <a:rPr baseline="37500" i="1" sz="2400">
                <a:solidFill>
                  <a:srgbClr val="FF2600"/>
                </a:solidFill>
              </a:rPr>
              <a:t>e</a:t>
            </a:r>
            <a:r>
              <a:rPr i="1"/>
              <a:t>yom</a:t>
            </a:r>
          </a:p>
          <a:p>
            <a:pPr marR="40639" indent="40639" defTabSz="914400">
              <a:spcBef>
                <a:spcPts val="400"/>
              </a:spcBef>
              <a:defRPr sz="2800">
                <a:uFill>
                  <a:solidFill>
                    <a:srgbClr val="000000"/>
                  </a:solidFill>
                </a:uFill>
                <a:latin typeface="Arial"/>
                <a:ea typeface="Arial"/>
                <a:cs typeface="Arial"/>
                <a:sym typeface="Arial"/>
              </a:defRPr>
            </a:pPr>
            <a:r>
              <a:t>These verses refer to the whole 12 days of sacrifice.</a:t>
            </a:r>
          </a:p>
          <a:p>
            <a:pPr marR="40639" indent="40639" defTabSz="914400">
              <a:spcBef>
                <a:spcPts val="400"/>
              </a:spcBef>
              <a:defRPr sz="2800">
                <a:uFill>
                  <a:solidFill>
                    <a:srgbClr val="000000"/>
                  </a:solidFill>
                </a:uFill>
                <a:latin typeface="Arial"/>
                <a:ea typeface="Arial"/>
                <a:cs typeface="Arial"/>
                <a:sym typeface="Arial"/>
              </a:defRPr>
            </a:pPr>
            <a:r>
              <a:t>But between these non-literal uses of YOM, the text describes 12 literal days of sacrifice.</a:t>
            </a:r>
          </a:p>
          <a:p>
            <a:pPr marR="40639" indent="40639" defTabSz="914400">
              <a:spcBef>
                <a:spcPts val="400"/>
              </a:spcBef>
              <a:defRPr sz="2800">
                <a:uFill>
                  <a:solidFill>
                    <a:srgbClr val="000000"/>
                  </a:solidFill>
                </a:uFill>
                <a:latin typeface="Arial"/>
                <a:ea typeface="Arial"/>
                <a:cs typeface="Arial"/>
                <a:sym typeface="Arial"/>
              </a:defRPr>
            </a:pPr>
            <a:r>
              <a:t>V. 12, 18, 24, etc. On the first day … tenth day = </a:t>
            </a:r>
            <a:r>
              <a:rPr i="1"/>
              <a:t>b</a:t>
            </a:r>
            <a:r>
              <a:rPr i="1">
                <a:solidFill>
                  <a:srgbClr val="FF2600"/>
                </a:solidFill>
              </a:rPr>
              <a:t>a</a:t>
            </a:r>
            <a:r>
              <a:rPr i="1"/>
              <a:t>yom</a:t>
            </a:r>
            <a:r>
              <a:t> the xth (on the first day is </a:t>
            </a:r>
            <a:r>
              <a:rPr i="1"/>
              <a:t>bayom ha’rishown</a:t>
            </a:r>
            <a:r>
              <a:t>, </a:t>
            </a:r>
            <a:r>
              <a:rPr>
                <a:latin typeface="Times New Roman"/>
                <a:ea typeface="Times New Roman"/>
                <a:cs typeface="Times New Roman"/>
                <a:sym typeface="Times New Roman"/>
              </a:rPr>
              <a:t>בַּיּ֥וֹם הָרִאשׁ֖וֹן</a:t>
            </a:r>
            <a:r>
              <a:t>)</a:t>
            </a:r>
          </a:p>
          <a:p>
            <a:pPr marR="40639" indent="40639" defTabSz="914400">
              <a:spcBef>
                <a:spcPts val="400"/>
              </a:spcBef>
              <a:defRPr sz="2800">
                <a:uFill>
                  <a:solidFill>
                    <a:srgbClr val="000000"/>
                  </a:solidFill>
                </a:uFill>
                <a:latin typeface="Arial"/>
                <a:ea typeface="Arial"/>
                <a:cs typeface="Arial"/>
                <a:sym typeface="Arial"/>
              </a:defRPr>
            </a:pPr>
            <a:r>
              <a:t>On the eleventh (or twelfth) day = </a:t>
            </a:r>
            <a:r>
              <a:rPr i="1"/>
              <a:t>b</a:t>
            </a:r>
            <a:r>
              <a:rPr baseline="37500" sz="2400">
                <a:solidFill>
                  <a:srgbClr val="FF2600"/>
                </a:solidFill>
              </a:rPr>
              <a:t>e</a:t>
            </a:r>
            <a:r>
              <a:rPr i="1"/>
              <a:t>yom</a:t>
            </a:r>
            <a:r>
              <a:t> one ten </a:t>
            </a:r>
            <a:r>
              <a:rPr i="1"/>
              <a:t>yom</a:t>
            </a:r>
            <a:r>
              <a:t> (</a:t>
            </a:r>
            <a:r>
              <a:rPr>
                <a:latin typeface="Times New Roman"/>
                <a:ea typeface="Times New Roman"/>
                <a:cs typeface="Times New Roman"/>
                <a:sym typeface="Times New Roman"/>
              </a:rPr>
              <a:t>בְּיוֹם֙ עַשְׁתֵּ֣י עָשָׂ֣ר י֔וֹם</a:t>
            </a:r>
            <a:r>
              <a:t>) </a:t>
            </a:r>
          </a:p>
          <a:p>
            <a:pPr marR="40639" indent="40639" defTabSz="914400">
              <a:spcBef>
                <a:spcPts val="400"/>
              </a:spcBef>
              <a:defRPr sz="2800">
                <a:uFill>
                  <a:solidFill>
                    <a:srgbClr val="000000"/>
                  </a:solidFill>
                </a:uFill>
                <a:latin typeface="Arial"/>
                <a:ea typeface="Arial"/>
                <a:cs typeface="Arial"/>
                <a:sym typeface="Arial"/>
              </a:defRPr>
            </a:pPr>
            <a:r>
              <a:t>or </a:t>
            </a:r>
            <a:r>
              <a:rPr i="1"/>
              <a:t>b</a:t>
            </a:r>
            <a:r>
              <a:rPr baseline="37500" sz="2400">
                <a:solidFill>
                  <a:srgbClr val="FF2600"/>
                </a:solidFill>
              </a:rPr>
              <a:t>e</a:t>
            </a:r>
            <a:r>
              <a:rPr i="1"/>
              <a:t>yom </a:t>
            </a:r>
            <a:r>
              <a:t>two ten </a:t>
            </a:r>
            <a:r>
              <a:rPr i="1"/>
              <a:t>yom</a:t>
            </a:r>
            <a:r>
              <a:t> (</a:t>
            </a:r>
            <a:r>
              <a:rPr>
                <a:latin typeface="Times New Roman"/>
                <a:ea typeface="Times New Roman"/>
                <a:cs typeface="Times New Roman"/>
                <a:sym typeface="Times New Roman"/>
              </a:rPr>
              <a:t>בְּיוֹם֙ שְׁנֵ֣ים עָשָׂ֣ר י֔וֹם</a:t>
            </a:r>
            <a:r>
              <a:t>)</a:t>
            </a:r>
          </a:p>
        </p:txBody>
      </p:sp>
    </p:spTree>
  </p:cSld>
  <p:clrMapOvr>
    <a:masterClrMapping/>
  </p:clrMapOvr>
</p:notes>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0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0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10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10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10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3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3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3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3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3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3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3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3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4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4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4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4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4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4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4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4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4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5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6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6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6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7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7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7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17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17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8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8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18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8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8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18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19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19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9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0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0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0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0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0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0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21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21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2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2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2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3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23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3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3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3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4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4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4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4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4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4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4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4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4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4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5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5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5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5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5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5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5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5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6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6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6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6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6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6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6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7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7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7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7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7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7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8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28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28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28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8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29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9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29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9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29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9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9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29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29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30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30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0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0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3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31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3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31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31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31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3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1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3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32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3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32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s>

</file>

<file path=ppt/slideLayouts/_rels/slideLayout32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32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2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33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33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33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3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33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33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3.jpeg"/></Relationships>

</file>

<file path=ppt/slideLayouts/_rels/slideLayout3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3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3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3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3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3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4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5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5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5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6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6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6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6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6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jpeg"/></Relationships>

</file>

<file path=ppt/slideLayouts/_rels/slideLayout6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75.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7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s>

</file>

<file path=ppt/slideLayouts/_rels/slideLayout7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80.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8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82.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jpeg"/></Relationships>

</file>

<file path=ppt/slideLayouts/_rels/slideLayout8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9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94.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9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97.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98.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_rels/slideLayout99.xml.rels><?xml version="1.0" encoding="UTF-8"?>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eg"/></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Astronomy">
    <p:bg>
      <p:bgPr>
        <a:solidFill>
          <a:srgbClr val="FFFFFF"/>
        </a:solidFill>
      </p:bgPr>
    </p:bg>
    <p:spTree>
      <p:nvGrpSpPr>
        <p:cNvPr id="1" name=""/>
        <p:cNvGrpSpPr/>
        <p:nvPr/>
      </p:nvGrpSpPr>
      <p:grpSpPr>
        <a:xfrm>
          <a:off x="0" y="0"/>
          <a:ext cx="0" cy="0"/>
          <a:chOff x="0" y="0"/>
          <a:chExt cx="0" cy="0"/>
        </a:xfrm>
      </p:grpSpPr>
      <p:pic>
        <p:nvPicPr>
          <p:cNvPr id="11" name="EarthandMoon.jpg" descr="EarthandMoon.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2" name="Title Text"/>
          <p:cNvSpPr txBox="1"/>
          <p:nvPr>
            <p:ph type="title"/>
          </p:nvPr>
        </p:nvSpPr>
        <p:spPr>
          <a:xfrm>
            <a:off x="5029200" y="1041400"/>
            <a:ext cx="17576800" cy="17018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l">
              <a:defRPr sz="9600">
                <a:latin typeface="+mj-lt"/>
                <a:ea typeface="+mj-ea"/>
                <a:cs typeface="+mj-cs"/>
                <a:sym typeface="Helvetica"/>
              </a:defRPr>
            </a:lvl1pPr>
          </a:lstStyle>
          <a:p>
            <a:pPr/>
            <a:r>
              <a:t>Title Text</a:t>
            </a:r>
          </a:p>
        </p:txBody>
      </p:sp>
      <p:sp>
        <p:nvSpPr>
          <p:cNvPr id="13" name="Body Level One…"/>
          <p:cNvSpPr txBox="1"/>
          <p:nvPr>
            <p:ph type="body" idx="1"/>
          </p:nvPr>
        </p:nvSpPr>
        <p:spPr>
          <a:xfrm>
            <a:off x="1765300" y="2971800"/>
            <a:ext cx="20866100" cy="85344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7200">
                <a:latin typeface="+mj-lt"/>
                <a:ea typeface="+mj-ea"/>
                <a:cs typeface="+mj-cs"/>
                <a:sym typeface="Helvetica"/>
              </a:defRPr>
            </a:lvl1pPr>
            <a:lvl2pPr marL="0" indent="0">
              <a:spcBef>
                <a:spcPts val="0"/>
              </a:spcBef>
              <a:buSzTx/>
              <a:buNone/>
              <a:defRPr sz="7200">
                <a:latin typeface="+mj-lt"/>
                <a:ea typeface="+mj-ea"/>
                <a:cs typeface="+mj-cs"/>
                <a:sym typeface="Helvetica"/>
              </a:defRPr>
            </a:lvl2pPr>
            <a:lvl3pPr marL="0" indent="0">
              <a:spcBef>
                <a:spcPts val="0"/>
              </a:spcBef>
              <a:buSzTx/>
              <a:buNone/>
              <a:defRPr sz="7200">
                <a:latin typeface="+mj-lt"/>
                <a:ea typeface="+mj-ea"/>
                <a:cs typeface="+mj-cs"/>
                <a:sym typeface="Helvetica"/>
              </a:defRPr>
            </a:lvl3pPr>
            <a:lvl4pPr marL="0" indent="0">
              <a:spcBef>
                <a:spcPts val="0"/>
              </a:spcBef>
              <a:buSzTx/>
              <a:buNone/>
              <a:defRPr sz="7200">
                <a:latin typeface="+mj-lt"/>
                <a:ea typeface="+mj-ea"/>
                <a:cs typeface="+mj-cs"/>
                <a:sym typeface="Helvetica"/>
              </a:defRPr>
            </a:lvl4pPr>
            <a:lvl5pPr marL="0" indent="0">
              <a:spcBef>
                <a:spcPts val="0"/>
              </a:spcBef>
              <a:buSzTx/>
              <a:buNone/>
              <a:defRPr sz="7200">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4"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4">
    <p:bg>
      <p:bgPr>
        <a:solidFill>
          <a:srgbClr val="FFFFFF"/>
        </a:solidFill>
      </p:bgPr>
    </p:bg>
    <p:spTree>
      <p:nvGrpSpPr>
        <p:cNvPr id="1" name=""/>
        <p:cNvGrpSpPr/>
        <p:nvPr/>
      </p:nvGrpSpPr>
      <p:grpSpPr>
        <a:xfrm>
          <a:off x="0" y="0"/>
          <a:ext cx="0" cy="0"/>
          <a:chOff x="0" y="0"/>
          <a:chExt cx="0" cy="0"/>
        </a:xfrm>
      </p:grpSpPr>
      <p:sp>
        <p:nvSpPr>
          <p:cNvPr id="9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94" name="FINAL LOGO process.pdf" descr="FINAL LOGO process.pdf"/>
          <p:cNvPicPr>
            <a:picLocks noChangeAspect="1"/>
          </p:cNvPicPr>
          <p:nvPr/>
        </p:nvPicPr>
        <p:blipFill>
          <a:blip r:embed="rId2">
            <a:extLst/>
          </a:blip>
          <a:stretch>
            <a:fillRect/>
          </a:stretch>
        </p:blipFill>
        <p:spPr>
          <a:xfrm>
            <a:off x="15519400" y="10274300"/>
            <a:ext cx="5600702" cy="2567658"/>
          </a:xfrm>
          <a:prstGeom prst="rect">
            <a:avLst/>
          </a:prstGeom>
          <a:ln w="12700">
            <a:miter lim="400000"/>
          </a:ln>
        </p:spPr>
      </p:pic>
      <p:sp>
        <p:nvSpPr>
          <p:cNvPr id="95" name="Title Text"/>
          <p:cNvSpPr txBox="1"/>
          <p:nvPr>
            <p:ph type="title"/>
          </p:nvPr>
        </p:nvSpPr>
        <p:spPr>
          <a:xfrm>
            <a:off x="1866900" y="863600"/>
            <a:ext cx="20637500" cy="1841500"/>
          </a:xfrm>
          <a:prstGeom prst="rect">
            <a:avLst/>
          </a:prstGeom>
        </p:spPr>
        <p:txBody>
          <a:bodyPr anchor="b"/>
          <a:lstStyle>
            <a:lvl1pPr>
              <a:defRPr b="1">
                <a:solidFill>
                  <a:srgbClr val="444444"/>
                </a:solidFill>
                <a:latin typeface="Calibri"/>
                <a:ea typeface="Calibri"/>
                <a:cs typeface="Calibri"/>
                <a:sym typeface="Calibri"/>
              </a:defRPr>
            </a:lvl1pPr>
          </a:lstStyle>
          <a:p>
            <a:pPr/>
            <a:r>
              <a:t>Title Text</a:t>
            </a:r>
          </a:p>
        </p:txBody>
      </p:sp>
      <p:sp>
        <p:nvSpPr>
          <p:cNvPr id="96"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spTree>
      <p:nvGrpSpPr>
        <p:cNvPr id="1" name=""/>
        <p:cNvGrpSpPr/>
        <p:nvPr/>
      </p:nvGrpSpPr>
      <p:grpSpPr>
        <a:xfrm>
          <a:off x="0" y="0"/>
          <a:ext cx="0" cy="0"/>
          <a:chOff x="0" y="0"/>
          <a:chExt cx="0" cy="0"/>
        </a:xfrm>
      </p:grpSpPr>
      <p:sp>
        <p:nvSpPr>
          <p:cNvPr id="937" name="Slide Number"/>
          <p:cNvSpPr txBox="1"/>
          <p:nvPr>
            <p:ph type="sldNum" sz="quarter" idx="2"/>
          </p:nvPr>
        </p:nvSpPr>
        <p:spPr>
          <a:xfrm>
            <a:off x="22440355" y="12700024"/>
            <a:ext cx="724447" cy="721643"/>
          </a:xfrm>
          <a:prstGeom prst="rect">
            <a:avLst/>
          </a:prstGeom>
        </p:spPr>
        <p:txBody>
          <a:bodyPr lIns="101600" tIns="101600" rIns="101600" bIns="101600"/>
          <a:lstStyle>
            <a:lvl1pPr algn="r" defTabSz="2433647">
              <a:defRPr sz="3600">
                <a:solidFill>
                  <a:srgbClr val="000000"/>
                </a:solidFill>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003399"/>
        </a:solidFill>
      </p:bgPr>
    </p:bg>
    <p:spTree>
      <p:nvGrpSpPr>
        <p:cNvPr id="1" name=""/>
        <p:cNvGrpSpPr/>
        <p:nvPr/>
      </p:nvGrpSpPr>
      <p:grpSpPr>
        <a:xfrm>
          <a:off x="0" y="0"/>
          <a:ext cx="0" cy="0"/>
          <a:chOff x="0" y="0"/>
          <a:chExt cx="0" cy="0"/>
        </a:xfrm>
      </p:grpSpPr>
      <p:grpSp>
        <p:nvGrpSpPr>
          <p:cNvPr id="952" name="Group"/>
          <p:cNvGrpSpPr/>
          <p:nvPr/>
        </p:nvGrpSpPr>
        <p:grpSpPr>
          <a:xfrm>
            <a:off x="5333997" y="1714498"/>
            <a:ext cx="13711245" cy="10275101"/>
            <a:chOff x="0" y="0"/>
            <a:chExt cx="13711243" cy="10275100"/>
          </a:xfrm>
        </p:grpSpPr>
        <p:grpSp>
          <p:nvGrpSpPr>
            <p:cNvPr id="949" name="Group"/>
            <p:cNvGrpSpPr/>
            <p:nvPr/>
          </p:nvGrpSpPr>
          <p:grpSpPr>
            <a:xfrm>
              <a:off x="4114800" y="5310186"/>
              <a:ext cx="9589300" cy="4964914"/>
              <a:chOff x="0" y="0"/>
              <a:chExt cx="9589300" cy="4964912"/>
            </a:xfrm>
          </p:grpSpPr>
          <p:sp>
            <p:nvSpPr>
              <p:cNvPr id="944" name="Shape"/>
              <p:cNvSpPr/>
              <p:nvPr/>
            </p:nvSpPr>
            <p:spPr>
              <a:xfrm>
                <a:off x="0" y="985837"/>
                <a:ext cx="6862769" cy="39790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2E8B"/>
                  </a:gs>
                  <a:gs pos="100000">
                    <a:srgbClr val="003399"/>
                  </a:gs>
                </a:gsLst>
                <a:lin ang="10800000" scaled="0"/>
              </a:gradFill>
              <a:ln w="12700" cap="flat">
                <a:noFill/>
                <a:miter lim="400000"/>
              </a:ln>
              <a:effectLst/>
            </p:spPr>
            <p:txBody>
              <a:bodyPr wrap="square" lIns="50800" tIns="50800" rIns="50800" bIns="50800" numCol="1" anchor="t">
                <a:noAutofit/>
              </a:bodyPr>
              <a:lstStyle/>
              <a:p>
                <a:pPr algn="r" defTabSz="914400">
                  <a:defRPr sz="3200">
                    <a:solidFill>
                      <a:srgbClr val="FFFFFF"/>
                    </a:solidFill>
                    <a:latin typeface="Arial"/>
                    <a:ea typeface="Arial"/>
                    <a:cs typeface="Arial"/>
                    <a:sym typeface="Arial"/>
                  </a:defRPr>
                </a:pPr>
              </a:p>
            </p:txBody>
          </p:sp>
          <p:sp>
            <p:nvSpPr>
              <p:cNvPr id="945" name="Shape"/>
              <p:cNvSpPr/>
              <p:nvPr/>
            </p:nvSpPr>
            <p:spPr>
              <a:xfrm>
                <a:off x="5815015" y="1050131"/>
                <a:ext cx="2997999" cy="19311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2E8B"/>
                  </a:gs>
                  <a:gs pos="100000">
                    <a:srgbClr val="003399"/>
                  </a:gs>
                </a:gsLst>
                <a:lin ang="13500000" scaled="0"/>
              </a:gradFill>
              <a:ln w="12700" cap="flat">
                <a:noFill/>
                <a:miter lim="400000"/>
              </a:ln>
              <a:effectLst/>
            </p:spPr>
            <p:txBody>
              <a:bodyPr wrap="square" lIns="50800" tIns="50800" rIns="50800" bIns="50800" numCol="1" anchor="t">
                <a:noAutofit/>
              </a:bodyPr>
              <a:lstStyle/>
              <a:p>
                <a:pPr algn="r" defTabSz="914400">
                  <a:defRPr sz="3200">
                    <a:solidFill>
                      <a:srgbClr val="FFFFFF"/>
                    </a:solidFill>
                    <a:latin typeface="Arial"/>
                    <a:ea typeface="Arial"/>
                    <a:cs typeface="Arial"/>
                    <a:sym typeface="Arial"/>
                  </a:defRPr>
                </a:pPr>
              </a:p>
            </p:txBody>
          </p:sp>
          <p:sp>
            <p:nvSpPr>
              <p:cNvPr id="946" name="Shape"/>
              <p:cNvSpPr/>
              <p:nvPr/>
            </p:nvSpPr>
            <p:spPr>
              <a:xfrm>
                <a:off x="2790825" y="2657476"/>
                <a:ext cx="6784189" cy="2307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3399"/>
                  </a:gs>
                  <a:gs pos="100000">
                    <a:srgbClr val="002A7D"/>
                  </a:gs>
                </a:gsLst>
                <a:lin ang="16200000" scaled="0"/>
              </a:gradFill>
              <a:ln w="12700" cap="flat">
                <a:noFill/>
                <a:miter lim="400000"/>
              </a:ln>
              <a:effectLst/>
            </p:spPr>
            <p:txBody>
              <a:bodyPr wrap="square" lIns="50800" tIns="50800" rIns="50800" bIns="50800" numCol="1" anchor="t">
                <a:noAutofit/>
              </a:bodyPr>
              <a:lstStyle/>
              <a:p>
                <a:pPr algn="r" defTabSz="914400">
                  <a:defRPr sz="3200">
                    <a:solidFill>
                      <a:srgbClr val="FFFFFF"/>
                    </a:solidFill>
                    <a:latin typeface="Arial"/>
                    <a:ea typeface="Arial"/>
                    <a:cs typeface="Arial"/>
                    <a:sym typeface="Arial"/>
                  </a:defRPr>
                </a:pPr>
              </a:p>
            </p:txBody>
          </p:sp>
          <p:sp>
            <p:nvSpPr>
              <p:cNvPr id="947" name="Shape"/>
              <p:cNvSpPr/>
              <p:nvPr/>
            </p:nvSpPr>
            <p:spPr>
              <a:xfrm>
                <a:off x="2428875" y="-1"/>
                <a:ext cx="7160426" cy="496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50800" tIns="50800" rIns="50800" bIns="50800" numCol="1" anchor="t">
                <a:noAutofit/>
              </a:bodyPr>
              <a:lstStyle/>
              <a:p>
                <a:pPr algn="r" defTabSz="914400">
                  <a:defRPr sz="3200">
                    <a:solidFill>
                      <a:srgbClr val="FFFFFF"/>
                    </a:solidFill>
                    <a:latin typeface="Arial"/>
                    <a:ea typeface="Arial"/>
                    <a:cs typeface="Arial"/>
                    <a:sym typeface="Arial"/>
                  </a:defRPr>
                </a:pPr>
              </a:p>
            </p:txBody>
          </p:sp>
          <p:sp>
            <p:nvSpPr>
              <p:cNvPr id="948" name="Shape"/>
              <p:cNvSpPr/>
              <p:nvPr/>
            </p:nvSpPr>
            <p:spPr>
              <a:xfrm>
                <a:off x="6603209" y="207168"/>
                <a:ext cx="2971805" cy="12834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3399"/>
                  </a:gs>
                  <a:gs pos="100000">
                    <a:srgbClr val="002D86"/>
                  </a:gs>
                </a:gsLst>
                <a:lin ang="13500000" scaled="0"/>
              </a:gradFill>
              <a:ln w="12700" cap="flat">
                <a:noFill/>
                <a:miter lim="400000"/>
              </a:ln>
              <a:effectLst/>
            </p:spPr>
            <p:txBody>
              <a:bodyPr wrap="square" lIns="50800" tIns="50800" rIns="50800" bIns="50800" numCol="1" anchor="t">
                <a:noAutofit/>
              </a:bodyPr>
              <a:lstStyle/>
              <a:p>
                <a:pPr algn="r" defTabSz="914400">
                  <a:defRPr sz="3200">
                    <a:solidFill>
                      <a:srgbClr val="FFFFFF"/>
                    </a:solidFill>
                    <a:latin typeface="Arial"/>
                    <a:ea typeface="Arial"/>
                    <a:cs typeface="Arial"/>
                    <a:sym typeface="Arial"/>
                  </a:defRPr>
                </a:pPr>
              </a:p>
            </p:txBody>
          </p:sp>
        </p:grpSp>
        <p:sp>
          <p:nvSpPr>
            <p:cNvPr id="950" name="Shape"/>
            <p:cNvSpPr/>
            <p:nvPr/>
          </p:nvSpPr>
          <p:spPr>
            <a:xfrm>
              <a:off x="7910514" y="3193256"/>
              <a:ext cx="4345784" cy="365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3399"/>
                </a:gs>
                <a:gs pos="100000">
                  <a:srgbClr val="002B82"/>
                </a:gs>
              </a:gsLst>
              <a:lin ang="13500000" scaled="0"/>
            </a:gradFill>
            <a:ln w="12700" cap="flat">
              <a:noFill/>
              <a:miter lim="400000"/>
            </a:ln>
            <a:effectLst/>
          </p:spPr>
          <p:txBody>
            <a:bodyPr wrap="square" lIns="50800" tIns="50800" rIns="50800" bIns="50800" numCol="1" anchor="t">
              <a:noAutofit/>
            </a:bodyPr>
            <a:lstStyle/>
            <a:p>
              <a:pPr algn="r" defTabSz="914400">
                <a:defRPr sz="3200">
                  <a:solidFill>
                    <a:srgbClr val="FFFFFF"/>
                  </a:solidFill>
                  <a:latin typeface="Arial"/>
                  <a:ea typeface="Arial"/>
                  <a:cs typeface="Arial"/>
                  <a:sym typeface="Arial"/>
                </a:defRPr>
              </a:pPr>
            </a:p>
          </p:txBody>
        </p:sp>
        <p:sp>
          <p:nvSpPr>
            <p:cNvPr id="951" name="Rectangle"/>
            <p:cNvSpPr/>
            <p:nvPr/>
          </p:nvSpPr>
          <p:spPr>
            <a:xfrm>
              <a:off x="-1" y="-1"/>
              <a:ext cx="13711245" cy="4229104"/>
            </a:xfrm>
            <a:prstGeom prst="rect">
              <a:avLst/>
            </a:prstGeom>
            <a:gradFill flip="none" rotWithShape="1">
              <a:gsLst>
                <a:gs pos="0">
                  <a:srgbClr val="003399"/>
                </a:gs>
                <a:gs pos="100000">
                  <a:srgbClr val="000514"/>
                </a:gs>
              </a:gsLst>
              <a:lin ang="16200000" scaled="0"/>
            </a:gradFill>
            <a:ln w="12700" cap="flat">
              <a:noFill/>
              <a:miter lim="400000"/>
            </a:ln>
            <a:effectLst/>
          </p:spPr>
          <p:txBody>
            <a:bodyPr wrap="square" lIns="50800" tIns="50800" rIns="50800" bIns="50800" numCol="1" anchor="t">
              <a:noAutofit/>
            </a:bodyPr>
            <a:lstStyle/>
            <a:p>
              <a:pPr algn="r" defTabSz="914400">
                <a:defRPr sz="3200">
                  <a:solidFill>
                    <a:srgbClr val="FFFFFF"/>
                  </a:solidFill>
                  <a:latin typeface="Arial"/>
                  <a:ea typeface="Arial"/>
                  <a:cs typeface="Arial"/>
                  <a:sym typeface="Arial"/>
                </a:defRPr>
              </a:pPr>
            </a:p>
          </p:txBody>
        </p:sp>
      </p:grpSp>
      <p:sp>
        <p:nvSpPr>
          <p:cNvPr id="953" name="Slide Number"/>
          <p:cNvSpPr txBox="1"/>
          <p:nvPr>
            <p:ph type="sldNum" sz="quarter" idx="2"/>
          </p:nvPr>
        </p:nvSpPr>
        <p:spPr>
          <a:xfrm>
            <a:off x="17952404" y="11346814"/>
            <a:ext cx="411798" cy="454661"/>
          </a:xfrm>
          <a:prstGeom prst="rect">
            <a:avLst/>
          </a:prstGeom>
        </p:spPr>
        <p:txBody>
          <a:bodyPr lIns="68580" tIns="68580" rIns="68580" bIns="68580" anchor="b"/>
          <a:lstStyle>
            <a:lvl1pPr algn="r" defTabSz="914400">
              <a:defRPr sz="2200">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spTree>
      <p:nvGrpSpPr>
        <p:cNvPr id="1" name=""/>
        <p:cNvGrpSpPr/>
        <p:nvPr/>
      </p:nvGrpSpPr>
      <p:grpSpPr>
        <a:xfrm>
          <a:off x="0" y="0"/>
          <a:ext cx="0" cy="0"/>
          <a:chOff x="0" y="0"/>
          <a:chExt cx="0" cy="0"/>
        </a:xfrm>
      </p:grpSpPr>
      <p:sp>
        <p:nvSpPr>
          <p:cNvPr id="960" name="Slide Number"/>
          <p:cNvSpPr txBox="1"/>
          <p:nvPr>
            <p:ph type="sldNum" sz="quarter" idx="2"/>
          </p:nvPr>
        </p:nvSpPr>
        <p:spPr>
          <a:xfrm>
            <a:off x="17875311" y="11249025"/>
            <a:ext cx="488891" cy="482789"/>
          </a:xfrm>
          <a:prstGeom prst="rect">
            <a:avLst/>
          </a:prstGeom>
        </p:spPr>
        <p:txBody>
          <a:bodyPr lIns="68580" tIns="68580" rIns="68580" bIns="68580"/>
          <a:lstStyle>
            <a:lvl1pPr algn="r" defTabSz="91440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stronomy copy 1">
    <p:bg>
      <p:bgPr>
        <a:solidFill>
          <a:srgbClr val="FFFFFF"/>
        </a:solidFill>
      </p:bgPr>
    </p:bg>
    <p:spTree>
      <p:nvGrpSpPr>
        <p:cNvPr id="1" name=""/>
        <p:cNvGrpSpPr/>
        <p:nvPr/>
      </p:nvGrpSpPr>
      <p:grpSpPr>
        <a:xfrm>
          <a:off x="0" y="0"/>
          <a:ext cx="0" cy="0"/>
          <a:chOff x="0" y="0"/>
          <a:chExt cx="0" cy="0"/>
        </a:xfrm>
      </p:grpSpPr>
      <p:pic>
        <p:nvPicPr>
          <p:cNvPr id="967" name="Comet-likeAstroid.jpg" descr="Comet-likeAstroi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968" name="Title Text"/>
          <p:cNvSpPr txBox="1"/>
          <p:nvPr>
            <p:ph type="title"/>
          </p:nvPr>
        </p:nvSpPr>
        <p:spPr>
          <a:xfrm>
            <a:off x="1778000" y="1384300"/>
            <a:ext cx="20828000" cy="95377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l">
              <a:defRPr sz="7200">
                <a:latin typeface="+mj-lt"/>
                <a:ea typeface="+mj-ea"/>
                <a:cs typeface="+mj-cs"/>
                <a:sym typeface="Helvetica"/>
              </a:defRPr>
            </a:lvl1pPr>
          </a:lstStyle>
          <a:p>
            <a:pPr/>
            <a:r>
              <a:t>Title Text</a:t>
            </a:r>
          </a:p>
        </p:txBody>
      </p:sp>
      <p:sp>
        <p:nvSpPr>
          <p:cNvPr id="969" name="Body Level One…"/>
          <p:cNvSpPr txBox="1"/>
          <p:nvPr>
            <p:ph type="body" sz="quarter" idx="1"/>
          </p:nvPr>
        </p:nvSpPr>
        <p:spPr>
          <a:xfrm>
            <a:off x="1752600" y="10909300"/>
            <a:ext cx="20866100" cy="16891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3600">
                <a:latin typeface="+mj-lt"/>
                <a:ea typeface="+mj-ea"/>
                <a:cs typeface="+mj-cs"/>
                <a:sym typeface="Helvetica"/>
              </a:defRPr>
            </a:lvl1pPr>
            <a:lvl2pPr marL="0" indent="0">
              <a:spcBef>
                <a:spcPts val="0"/>
              </a:spcBef>
              <a:buSzTx/>
              <a:buNone/>
              <a:defRPr sz="3600">
                <a:latin typeface="+mj-lt"/>
                <a:ea typeface="+mj-ea"/>
                <a:cs typeface="+mj-cs"/>
                <a:sym typeface="Helvetica"/>
              </a:defRPr>
            </a:lvl2pPr>
            <a:lvl3pPr marL="0" indent="0">
              <a:spcBef>
                <a:spcPts val="0"/>
              </a:spcBef>
              <a:buSzTx/>
              <a:buNone/>
              <a:defRPr sz="3600">
                <a:latin typeface="+mj-lt"/>
                <a:ea typeface="+mj-ea"/>
                <a:cs typeface="+mj-cs"/>
                <a:sym typeface="Helvetica"/>
              </a:defRPr>
            </a:lvl3pPr>
            <a:lvl4pPr marL="0" indent="0">
              <a:spcBef>
                <a:spcPts val="0"/>
              </a:spcBef>
              <a:buSzTx/>
              <a:buNone/>
              <a:defRPr sz="3600">
                <a:latin typeface="+mj-lt"/>
                <a:ea typeface="+mj-ea"/>
                <a:cs typeface="+mj-cs"/>
                <a:sym typeface="Helvetica"/>
              </a:defRPr>
            </a:lvl4pPr>
            <a:lvl5pPr marL="0" indent="0">
              <a:spcBef>
                <a:spcPts val="0"/>
              </a:spcBef>
              <a:buSzTx/>
              <a:buNone/>
              <a:defRPr sz="3600">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97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
    <p:bg>
      <p:bgPr>
        <a:solidFill>
          <a:srgbClr val="FFFFFF"/>
        </a:solidFill>
      </p:bgPr>
    </p:bg>
    <p:spTree>
      <p:nvGrpSpPr>
        <p:cNvPr id="1" name=""/>
        <p:cNvGrpSpPr/>
        <p:nvPr/>
      </p:nvGrpSpPr>
      <p:grpSpPr>
        <a:xfrm>
          <a:off x="0" y="0"/>
          <a:ext cx="0" cy="0"/>
          <a:chOff x="0" y="0"/>
          <a:chExt cx="0" cy="0"/>
        </a:xfrm>
      </p:grpSpPr>
      <p:pic>
        <p:nvPicPr>
          <p:cNvPr id="977" name="DarkCircleBackground_37.jpg" descr="DarkCircleBackground_37.jpg"/>
          <p:cNvPicPr>
            <a:picLocks noChangeAspect="1"/>
          </p:cNvPicPr>
          <p:nvPr/>
        </p:nvPicPr>
        <p:blipFill>
          <a:blip r:embed="rId2">
            <a:extLst/>
          </a:blip>
          <a:stretch>
            <a:fillRect/>
          </a:stretch>
        </p:blipFill>
        <p:spPr>
          <a:xfrm>
            <a:off x="3047999" y="1714499"/>
            <a:ext cx="18288002" cy="10287001"/>
          </a:xfrm>
          <a:prstGeom prst="rect">
            <a:avLst/>
          </a:prstGeom>
          <a:ln w="12700">
            <a:miter lim="400000"/>
          </a:ln>
        </p:spPr>
      </p:pic>
      <p:sp>
        <p:nvSpPr>
          <p:cNvPr id="978" name="Slide Number"/>
          <p:cNvSpPr txBox="1"/>
          <p:nvPr>
            <p:ph type="sldNum" sz="quarter" idx="2"/>
          </p:nvPr>
        </p:nvSpPr>
        <p:spPr>
          <a:xfrm>
            <a:off x="11998325" y="11534775"/>
            <a:ext cx="368301" cy="393700"/>
          </a:xfrm>
          <a:prstGeom prst="rect">
            <a:avLst/>
          </a:prstGeom>
        </p:spPr>
        <p:txBody>
          <a:bodyPr lIns="38100" tIns="38100" rIns="38100" bIns="38100"/>
          <a:lstStyle>
            <a:lvl1pPr>
              <a:defRPr sz="22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985" name="Title Text"/>
          <p:cNvSpPr txBox="1"/>
          <p:nvPr>
            <p:ph type="title"/>
          </p:nvPr>
        </p:nvSpPr>
        <p:spPr>
          <a:xfrm>
            <a:off x="1739900" y="0"/>
            <a:ext cx="20904200" cy="6934200"/>
          </a:xfrm>
          <a:prstGeom prst="rect">
            <a:avLst/>
          </a:prstGeom>
        </p:spPr>
        <p:txBody>
          <a:bodyPr anchor="b"/>
          <a:lstStyle>
            <a:lvl1pPr defTabSz="914400">
              <a:defRPr>
                <a:uFill>
                  <a:solidFill>
                    <a:srgbClr val="FFFFFF"/>
                  </a:solidFill>
                </a:uFill>
              </a:defRPr>
            </a:lvl1pPr>
          </a:lstStyle>
          <a:p>
            <a:pPr/>
            <a:r>
              <a:t>Title Text</a:t>
            </a:r>
          </a:p>
        </p:txBody>
      </p:sp>
      <p:sp>
        <p:nvSpPr>
          <p:cNvPr id="986" name="Body Level One…"/>
          <p:cNvSpPr txBox="1"/>
          <p:nvPr>
            <p:ph type="body" idx="1"/>
          </p:nvPr>
        </p:nvSpPr>
        <p:spPr>
          <a:xfrm>
            <a:off x="1739900" y="7061200"/>
            <a:ext cx="20904200" cy="6654800"/>
          </a:xfrm>
          <a:prstGeom prst="rect">
            <a:avLst/>
          </a:prstGeom>
        </p:spPr>
        <p:txBody>
          <a:bodyPr anchor="t"/>
          <a:lstStyle>
            <a:lvl1pPr marL="342900" indent="-342900" algn="ctr" defTabSz="914400">
              <a:spcBef>
                <a:spcPts val="0"/>
              </a:spcBef>
              <a:buSzTx/>
              <a:buNone/>
              <a:defRPr sz="4800">
                <a:uFill>
                  <a:solidFill>
                    <a:srgbClr val="FFFFFF"/>
                  </a:solidFill>
                </a:uFill>
              </a:defRPr>
            </a:lvl1pPr>
            <a:lvl2pPr marL="342900" indent="114300" algn="ctr" defTabSz="914400">
              <a:spcBef>
                <a:spcPts val="0"/>
              </a:spcBef>
              <a:buSzTx/>
              <a:buNone/>
              <a:defRPr sz="4800">
                <a:uFill>
                  <a:solidFill>
                    <a:srgbClr val="FFFFFF"/>
                  </a:solidFill>
                </a:uFill>
              </a:defRPr>
            </a:lvl2pPr>
            <a:lvl3pPr marL="342900" indent="571500" algn="ctr" defTabSz="914400">
              <a:spcBef>
                <a:spcPts val="0"/>
              </a:spcBef>
              <a:buSzTx/>
              <a:buNone/>
              <a:defRPr sz="4800">
                <a:uFill>
                  <a:solidFill>
                    <a:srgbClr val="FFFFFF"/>
                  </a:solidFill>
                </a:uFill>
              </a:defRPr>
            </a:lvl3pPr>
            <a:lvl4pPr marL="342900" indent="1028700" algn="ctr" defTabSz="914400">
              <a:spcBef>
                <a:spcPts val="0"/>
              </a:spcBef>
              <a:buSzTx/>
              <a:buNone/>
              <a:defRPr sz="4800">
                <a:uFill>
                  <a:solidFill>
                    <a:srgbClr val="FFFFFF"/>
                  </a:solidFill>
                </a:uFill>
              </a:defRPr>
            </a:lvl4pPr>
            <a:lvl5pPr marL="342900" indent="1485900" algn="ctr" defTabSz="914400">
              <a:spcBef>
                <a:spcPts val="0"/>
              </a:spcBef>
              <a:buSzTx/>
              <a:buNone/>
              <a:defRPr sz="4800">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987" name="Slide Number"/>
          <p:cNvSpPr txBox="1"/>
          <p:nvPr>
            <p:ph type="sldNum" sz="quarter" idx="2"/>
          </p:nvPr>
        </p:nvSpPr>
        <p:spPr>
          <a:xfrm>
            <a:off x="11779250" y="13246100"/>
            <a:ext cx="825501" cy="914400"/>
          </a:xfrm>
          <a:prstGeom prst="rect">
            <a:avLst/>
          </a:prstGeom>
        </p:spPr>
        <p:txBody>
          <a:bodyPr/>
          <a:lstStyle>
            <a:lvl1pPr defTabSz="584200">
              <a:defRPr sz="56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
    <p:bg>
      <p:bgPr>
        <a:solidFill>
          <a:srgbClr val="FFFFFF"/>
        </a:solidFill>
      </p:bgPr>
    </p:bg>
    <p:spTree>
      <p:nvGrpSpPr>
        <p:cNvPr id="1" name=""/>
        <p:cNvGrpSpPr/>
        <p:nvPr/>
      </p:nvGrpSpPr>
      <p:grpSpPr>
        <a:xfrm>
          <a:off x="0" y="0"/>
          <a:ext cx="0" cy="0"/>
          <a:chOff x="0" y="0"/>
          <a:chExt cx="0" cy="0"/>
        </a:xfrm>
      </p:grpSpPr>
      <p:pic>
        <p:nvPicPr>
          <p:cNvPr id="994"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a:effectLst>
            <a:outerShdw sx="100000" sy="100000" kx="0" ky="0" algn="b" rotWithShape="0" blurRad="254000" dist="127000" dir="5400000">
              <a:srgbClr val="000000">
                <a:alpha val="70000"/>
              </a:srgbClr>
            </a:outerShdw>
          </a:effectLst>
        </p:spPr>
      </p:pic>
      <p:sp>
        <p:nvSpPr>
          <p:cNvPr id="995"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ck">
    <p:bg>
      <p:bgPr>
        <a:solidFill>
          <a:srgbClr val="FFFFFF"/>
        </a:solidFill>
      </p:bgPr>
    </p:bg>
    <p:spTree>
      <p:nvGrpSpPr>
        <p:cNvPr id="1" name=""/>
        <p:cNvGrpSpPr/>
        <p:nvPr/>
      </p:nvGrpSpPr>
      <p:grpSpPr>
        <a:xfrm>
          <a:off x="0" y="0"/>
          <a:ext cx="0" cy="0"/>
          <a:chOff x="0" y="0"/>
          <a:chExt cx="0" cy="0"/>
        </a:xfrm>
      </p:grpSpPr>
      <p:sp>
        <p:nvSpPr>
          <p:cNvPr id="1002"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1003" name="Slide Number"/>
          <p:cNvSpPr txBox="1"/>
          <p:nvPr>
            <p:ph type="sldNum" sz="quarter" idx="2"/>
          </p:nvPr>
        </p:nvSpPr>
        <p:spPr>
          <a:xfrm>
            <a:off x="22799516" y="13061950"/>
            <a:ext cx="368301" cy="381000"/>
          </a:xfrm>
          <a:prstGeom prst="rect">
            <a:avLst/>
          </a:prstGeom>
        </p:spPr>
        <p:txBody>
          <a:bodyPr lIns="101600" tIns="101600" rIns="101600" bIns="101600"/>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8">
    <p:bg>
      <p:bgPr>
        <a:solidFill>
          <a:srgbClr val="FFFFFF"/>
        </a:solidFill>
      </p:bgPr>
    </p:bg>
    <p:spTree>
      <p:nvGrpSpPr>
        <p:cNvPr id="1" name=""/>
        <p:cNvGrpSpPr/>
        <p:nvPr/>
      </p:nvGrpSpPr>
      <p:grpSpPr>
        <a:xfrm>
          <a:off x="0" y="0"/>
          <a:ext cx="0" cy="0"/>
          <a:chOff x="0" y="0"/>
          <a:chExt cx="0" cy="0"/>
        </a:xfrm>
      </p:grpSpPr>
      <p:sp>
        <p:nvSpPr>
          <p:cNvPr id="1010"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1011" name="Image" descr="Image"/>
          <p:cNvPicPr>
            <a:picLocks noChangeAspect="1"/>
          </p:cNvPicPr>
          <p:nvPr/>
        </p:nvPicPr>
        <p:blipFill>
          <a:blip r:embed="rId2">
            <a:extLst/>
          </a:blip>
          <a:stretch>
            <a:fillRect/>
          </a:stretch>
        </p:blipFill>
        <p:spPr>
          <a:xfrm>
            <a:off x="16015360" y="10728983"/>
            <a:ext cx="4899889" cy="1597118"/>
          </a:xfrm>
          <a:prstGeom prst="rect">
            <a:avLst/>
          </a:prstGeom>
          <a:ln w="12700">
            <a:miter lim="400000"/>
          </a:ln>
        </p:spPr>
      </p:pic>
      <p:sp>
        <p:nvSpPr>
          <p:cNvPr id="1012"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013" name="Title Text"/>
          <p:cNvSpPr txBox="1"/>
          <p:nvPr>
            <p:ph type="title"/>
          </p:nvPr>
        </p:nvSpPr>
        <p:spPr>
          <a:xfrm>
            <a:off x="1873250" y="635000"/>
            <a:ext cx="20637500" cy="1841500"/>
          </a:xfrm>
          <a:prstGeom prst="rect">
            <a:avLst/>
          </a:prstGeom>
        </p:spPr>
        <p:txBody>
          <a:bodyPr anchor="b"/>
          <a:lstStyle>
            <a:lvl1pPr>
              <a:defRPr b="1" sz="9600">
                <a:solidFill>
                  <a:srgbClr val="444444"/>
                </a:solidFill>
                <a:latin typeface="+mj-lt"/>
                <a:ea typeface="+mj-ea"/>
                <a:cs typeface="+mj-cs"/>
                <a:sym typeface="Helvetica"/>
              </a:defRPr>
            </a:lvl1pPr>
          </a:lstStyle>
          <a:p>
            <a:pPr/>
            <a:r>
              <a:t>Title Text</a:t>
            </a:r>
          </a:p>
        </p:txBody>
      </p:sp>
      <p:sp>
        <p:nvSpPr>
          <p:cNvPr id="1014"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stronomy">
    <p:bg>
      <p:bgPr>
        <a:solidFill>
          <a:srgbClr val="FFFFFF"/>
        </a:solidFill>
      </p:bgPr>
    </p:bg>
    <p:spTree>
      <p:nvGrpSpPr>
        <p:cNvPr id="1" name=""/>
        <p:cNvGrpSpPr/>
        <p:nvPr/>
      </p:nvGrpSpPr>
      <p:grpSpPr>
        <a:xfrm>
          <a:off x="0" y="0"/>
          <a:ext cx="0" cy="0"/>
          <a:chOff x="0" y="0"/>
          <a:chExt cx="0" cy="0"/>
        </a:xfrm>
      </p:grpSpPr>
      <p:pic>
        <p:nvPicPr>
          <p:cNvPr id="1021" name="EarthandMoon.jpg" descr="EarthandMoon.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022" name="Title Text"/>
          <p:cNvSpPr txBox="1"/>
          <p:nvPr>
            <p:ph type="title"/>
          </p:nvPr>
        </p:nvSpPr>
        <p:spPr>
          <a:xfrm>
            <a:off x="5029200" y="1041400"/>
            <a:ext cx="17576800" cy="17018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l">
              <a:defRPr sz="9600">
                <a:latin typeface="+mj-lt"/>
                <a:ea typeface="+mj-ea"/>
                <a:cs typeface="+mj-cs"/>
                <a:sym typeface="Helvetica"/>
              </a:defRPr>
            </a:lvl1pPr>
          </a:lstStyle>
          <a:p>
            <a:pPr/>
            <a:r>
              <a:t>Title Text</a:t>
            </a:r>
          </a:p>
        </p:txBody>
      </p:sp>
      <p:sp>
        <p:nvSpPr>
          <p:cNvPr id="1023" name="Body Level One…"/>
          <p:cNvSpPr txBox="1"/>
          <p:nvPr>
            <p:ph type="body" idx="1"/>
          </p:nvPr>
        </p:nvSpPr>
        <p:spPr>
          <a:xfrm>
            <a:off x="1765300" y="2971800"/>
            <a:ext cx="20866100" cy="85344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7200">
                <a:latin typeface="+mj-lt"/>
                <a:ea typeface="+mj-ea"/>
                <a:cs typeface="+mj-cs"/>
                <a:sym typeface="Helvetica"/>
              </a:defRPr>
            </a:lvl1pPr>
            <a:lvl2pPr marL="0" indent="0">
              <a:spcBef>
                <a:spcPts val="0"/>
              </a:spcBef>
              <a:buSzTx/>
              <a:buNone/>
              <a:defRPr sz="7200">
                <a:latin typeface="+mj-lt"/>
                <a:ea typeface="+mj-ea"/>
                <a:cs typeface="+mj-cs"/>
                <a:sym typeface="Helvetica"/>
              </a:defRPr>
            </a:lvl2pPr>
            <a:lvl3pPr marL="0" indent="0">
              <a:spcBef>
                <a:spcPts val="0"/>
              </a:spcBef>
              <a:buSzTx/>
              <a:buNone/>
              <a:defRPr sz="7200">
                <a:latin typeface="+mj-lt"/>
                <a:ea typeface="+mj-ea"/>
                <a:cs typeface="+mj-cs"/>
                <a:sym typeface="Helvetica"/>
              </a:defRPr>
            </a:lvl3pPr>
            <a:lvl4pPr marL="0" indent="0">
              <a:spcBef>
                <a:spcPts val="0"/>
              </a:spcBef>
              <a:buSzTx/>
              <a:buNone/>
              <a:defRPr sz="7200">
                <a:latin typeface="+mj-lt"/>
                <a:ea typeface="+mj-ea"/>
                <a:cs typeface="+mj-cs"/>
                <a:sym typeface="Helvetica"/>
              </a:defRPr>
            </a:lvl4pPr>
            <a:lvl5pPr marL="0" indent="0">
              <a:spcBef>
                <a:spcPts val="0"/>
              </a:spcBef>
              <a:buSzTx/>
              <a:buNone/>
              <a:defRPr sz="7200">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024"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03" name="Title Text"/>
          <p:cNvSpPr txBox="1"/>
          <p:nvPr>
            <p:ph type="title"/>
          </p:nvPr>
        </p:nvSpPr>
        <p:spPr>
          <a:prstGeom prst="rect">
            <a:avLst/>
          </a:prstGeom>
        </p:spPr>
        <p:txBody>
          <a:bodyPr/>
          <a:lstStyle/>
          <a:p>
            <a:pPr/>
            <a:r>
              <a:t>Title Text</a:t>
            </a:r>
          </a:p>
        </p:txBody>
      </p:sp>
      <p:sp>
        <p:nvSpPr>
          <p:cNvPr id="104"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0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stronomy copy">
    <p:bg>
      <p:bgPr>
        <a:solidFill>
          <a:srgbClr val="FFFFFF"/>
        </a:solidFill>
      </p:bgPr>
    </p:bg>
    <p:spTree>
      <p:nvGrpSpPr>
        <p:cNvPr id="1" name=""/>
        <p:cNvGrpSpPr/>
        <p:nvPr/>
      </p:nvGrpSpPr>
      <p:grpSpPr>
        <a:xfrm>
          <a:off x="0" y="0"/>
          <a:ext cx="0" cy="0"/>
          <a:chOff x="0" y="0"/>
          <a:chExt cx="0" cy="0"/>
        </a:xfrm>
      </p:grpSpPr>
      <p:pic>
        <p:nvPicPr>
          <p:cNvPr id="1031" name="Comet-likeAstroid.jpg" descr="Comet-likeAstroi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032" name="Title Text"/>
          <p:cNvSpPr txBox="1"/>
          <p:nvPr>
            <p:ph type="title"/>
          </p:nvPr>
        </p:nvSpPr>
        <p:spPr>
          <a:xfrm>
            <a:off x="1778000" y="1384300"/>
            <a:ext cx="20828000" cy="109093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l">
              <a:defRPr sz="7200">
                <a:latin typeface="+mj-lt"/>
                <a:ea typeface="+mj-ea"/>
                <a:cs typeface="+mj-cs"/>
                <a:sym typeface="Helvetica"/>
              </a:defRPr>
            </a:lvl1pPr>
          </a:lstStyle>
          <a:p>
            <a:pPr/>
            <a:r>
              <a:t>Title Text</a:t>
            </a:r>
          </a:p>
        </p:txBody>
      </p:sp>
      <p:sp>
        <p:nvSpPr>
          <p:cNvPr id="1033"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stronomy copy 1">
    <p:bg>
      <p:bgPr>
        <a:solidFill>
          <a:srgbClr val="FFFFFF"/>
        </a:solidFill>
      </p:bgPr>
    </p:bg>
    <p:spTree>
      <p:nvGrpSpPr>
        <p:cNvPr id="1" name=""/>
        <p:cNvGrpSpPr/>
        <p:nvPr/>
      </p:nvGrpSpPr>
      <p:grpSpPr>
        <a:xfrm>
          <a:off x="0" y="0"/>
          <a:ext cx="0" cy="0"/>
          <a:chOff x="0" y="0"/>
          <a:chExt cx="0" cy="0"/>
        </a:xfrm>
      </p:grpSpPr>
      <p:pic>
        <p:nvPicPr>
          <p:cNvPr id="1040" name="Comet-likeAstroid.jpg" descr="Comet-likeAstroi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041" name="Title Text"/>
          <p:cNvSpPr txBox="1"/>
          <p:nvPr>
            <p:ph type="title"/>
          </p:nvPr>
        </p:nvSpPr>
        <p:spPr>
          <a:xfrm>
            <a:off x="1778000" y="1384300"/>
            <a:ext cx="20828000" cy="95377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l">
              <a:defRPr sz="7200">
                <a:latin typeface="+mj-lt"/>
                <a:ea typeface="+mj-ea"/>
                <a:cs typeface="+mj-cs"/>
                <a:sym typeface="Helvetica"/>
              </a:defRPr>
            </a:lvl1pPr>
          </a:lstStyle>
          <a:p>
            <a:pPr/>
            <a:r>
              <a:t>Title Text</a:t>
            </a:r>
          </a:p>
        </p:txBody>
      </p:sp>
      <p:sp>
        <p:nvSpPr>
          <p:cNvPr id="1042" name="Body Level One…"/>
          <p:cNvSpPr txBox="1"/>
          <p:nvPr>
            <p:ph type="body" sz="quarter" idx="1"/>
          </p:nvPr>
        </p:nvSpPr>
        <p:spPr>
          <a:xfrm>
            <a:off x="1752600" y="10909300"/>
            <a:ext cx="20866100" cy="16891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3600">
                <a:latin typeface="+mj-lt"/>
                <a:ea typeface="+mj-ea"/>
                <a:cs typeface="+mj-cs"/>
                <a:sym typeface="Helvetica"/>
              </a:defRPr>
            </a:lvl1pPr>
            <a:lvl2pPr marL="0" indent="0">
              <a:spcBef>
                <a:spcPts val="0"/>
              </a:spcBef>
              <a:buSzTx/>
              <a:buNone/>
              <a:defRPr sz="3600">
                <a:latin typeface="+mj-lt"/>
                <a:ea typeface="+mj-ea"/>
                <a:cs typeface="+mj-cs"/>
                <a:sym typeface="Helvetica"/>
              </a:defRPr>
            </a:lvl2pPr>
            <a:lvl3pPr marL="0" indent="0">
              <a:spcBef>
                <a:spcPts val="0"/>
              </a:spcBef>
              <a:buSzTx/>
              <a:buNone/>
              <a:defRPr sz="3600">
                <a:latin typeface="+mj-lt"/>
                <a:ea typeface="+mj-ea"/>
                <a:cs typeface="+mj-cs"/>
                <a:sym typeface="Helvetica"/>
              </a:defRPr>
            </a:lvl3pPr>
            <a:lvl4pPr marL="0" indent="0">
              <a:spcBef>
                <a:spcPts val="0"/>
              </a:spcBef>
              <a:buSzTx/>
              <a:buNone/>
              <a:defRPr sz="3600">
                <a:latin typeface="+mj-lt"/>
                <a:ea typeface="+mj-ea"/>
                <a:cs typeface="+mj-cs"/>
                <a:sym typeface="Helvetica"/>
              </a:defRPr>
            </a:lvl4pPr>
            <a:lvl5pPr marL="0" indent="0">
              <a:spcBef>
                <a:spcPts val="0"/>
              </a:spcBef>
              <a:buSzTx/>
              <a:buNone/>
              <a:defRPr sz="3600">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043"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stronomy copy 2">
    <p:bg>
      <p:bgPr>
        <a:solidFill>
          <a:srgbClr val="FFFFFF"/>
        </a:solidFill>
      </p:bgPr>
    </p:bg>
    <p:spTree>
      <p:nvGrpSpPr>
        <p:cNvPr id="1" name=""/>
        <p:cNvGrpSpPr/>
        <p:nvPr/>
      </p:nvGrpSpPr>
      <p:grpSpPr>
        <a:xfrm>
          <a:off x="0" y="0"/>
          <a:ext cx="0" cy="0"/>
          <a:chOff x="0" y="0"/>
          <a:chExt cx="0" cy="0"/>
        </a:xfrm>
      </p:grpSpPr>
      <p:pic>
        <p:nvPicPr>
          <p:cNvPr id="1050" name="Earth.jpg" descr="Earth.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051"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stronomy copy 3">
    <p:bg>
      <p:bgPr>
        <a:solidFill>
          <a:srgbClr val="FFFFFF"/>
        </a:solidFill>
      </p:bgPr>
    </p:bg>
    <p:spTree>
      <p:nvGrpSpPr>
        <p:cNvPr id="1" name=""/>
        <p:cNvGrpSpPr/>
        <p:nvPr/>
      </p:nvGrpSpPr>
      <p:grpSpPr>
        <a:xfrm>
          <a:off x="0" y="0"/>
          <a:ext cx="0" cy="0"/>
          <a:chOff x="0" y="0"/>
          <a:chExt cx="0" cy="0"/>
        </a:xfrm>
      </p:grpSpPr>
      <p:pic>
        <p:nvPicPr>
          <p:cNvPr id="1058" name="Earth.jpg" descr="Earth.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059" name="Title Text"/>
          <p:cNvSpPr txBox="1"/>
          <p:nvPr>
            <p:ph type="title"/>
          </p:nvPr>
        </p:nvSpPr>
        <p:spPr>
          <a:xfrm>
            <a:off x="1778000" y="1384300"/>
            <a:ext cx="20828000" cy="10045700"/>
          </a:xfrm>
          <a:prstGeom prst="rect">
            <a:avLst/>
          </a:prstGeom>
        </p:spPr>
        <p:txBody>
          <a:bodyPr lIns="0" tIns="0" rIns="0" bIns="0" anchor="t"/>
          <a:lstStyle>
            <a:lvl1pPr algn="l">
              <a:defRPr sz="7200">
                <a:latin typeface="+mj-lt"/>
                <a:ea typeface="+mj-ea"/>
                <a:cs typeface="+mj-cs"/>
                <a:sym typeface="Helvetica"/>
              </a:defRPr>
            </a:lvl1pPr>
          </a:lstStyle>
          <a:p>
            <a:pPr/>
            <a:r>
              <a:t>Title Text</a:t>
            </a:r>
          </a:p>
        </p:txBody>
      </p:sp>
      <p:sp>
        <p:nvSpPr>
          <p:cNvPr id="106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stronomy copy 4">
    <p:bg>
      <p:bgPr>
        <a:solidFill>
          <a:srgbClr val="FFFFFF"/>
        </a:solidFill>
      </p:bgPr>
    </p:bg>
    <p:spTree>
      <p:nvGrpSpPr>
        <p:cNvPr id="1" name=""/>
        <p:cNvGrpSpPr/>
        <p:nvPr/>
      </p:nvGrpSpPr>
      <p:grpSpPr>
        <a:xfrm>
          <a:off x="0" y="0"/>
          <a:ext cx="0" cy="0"/>
          <a:chOff x="0" y="0"/>
          <a:chExt cx="0" cy="0"/>
        </a:xfrm>
      </p:grpSpPr>
      <p:pic>
        <p:nvPicPr>
          <p:cNvPr id="1067" name="Earth.jpg" descr="Earth.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068" name="Title Text"/>
          <p:cNvSpPr txBox="1"/>
          <p:nvPr>
            <p:ph type="title"/>
          </p:nvPr>
        </p:nvSpPr>
        <p:spPr>
          <a:xfrm>
            <a:off x="1778000" y="1384300"/>
            <a:ext cx="20828000" cy="8826500"/>
          </a:xfrm>
          <a:prstGeom prst="rect">
            <a:avLst/>
          </a:prstGeom>
        </p:spPr>
        <p:txBody>
          <a:bodyPr lIns="0" tIns="0" rIns="0" bIns="0" anchor="t"/>
          <a:lstStyle>
            <a:lvl1pPr algn="l">
              <a:defRPr sz="7200">
                <a:latin typeface="+mj-lt"/>
                <a:ea typeface="+mj-ea"/>
                <a:cs typeface="+mj-cs"/>
                <a:sym typeface="Helvetica"/>
              </a:defRPr>
            </a:lvl1pPr>
          </a:lstStyle>
          <a:p>
            <a:pPr/>
            <a:r>
              <a:t>Title Text</a:t>
            </a:r>
          </a:p>
        </p:txBody>
      </p:sp>
      <p:sp>
        <p:nvSpPr>
          <p:cNvPr id="1069" name="Body Level One…"/>
          <p:cNvSpPr txBox="1"/>
          <p:nvPr>
            <p:ph type="body" sz="quarter" idx="1"/>
          </p:nvPr>
        </p:nvSpPr>
        <p:spPr>
          <a:xfrm>
            <a:off x="1752600" y="10198100"/>
            <a:ext cx="20866100" cy="1689100"/>
          </a:xfrm>
          <a:prstGeom prst="rect">
            <a:avLst/>
          </a:prstGeom>
        </p:spPr>
        <p:txBody>
          <a:bodyPr lIns="0" tIns="0" rIns="0" bIns="0" anchor="t"/>
          <a:lstStyle>
            <a:lvl1pPr marL="0" indent="0">
              <a:spcBef>
                <a:spcPts val="0"/>
              </a:spcBef>
              <a:buSzTx/>
              <a:buNone/>
              <a:defRPr sz="3600">
                <a:latin typeface="+mj-lt"/>
                <a:ea typeface="+mj-ea"/>
                <a:cs typeface="+mj-cs"/>
                <a:sym typeface="Helvetica"/>
              </a:defRPr>
            </a:lvl1pPr>
            <a:lvl2pPr marL="0" indent="0">
              <a:spcBef>
                <a:spcPts val="0"/>
              </a:spcBef>
              <a:buSzTx/>
              <a:buNone/>
              <a:defRPr sz="3600">
                <a:latin typeface="+mj-lt"/>
                <a:ea typeface="+mj-ea"/>
                <a:cs typeface="+mj-cs"/>
                <a:sym typeface="Helvetica"/>
              </a:defRPr>
            </a:lvl2pPr>
            <a:lvl3pPr marL="0" indent="0">
              <a:spcBef>
                <a:spcPts val="0"/>
              </a:spcBef>
              <a:buSzTx/>
              <a:buNone/>
              <a:defRPr sz="3600">
                <a:latin typeface="+mj-lt"/>
                <a:ea typeface="+mj-ea"/>
                <a:cs typeface="+mj-cs"/>
                <a:sym typeface="Helvetica"/>
              </a:defRPr>
            </a:lvl3pPr>
            <a:lvl4pPr marL="0" indent="0">
              <a:spcBef>
                <a:spcPts val="0"/>
              </a:spcBef>
              <a:buSzTx/>
              <a:buNone/>
              <a:defRPr sz="3600">
                <a:latin typeface="+mj-lt"/>
                <a:ea typeface="+mj-ea"/>
                <a:cs typeface="+mj-cs"/>
                <a:sym typeface="Helvetica"/>
              </a:defRPr>
            </a:lvl4pPr>
            <a:lvl5pPr marL="0" indent="0">
              <a:spcBef>
                <a:spcPts val="0"/>
              </a:spcBef>
              <a:buSzTx/>
              <a:buNone/>
              <a:defRPr sz="3600">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07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ck">
    <p:bg>
      <p:bgPr>
        <a:solidFill>
          <a:srgbClr val="FFFFFF"/>
        </a:solidFill>
      </p:bgPr>
    </p:bg>
    <p:spTree>
      <p:nvGrpSpPr>
        <p:cNvPr id="1" name=""/>
        <p:cNvGrpSpPr/>
        <p:nvPr/>
      </p:nvGrpSpPr>
      <p:grpSpPr>
        <a:xfrm>
          <a:off x="0" y="0"/>
          <a:ext cx="0" cy="0"/>
          <a:chOff x="0" y="0"/>
          <a:chExt cx="0" cy="0"/>
        </a:xfrm>
      </p:grpSpPr>
      <p:sp>
        <p:nvSpPr>
          <p:cNvPr id="1077"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1078" name="Slide Number"/>
          <p:cNvSpPr txBox="1"/>
          <p:nvPr>
            <p:ph type="sldNum" sz="quarter" idx="2"/>
          </p:nvPr>
        </p:nvSpPr>
        <p:spPr>
          <a:xfrm>
            <a:off x="22799516" y="13061950"/>
            <a:ext cx="368301" cy="381000"/>
          </a:xfrm>
          <a:prstGeom prst="rect">
            <a:avLst/>
          </a:prstGeom>
        </p:spPr>
        <p:txBody>
          <a:bodyPr lIns="101600" tIns="101600" rIns="101600" bIns="101600"/>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2 Column copy 1">
    <p:bg>
      <p:bgPr>
        <a:solidFill>
          <a:srgbClr val="FFFFFF"/>
        </a:solidFill>
      </p:bgPr>
    </p:bg>
    <p:spTree>
      <p:nvGrpSpPr>
        <p:cNvPr id="1" name=""/>
        <p:cNvGrpSpPr/>
        <p:nvPr/>
      </p:nvGrpSpPr>
      <p:grpSpPr>
        <a:xfrm>
          <a:off x="0" y="0"/>
          <a:ext cx="0" cy="0"/>
          <a:chOff x="0" y="0"/>
          <a:chExt cx="0" cy="0"/>
        </a:xfrm>
      </p:grpSpPr>
      <p:pic>
        <p:nvPicPr>
          <p:cNvPr id="1085" name="16-9AiG Logo 2007 on Blue-Black 01224.png" descr="16-9AiG Logo 2007 on Blue-Black 01224.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086"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5">
    <p:bg>
      <p:bgPr>
        <a:solidFill>
          <a:srgbClr val="FFFFFF"/>
        </a:solidFill>
      </p:bgPr>
    </p:bg>
    <p:spTree>
      <p:nvGrpSpPr>
        <p:cNvPr id="1" name=""/>
        <p:cNvGrpSpPr/>
        <p:nvPr/>
      </p:nvGrpSpPr>
      <p:grpSpPr>
        <a:xfrm>
          <a:off x="0" y="0"/>
          <a:ext cx="0" cy="0"/>
          <a:chOff x="0" y="0"/>
          <a:chExt cx="0" cy="0"/>
        </a:xfrm>
      </p:grpSpPr>
      <p:sp>
        <p:nvSpPr>
          <p:cNvPr id="109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094"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095" name="Title Text"/>
          <p:cNvSpPr txBox="1"/>
          <p:nvPr>
            <p:ph type="title"/>
          </p:nvPr>
        </p:nvSpPr>
        <p:spPr>
          <a:xfrm>
            <a:off x="1866900" y="863600"/>
            <a:ext cx="20637500" cy="1841500"/>
          </a:xfrm>
          <a:prstGeom prst="rect">
            <a:avLst/>
          </a:prstGeom>
        </p:spPr>
        <p:txBody>
          <a:bodyPr anchor="b"/>
          <a:lstStyle>
            <a:lvl1pPr>
              <a:defRPr b="1">
                <a:solidFill>
                  <a:srgbClr val="444444"/>
                </a:solidFill>
                <a:latin typeface="Calibri"/>
                <a:ea typeface="Calibri"/>
                <a:cs typeface="Calibri"/>
                <a:sym typeface="Calibri"/>
              </a:defRPr>
            </a:lvl1pPr>
          </a:lstStyle>
          <a:p>
            <a:pPr/>
            <a:r>
              <a:t>Title Text</a:t>
            </a:r>
          </a:p>
        </p:txBody>
      </p:sp>
      <p:sp>
        <p:nvSpPr>
          <p:cNvPr id="1096"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4">
    <p:bg>
      <p:bgPr>
        <a:solidFill>
          <a:srgbClr val="FFFFFF"/>
        </a:solidFill>
      </p:bgPr>
    </p:bg>
    <p:spTree>
      <p:nvGrpSpPr>
        <p:cNvPr id="1" name=""/>
        <p:cNvGrpSpPr/>
        <p:nvPr/>
      </p:nvGrpSpPr>
      <p:grpSpPr>
        <a:xfrm>
          <a:off x="0" y="0"/>
          <a:ext cx="0" cy="0"/>
          <a:chOff x="0" y="0"/>
          <a:chExt cx="0" cy="0"/>
        </a:xfrm>
      </p:grpSpPr>
      <p:sp>
        <p:nvSpPr>
          <p:cNvPr id="110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1104" name="FINAL LOGO process.pdf" descr="FINAL LOGO process.pdf"/>
          <p:cNvPicPr>
            <a:picLocks noChangeAspect="1"/>
          </p:cNvPicPr>
          <p:nvPr/>
        </p:nvPicPr>
        <p:blipFill>
          <a:blip r:embed="rId2">
            <a:extLst/>
          </a:blip>
          <a:stretch>
            <a:fillRect/>
          </a:stretch>
        </p:blipFill>
        <p:spPr>
          <a:xfrm>
            <a:off x="15519400" y="10274300"/>
            <a:ext cx="5600702" cy="2567658"/>
          </a:xfrm>
          <a:prstGeom prst="rect">
            <a:avLst/>
          </a:prstGeom>
          <a:ln w="12700">
            <a:miter lim="400000"/>
          </a:ln>
        </p:spPr>
      </p:pic>
      <p:sp>
        <p:nvSpPr>
          <p:cNvPr id="1105" name="Title Text"/>
          <p:cNvSpPr txBox="1"/>
          <p:nvPr>
            <p:ph type="title"/>
          </p:nvPr>
        </p:nvSpPr>
        <p:spPr>
          <a:xfrm>
            <a:off x="1866900" y="863600"/>
            <a:ext cx="20637500" cy="1841500"/>
          </a:xfrm>
          <a:prstGeom prst="rect">
            <a:avLst/>
          </a:prstGeom>
        </p:spPr>
        <p:txBody>
          <a:bodyPr anchor="b"/>
          <a:lstStyle>
            <a:lvl1pPr>
              <a:defRPr b="1">
                <a:solidFill>
                  <a:srgbClr val="444444"/>
                </a:solidFill>
                <a:latin typeface="Calibri"/>
                <a:ea typeface="Calibri"/>
                <a:cs typeface="Calibri"/>
                <a:sym typeface="Calibri"/>
              </a:defRPr>
            </a:lvl1pPr>
          </a:lstStyle>
          <a:p>
            <a:pPr/>
            <a:r>
              <a:t>Title Text</a:t>
            </a:r>
          </a:p>
        </p:txBody>
      </p:sp>
      <p:sp>
        <p:nvSpPr>
          <p:cNvPr id="1106"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1113" name="Title Text"/>
          <p:cNvSpPr txBox="1"/>
          <p:nvPr>
            <p:ph type="title"/>
          </p:nvPr>
        </p:nvSpPr>
        <p:spPr>
          <a:prstGeom prst="rect">
            <a:avLst/>
          </a:prstGeom>
        </p:spPr>
        <p:txBody>
          <a:bodyPr/>
          <a:lstStyle/>
          <a:p>
            <a:pPr/>
            <a:r>
              <a:t>Title Text</a:t>
            </a:r>
          </a:p>
        </p:txBody>
      </p:sp>
      <p:sp>
        <p:nvSpPr>
          <p:cNvPr id="1114"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111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 Points*">
    <p:bg>
      <p:bgPr>
        <a:solidFill>
          <a:srgbClr val="FFFFFF"/>
        </a:solidFill>
      </p:bgPr>
    </p:bg>
    <p:spTree>
      <p:nvGrpSpPr>
        <p:cNvPr id="1" name=""/>
        <p:cNvGrpSpPr/>
        <p:nvPr/>
      </p:nvGrpSpPr>
      <p:grpSpPr>
        <a:xfrm>
          <a:off x="0" y="0"/>
          <a:ext cx="0" cy="0"/>
          <a:chOff x="0" y="0"/>
          <a:chExt cx="0" cy="0"/>
        </a:xfrm>
      </p:grpSpPr>
      <p:pic>
        <p:nvPicPr>
          <p:cNvPr id="112"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13" name="Body Level One…"/>
          <p:cNvSpPr txBox="1"/>
          <p:nvPr>
            <p:ph type="body" idx="1"/>
          </p:nvPr>
        </p:nvSpPr>
        <p:spPr>
          <a:xfrm>
            <a:off x="1765528" y="1346200"/>
            <a:ext cx="20868820" cy="10541001"/>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defTabSz="914400">
              <a:spcBef>
                <a:spcPts val="0"/>
              </a:spcBef>
              <a:buSzTx/>
              <a:buNone/>
              <a:defRPr sz="7200">
                <a:solidFill>
                  <a:srgbClr val="E2DEAB"/>
                </a:solidFill>
                <a:uFill>
                  <a:solidFill>
                    <a:srgbClr val="E2DEAB"/>
                  </a:solidFill>
                </a:uFill>
                <a:latin typeface="+mj-lt"/>
                <a:ea typeface="+mj-ea"/>
                <a:cs typeface="+mj-cs"/>
                <a:sym typeface="Helvetica"/>
              </a:defRPr>
            </a:lvl1pPr>
            <a:lvl2pPr marL="0" indent="0" defTabSz="914400">
              <a:spcBef>
                <a:spcPts val="0"/>
              </a:spcBef>
              <a:buSzTx/>
              <a:buNone/>
              <a:defRPr sz="7200">
                <a:solidFill>
                  <a:srgbClr val="E2DEAB"/>
                </a:solidFill>
                <a:uFill>
                  <a:solidFill>
                    <a:srgbClr val="E2DEAB"/>
                  </a:solidFill>
                </a:uFill>
                <a:latin typeface="+mj-lt"/>
                <a:ea typeface="+mj-ea"/>
                <a:cs typeface="+mj-cs"/>
                <a:sym typeface="Helvetica"/>
              </a:defRPr>
            </a:lvl2pPr>
            <a:lvl3pPr marL="0" indent="0" defTabSz="914400">
              <a:spcBef>
                <a:spcPts val="0"/>
              </a:spcBef>
              <a:buSzTx/>
              <a:buNone/>
              <a:defRPr sz="7200">
                <a:solidFill>
                  <a:srgbClr val="E2DEAB"/>
                </a:solidFill>
                <a:uFill>
                  <a:solidFill>
                    <a:srgbClr val="E2DEAB"/>
                  </a:solidFill>
                </a:uFill>
                <a:latin typeface="+mj-lt"/>
                <a:ea typeface="+mj-ea"/>
                <a:cs typeface="+mj-cs"/>
                <a:sym typeface="Helvetica"/>
              </a:defRPr>
            </a:lvl3pPr>
            <a:lvl4pPr marL="0" indent="0" defTabSz="914400">
              <a:spcBef>
                <a:spcPts val="0"/>
              </a:spcBef>
              <a:buSzTx/>
              <a:buNone/>
              <a:defRPr sz="7200">
                <a:solidFill>
                  <a:srgbClr val="E2DEAB"/>
                </a:solidFill>
                <a:uFill>
                  <a:solidFill>
                    <a:srgbClr val="E2DEAB"/>
                  </a:solidFill>
                </a:uFill>
                <a:latin typeface="+mj-lt"/>
                <a:ea typeface="+mj-ea"/>
                <a:cs typeface="+mj-cs"/>
                <a:sym typeface="Helvetica"/>
              </a:defRPr>
            </a:lvl4pPr>
            <a:lvl5pPr marL="0" indent="0" defTabSz="914400">
              <a:spcBef>
                <a:spcPts val="0"/>
              </a:spcBef>
              <a:buSzTx/>
              <a:buNone/>
              <a:defRPr sz="7200">
                <a:solidFill>
                  <a:srgbClr val="E2DEAB"/>
                </a:solidFill>
                <a:uFill>
                  <a:solidFill>
                    <a:srgbClr val="E2DEAB"/>
                  </a:solidFill>
                </a:u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14"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 Points*">
    <p:bg>
      <p:bgPr>
        <a:solidFill>
          <a:srgbClr val="FFFFFF"/>
        </a:solidFill>
      </p:bgPr>
    </p:bg>
    <p:spTree>
      <p:nvGrpSpPr>
        <p:cNvPr id="1" name=""/>
        <p:cNvGrpSpPr/>
        <p:nvPr/>
      </p:nvGrpSpPr>
      <p:grpSpPr>
        <a:xfrm>
          <a:off x="0" y="0"/>
          <a:ext cx="0" cy="0"/>
          <a:chOff x="0" y="0"/>
          <a:chExt cx="0" cy="0"/>
        </a:xfrm>
      </p:grpSpPr>
      <p:pic>
        <p:nvPicPr>
          <p:cNvPr id="1122"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123" name="Body Level One…"/>
          <p:cNvSpPr txBox="1"/>
          <p:nvPr>
            <p:ph type="body" idx="1"/>
          </p:nvPr>
        </p:nvSpPr>
        <p:spPr>
          <a:xfrm>
            <a:off x="1765528" y="1346200"/>
            <a:ext cx="20868820" cy="10541001"/>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defTabSz="914400">
              <a:spcBef>
                <a:spcPts val="0"/>
              </a:spcBef>
              <a:buSzTx/>
              <a:buNone/>
              <a:defRPr sz="7200">
                <a:solidFill>
                  <a:srgbClr val="E2DEAB"/>
                </a:solidFill>
                <a:uFill>
                  <a:solidFill>
                    <a:srgbClr val="E2DEAB"/>
                  </a:solidFill>
                </a:uFill>
                <a:latin typeface="+mj-lt"/>
                <a:ea typeface="+mj-ea"/>
                <a:cs typeface="+mj-cs"/>
                <a:sym typeface="Helvetica"/>
              </a:defRPr>
            </a:lvl1pPr>
            <a:lvl2pPr marL="0" indent="0" defTabSz="914400">
              <a:spcBef>
                <a:spcPts val="0"/>
              </a:spcBef>
              <a:buSzTx/>
              <a:buNone/>
              <a:defRPr sz="7200">
                <a:solidFill>
                  <a:srgbClr val="E2DEAB"/>
                </a:solidFill>
                <a:uFill>
                  <a:solidFill>
                    <a:srgbClr val="E2DEAB"/>
                  </a:solidFill>
                </a:uFill>
                <a:latin typeface="+mj-lt"/>
                <a:ea typeface="+mj-ea"/>
                <a:cs typeface="+mj-cs"/>
                <a:sym typeface="Helvetica"/>
              </a:defRPr>
            </a:lvl2pPr>
            <a:lvl3pPr marL="0" indent="0" defTabSz="914400">
              <a:spcBef>
                <a:spcPts val="0"/>
              </a:spcBef>
              <a:buSzTx/>
              <a:buNone/>
              <a:defRPr sz="7200">
                <a:solidFill>
                  <a:srgbClr val="E2DEAB"/>
                </a:solidFill>
                <a:uFill>
                  <a:solidFill>
                    <a:srgbClr val="E2DEAB"/>
                  </a:solidFill>
                </a:uFill>
                <a:latin typeface="+mj-lt"/>
                <a:ea typeface="+mj-ea"/>
                <a:cs typeface="+mj-cs"/>
                <a:sym typeface="Helvetica"/>
              </a:defRPr>
            </a:lvl3pPr>
            <a:lvl4pPr marL="0" indent="0" defTabSz="914400">
              <a:spcBef>
                <a:spcPts val="0"/>
              </a:spcBef>
              <a:buSzTx/>
              <a:buNone/>
              <a:defRPr sz="7200">
                <a:solidFill>
                  <a:srgbClr val="E2DEAB"/>
                </a:solidFill>
                <a:uFill>
                  <a:solidFill>
                    <a:srgbClr val="E2DEAB"/>
                  </a:solidFill>
                </a:uFill>
                <a:latin typeface="+mj-lt"/>
                <a:ea typeface="+mj-ea"/>
                <a:cs typeface="+mj-cs"/>
                <a:sym typeface="Helvetica"/>
              </a:defRPr>
            </a:lvl4pPr>
            <a:lvl5pPr marL="0" indent="0" defTabSz="914400">
              <a:spcBef>
                <a:spcPts val="0"/>
              </a:spcBef>
              <a:buSzTx/>
              <a:buNone/>
              <a:defRPr sz="7200">
                <a:solidFill>
                  <a:srgbClr val="E2DEAB"/>
                </a:solidFill>
                <a:uFill>
                  <a:solidFill>
                    <a:srgbClr val="E2DEAB"/>
                  </a:solidFill>
                </a:u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124"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pic>
        <p:nvPicPr>
          <p:cNvPr id="1131"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132"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copy">
    <p:bg>
      <p:bgPr>
        <a:solidFill>
          <a:srgbClr val="FFFFFF"/>
        </a:solidFill>
      </p:bgPr>
    </p:bg>
    <p:spTree>
      <p:nvGrpSpPr>
        <p:cNvPr id="1" name=""/>
        <p:cNvGrpSpPr/>
        <p:nvPr/>
      </p:nvGrpSpPr>
      <p:grpSpPr>
        <a:xfrm>
          <a:off x="0" y="0"/>
          <a:ext cx="0" cy="0"/>
          <a:chOff x="0" y="0"/>
          <a:chExt cx="0" cy="0"/>
        </a:xfrm>
      </p:grpSpPr>
      <p:pic>
        <p:nvPicPr>
          <p:cNvPr id="1139"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140" name="Title Text"/>
          <p:cNvSpPr txBox="1"/>
          <p:nvPr>
            <p:ph type="title"/>
          </p:nvPr>
        </p:nvSpPr>
        <p:spPr>
          <a:xfrm>
            <a:off x="1778000" y="1384300"/>
            <a:ext cx="20828000" cy="10045700"/>
          </a:xfrm>
          <a:prstGeom prst="rect">
            <a:avLst/>
          </a:prstGeom>
        </p:spPr>
        <p:txBody>
          <a:bodyPr lIns="0" tIns="0" rIns="0" bIns="0" anchor="t"/>
          <a:lstStyle>
            <a:lvl1pPr algn="l">
              <a:defRPr sz="7200">
                <a:solidFill>
                  <a:srgbClr val="E2DEAB"/>
                </a:solidFill>
                <a:latin typeface="+mj-lt"/>
                <a:ea typeface="+mj-ea"/>
                <a:cs typeface="+mj-cs"/>
                <a:sym typeface="Helvetica"/>
              </a:defRPr>
            </a:lvl1pPr>
          </a:lstStyle>
          <a:p>
            <a:pPr/>
            <a:r>
              <a:t>Title Text</a:t>
            </a:r>
          </a:p>
        </p:txBody>
      </p:sp>
      <p:sp>
        <p:nvSpPr>
          <p:cNvPr id="1141"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9_Default Design">
    <p:spTree>
      <p:nvGrpSpPr>
        <p:cNvPr id="1" name=""/>
        <p:cNvGrpSpPr/>
        <p:nvPr/>
      </p:nvGrpSpPr>
      <p:grpSpPr>
        <a:xfrm>
          <a:off x="0" y="0"/>
          <a:ext cx="0" cy="0"/>
          <a:chOff x="0" y="0"/>
          <a:chExt cx="0" cy="0"/>
        </a:xfrm>
      </p:grpSpPr>
      <p:sp>
        <p:nvSpPr>
          <p:cNvPr id="1148" name="Title Text"/>
          <p:cNvSpPr txBox="1"/>
          <p:nvPr>
            <p:ph type="title"/>
          </p:nvPr>
        </p:nvSpPr>
        <p:spPr>
          <a:xfrm>
            <a:off x="1219200" y="184148"/>
            <a:ext cx="21945600" cy="3016252"/>
          </a:xfrm>
          <a:prstGeom prst="rect">
            <a:avLst/>
          </a:prstGeom>
        </p:spPr>
        <p:txBody>
          <a:bodyPr/>
          <a:lstStyle>
            <a:lvl1pPr marR="81280" indent="81280" defTabSz="1828800">
              <a:defRPr sz="8800">
                <a:solidFill>
                  <a:srgbClr val="000000"/>
                </a:solidFill>
                <a:uFill>
                  <a:solidFill>
                    <a:srgbClr val="000000"/>
                  </a:solidFill>
                </a:uFill>
                <a:latin typeface="Arial"/>
                <a:ea typeface="Arial"/>
                <a:cs typeface="Arial"/>
                <a:sym typeface="Arial"/>
              </a:defRPr>
            </a:lvl1pPr>
          </a:lstStyle>
          <a:p>
            <a:pPr/>
            <a:r>
              <a:t>Title Text</a:t>
            </a:r>
          </a:p>
        </p:txBody>
      </p:sp>
      <p:sp>
        <p:nvSpPr>
          <p:cNvPr id="1149" name="Body Level One…"/>
          <p:cNvSpPr txBox="1"/>
          <p:nvPr>
            <p:ph type="body" idx="1"/>
          </p:nvPr>
        </p:nvSpPr>
        <p:spPr>
          <a:xfrm>
            <a:off x="1219200" y="3200400"/>
            <a:ext cx="21945600" cy="10515600"/>
          </a:xfrm>
          <a:prstGeom prst="rect">
            <a:avLst/>
          </a:prstGeom>
        </p:spPr>
        <p:txBody>
          <a:bodyPr anchor="t"/>
          <a:lstStyle>
            <a:lvl1pPr marL="383540" marR="81280" indent="-342900" defTabSz="1828800">
              <a:spcBef>
                <a:spcPts val="1400"/>
              </a:spcBef>
              <a:buSzPct val="100000"/>
              <a:defRPr sz="6400">
                <a:solidFill>
                  <a:srgbClr val="000000"/>
                </a:solidFill>
                <a:uFill>
                  <a:solidFill>
                    <a:srgbClr val="000000"/>
                  </a:solidFill>
                </a:uFill>
                <a:latin typeface="Arial"/>
                <a:ea typeface="Arial"/>
                <a:cs typeface="Arial"/>
                <a:sym typeface="Arial"/>
              </a:defRPr>
            </a:lvl1pPr>
            <a:lvl2pPr marL="824411" marR="81280" indent="-326571"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2pPr>
            <a:lvl3pPr marL="1259838" marR="81280" indent="-304800" defTabSz="1828800">
              <a:spcBef>
                <a:spcPts val="1400"/>
              </a:spcBef>
              <a:buSzPct val="100000"/>
              <a:defRPr sz="6400">
                <a:solidFill>
                  <a:srgbClr val="000000"/>
                </a:solidFill>
                <a:uFill>
                  <a:solidFill>
                    <a:srgbClr val="000000"/>
                  </a:solidFill>
                </a:uFill>
                <a:latin typeface="Arial"/>
                <a:ea typeface="Arial"/>
                <a:cs typeface="Arial"/>
                <a:sym typeface="Arial"/>
              </a:defRPr>
            </a:lvl3pPr>
            <a:lvl4pPr marL="1777999" marR="81280" indent="-36576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4pPr>
            <a:lvl5pPr marL="2235199" marR="81280" indent="-36576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150" name="Slide Number"/>
          <p:cNvSpPr txBox="1"/>
          <p:nvPr>
            <p:ph type="sldNum" sz="quarter" idx="2"/>
          </p:nvPr>
        </p:nvSpPr>
        <p:spPr>
          <a:xfrm>
            <a:off x="20065082" y="12490450"/>
            <a:ext cx="509836" cy="496367"/>
          </a:xfrm>
          <a:prstGeom prst="rect">
            <a:avLst/>
          </a:prstGeom>
        </p:spPr>
        <p:txBody>
          <a:bodyPr/>
          <a:lstStyle>
            <a:lvl1pPr defTabSz="1168400">
              <a:defRPr sz="2800">
                <a:solidFill>
                  <a:srgbClr val="000000"/>
                </a:solidFill>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_Default Design">
    <p:spTree>
      <p:nvGrpSpPr>
        <p:cNvPr id="1" name=""/>
        <p:cNvGrpSpPr/>
        <p:nvPr/>
      </p:nvGrpSpPr>
      <p:grpSpPr>
        <a:xfrm>
          <a:off x="0" y="0"/>
          <a:ext cx="0" cy="0"/>
          <a:chOff x="0" y="0"/>
          <a:chExt cx="0" cy="0"/>
        </a:xfrm>
      </p:grpSpPr>
      <p:sp>
        <p:nvSpPr>
          <p:cNvPr id="1157" name="Title Text"/>
          <p:cNvSpPr txBox="1"/>
          <p:nvPr>
            <p:ph type="title"/>
          </p:nvPr>
        </p:nvSpPr>
        <p:spPr>
          <a:xfrm>
            <a:off x="1219200" y="184148"/>
            <a:ext cx="21945600" cy="3016252"/>
          </a:xfrm>
          <a:prstGeom prst="rect">
            <a:avLst/>
          </a:prstGeom>
        </p:spPr>
        <p:txBody>
          <a:bodyPr/>
          <a:lstStyle>
            <a:lvl1pPr marR="81280" indent="81280" defTabSz="1828800">
              <a:defRPr sz="8800">
                <a:solidFill>
                  <a:srgbClr val="000000"/>
                </a:solidFill>
                <a:uFill>
                  <a:solidFill>
                    <a:srgbClr val="000000"/>
                  </a:solidFill>
                </a:uFill>
                <a:latin typeface="Arial"/>
                <a:ea typeface="Arial"/>
                <a:cs typeface="Arial"/>
                <a:sym typeface="Arial"/>
              </a:defRPr>
            </a:lvl1pPr>
          </a:lstStyle>
          <a:p>
            <a:pPr/>
            <a:r>
              <a:t>Title Text</a:t>
            </a:r>
          </a:p>
        </p:txBody>
      </p:sp>
      <p:sp>
        <p:nvSpPr>
          <p:cNvPr id="1158" name="Body Level One…"/>
          <p:cNvSpPr txBox="1"/>
          <p:nvPr>
            <p:ph type="body" idx="1"/>
          </p:nvPr>
        </p:nvSpPr>
        <p:spPr>
          <a:xfrm>
            <a:off x="1219200" y="3200400"/>
            <a:ext cx="21945600" cy="10515600"/>
          </a:xfrm>
          <a:prstGeom prst="rect">
            <a:avLst/>
          </a:prstGeom>
        </p:spPr>
        <p:txBody>
          <a:bodyPr anchor="t"/>
          <a:lstStyle>
            <a:lvl1pPr marL="383540" marR="81280" indent="-342900" defTabSz="1828800">
              <a:spcBef>
                <a:spcPts val="1400"/>
              </a:spcBef>
              <a:buSzPct val="100000"/>
              <a:defRPr sz="6400">
                <a:solidFill>
                  <a:srgbClr val="000000"/>
                </a:solidFill>
                <a:uFill>
                  <a:solidFill>
                    <a:srgbClr val="000000"/>
                  </a:solidFill>
                </a:uFill>
                <a:latin typeface="Arial"/>
                <a:ea typeface="Arial"/>
                <a:cs typeface="Arial"/>
                <a:sym typeface="Arial"/>
              </a:defRPr>
            </a:lvl1pPr>
            <a:lvl2pPr marL="824411" marR="81280" indent="-326571"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2pPr>
            <a:lvl3pPr marL="1259838" marR="81280" indent="-304800" defTabSz="1828800">
              <a:spcBef>
                <a:spcPts val="1400"/>
              </a:spcBef>
              <a:buSzPct val="100000"/>
              <a:defRPr sz="6400">
                <a:solidFill>
                  <a:srgbClr val="000000"/>
                </a:solidFill>
                <a:uFill>
                  <a:solidFill>
                    <a:srgbClr val="000000"/>
                  </a:solidFill>
                </a:uFill>
                <a:latin typeface="Arial"/>
                <a:ea typeface="Arial"/>
                <a:cs typeface="Arial"/>
                <a:sym typeface="Arial"/>
              </a:defRPr>
            </a:lvl3pPr>
            <a:lvl4pPr marL="1777999" marR="81280" indent="-36576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4pPr>
            <a:lvl5pPr marL="2235199" marR="81280" indent="-36576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159" name="Slide Number"/>
          <p:cNvSpPr txBox="1"/>
          <p:nvPr>
            <p:ph type="sldNum" sz="quarter" idx="2"/>
          </p:nvPr>
        </p:nvSpPr>
        <p:spPr>
          <a:xfrm>
            <a:off x="20065082" y="12490450"/>
            <a:ext cx="509836" cy="496367"/>
          </a:xfrm>
          <a:prstGeom prst="rect">
            <a:avLst/>
          </a:prstGeom>
        </p:spPr>
        <p:txBody>
          <a:bodyPr/>
          <a:lstStyle>
            <a:lvl1pPr defTabSz="1168400">
              <a:defRPr sz="2800">
                <a:solidFill>
                  <a:srgbClr val="000000"/>
                </a:solidFill>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7_Default Design">
    <p:spTree>
      <p:nvGrpSpPr>
        <p:cNvPr id="1" name=""/>
        <p:cNvGrpSpPr/>
        <p:nvPr/>
      </p:nvGrpSpPr>
      <p:grpSpPr>
        <a:xfrm>
          <a:off x="0" y="0"/>
          <a:ext cx="0" cy="0"/>
          <a:chOff x="0" y="0"/>
          <a:chExt cx="0" cy="0"/>
        </a:xfrm>
      </p:grpSpPr>
      <p:sp>
        <p:nvSpPr>
          <p:cNvPr id="1166" name="Title Text"/>
          <p:cNvSpPr txBox="1"/>
          <p:nvPr>
            <p:ph type="title"/>
          </p:nvPr>
        </p:nvSpPr>
        <p:spPr>
          <a:xfrm>
            <a:off x="1219200" y="184148"/>
            <a:ext cx="21945600" cy="3016252"/>
          </a:xfrm>
          <a:prstGeom prst="rect">
            <a:avLst/>
          </a:prstGeom>
        </p:spPr>
        <p:txBody>
          <a:bodyPr/>
          <a:lstStyle>
            <a:lvl1pPr marR="81280" indent="81280" defTabSz="1828800">
              <a:defRPr sz="8800">
                <a:solidFill>
                  <a:srgbClr val="000000"/>
                </a:solidFill>
                <a:uFill>
                  <a:solidFill>
                    <a:srgbClr val="000000"/>
                  </a:solidFill>
                </a:uFill>
                <a:latin typeface="Arial"/>
                <a:ea typeface="Arial"/>
                <a:cs typeface="Arial"/>
                <a:sym typeface="Arial"/>
              </a:defRPr>
            </a:lvl1pPr>
          </a:lstStyle>
          <a:p>
            <a:pPr/>
            <a:r>
              <a:t>Title Text</a:t>
            </a:r>
          </a:p>
        </p:txBody>
      </p:sp>
      <p:sp>
        <p:nvSpPr>
          <p:cNvPr id="1167" name="Body Level One…"/>
          <p:cNvSpPr txBox="1"/>
          <p:nvPr>
            <p:ph type="body" idx="1"/>
          </p:nvPr>
        </p:nvSpPr>
        <p:spPr>
          <a:xfrm>
            <a:off x="1219200" y="3200400"/>
            <a:ext cx="21945600" cy="10515600"/>
          </a:xfrm>
          <a:prstGeom prst="rect">
            <a:avLst/>
          </a:prstGeom>
        </p:spPr>
        <p:txBody>
          <a:bodyPr anchor="t"/>
          <a:lstStyle>
            <a:lvl1pPr marL="383540" marR="81280" indent="-342900" defTabSz="1828800">
              <a:spcBef>
                <a:spcPts val="1400"/>
              </a:spcBef>
              <a:buSzPct val="100000"/>
              <a:defRPr sz="6400">
                <a:solidFill>
                  <a:srgbClr val="000000"/>
                </a:solidFill>
                <a:uFill>
                  <a:solidFill>
                    <a:srgbClr val="000000"/>
                  </a:solidFill>
                </a:uFill>
                <a:latin typeface="Arial"/>
                <a:ea typeface="Arial"/>
                <a:cs typeface="Arial"/>
                <a:sym typeface="Arial"/>
              </a:defRPr>
            </a:lvl1pPr>
            <a:lvl2pPr marL="824411" marR="81280" indent="-326571"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2pPr>
            <a:lvl3pPr marL="1259838" marR="81280" indent="-304800" defTabSz="1828800">
              <a:spcBef>
                <a:spcPts val="1400"/>
              </a:spcBef>
              <a:buSzPct val="100000"/>
              <a:defRPr sz="6400">
                <a:solidFill>
                  <a:srgbClr val="000000"/>
                </a:solidFill>
                <a:uFill>
                  <a:solidFill>
                    <a:srgbClr val="000000"/>
                  </a:solidFill>
                </a:uFill>
                <a:latin typeface="Arial"/>
                <a:ea typeface="Arial"/>
                <a:cs typeface="Arial"/>
                <a:sym typeface="Arial"/>
              </a:defRPr>
            </a:lvl3pPr>
            <a:lvl4pPr marL="1777999" marR="81280" indent="-36576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4pPr>
            <a:lvl5pPr marL="2235199" marR="81280" indent="-36576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168" name="Slide Number"/>
          <p:cNvSpPr txBox="1"/>
          <p:nvPr>
            <p:ph type="sldNum" sz="quarter" idx="2"/>
          </p:nvPr>
        </p:nvSpPr>
        <p:spPr>
          <a:xfrm>
            <a:off x="20065082" y="12490450"/>
            <a:ext cx="509836" cy="496367"/>
          </a:xfrm>
          <a:prstGeom prst="rect">
            <a:avLst/>
          </a:prstGeom>
        </p:spPr>
        <p:txBody>
          <a:bodyPr/>
          <a:lstStyle>
            <a:lvl1pPr defTabSz="1168400">
              <a:defRPr sz="2800">
                <a:solidFill>
                  <a:srgbClr val="000000"/>
                </a:solidFill>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_Title copy 3">
    <p:bg>
      <p:bgPr>
        <a:solidFill>
          <a:srgbClr val="FFFFFF"/>
        </a:solidFill>
      </p:bgPr>
    </p:bg>
    <p:spTree>
      <p:nvGrpSpPr>
        <p:cNvPr id="1" name=""/>
        <p:cNvGrpSpPr/>
        <p:nvPr/>
      </p:nvGrpSpPr>
      <p:grpSpPr>
        <a:xfrm>
          <a:off x="0" y="0"/>
          <a:ext cx="0" cy="0"/>
          <a:chOff x="0" y="0"/>
          <a:chExt cx="0" cy="0"/>
        </a:xfrm>
      </p:grpSpPr>
      <p:sp>
        <p:nvSpPr>
          <p:cNvPr id="1175"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176"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cripture 1 copy">
    <p:bg>
      <p:bgPr>
        <a:solidFill>
          <a:srgbClr val="FFFFFF"/>
        </a:solidFill>
      </p:bgPr>
    </p:bg>
    <p:spTree>
      <p:nvGrpSpPr>
        <p:cNvPr id="1" name=""/>
        <p:cNvGrpSpPr/>
        <p:nvPr/>
      </p:nvGrpSpPr>
      <p:grpSpPr>
        <a:xfrm>
          <a:off x="0" y="0"/>
          <a:ext cx="0" cy="0"/>
          <a:chOff x="0" y="0"/>
          <a:chExt cx="0" cy="0"/>
        </a:xfrm>
      </p:grpSpPr>
      <p:pic>
        <p:nvPicPr>
          <p:cNvPr id="1183" name="Sand_ocean.jpg" descr="Sand_ocean.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184" name="Title Text"/>
          <p:cNvSpPr txBox="1"/>
          <p:nvPr>
            <p:ph type="title"/>
          </p:nvPr>
        </p:nvSpPr>
        <p:spPr>
          <a:xfrm>
            <a:off x="1778000" y="1016000"/>
            <a:ext cx="20828000" cy="17272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r">
              <a:defRPr sz="11500">
                <a:solidFill>
                  <a:srgbClr val="E2DEAB"/>
                </a:solidFill>
                <a:latin typeface="+mj-lt"/>
                <a:ea typeface="+mj-ea"/>
                <a:cs typeface="+mj-cs"/>
                <a:sym typeface="Helvetica"/>
              </a:defRPr>
            </a:lvl1pPr>
          </a:lstStyle>
          <a:p>
            <a:pPr/>
            <a:r>
              <a:t>Title Text</a:t>
            </a:r>
          </a:p>
        </p:txBody>
      </p:sp>
      <p:sp>
        <p:nvSpPr>
          <p:cNvPr id="1185" name="Body Level One…"/>
          <p:cNvSpPr txBox="1"/>
          <p:nvPr>
            <p:ph type="body" idx="1"/>
          </p:nvPr>
        </p:nvSpPr>
        <p:spPr>
          <a:xfrm>
            <a:off x="1765300" y="2971800"/>
            <a:ext cx="20942300" cy="97282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7200">
                <a:solidFill>
                  <a:srgbClr val="E2DEAB"/>
                </a:solidFill>
                <a:latin typeface="+mj-lt"/>
                <a:ea typeface="+mj-ea"/>
                <a:cs typeface="+mj-cs"/>
                <a:sym typeface="Helvetica"/>
              </a:defRPr>
            </a:lvl1pPr>
            <a:lvl2pPr marL="0" indent="0">
              <a:spcBef>
                <a:spcPts val="0"/>
              </a:spcBef>
              <a:buSzTx/>
              <a:buNone/>
              <a:defRPr sz="7200">
                <a:solidFill>
                  <a:srgbClr val="E2DEAB"/>
                </a:solidFill>
                <a:latin typeface="+mj-lt"/>
                <a:ea typeface="+mj-ea"/>
                <a:cs typeface="+mj-cs"/>
                <a:sym typeface="Helvetica"/>
              </a:defRPr>
            </a:lvl2pPr>
            <a:lvl3pPr marL="0" indent="0">
              <a:spcBef>
                <a:spcPts val="0"/>
              </a:spcBef>
              <a:buSzTx/>
              <a:buNone/>
              <a:defRPr sz="7200">
                <a:solidFill>
                  <a:srgbClr val="E2DEAB"/>
                </a:solidFill>
                <a:latin typeface="+mj-lt"/>
                <a:ea typeface="+mj-ea"/>
                <a:cs typeface="+mj-cs"/>
                <a:sym typeface="Helvetica"/>
              </a:defRPr>
            </a:lvl3pPr>
            <a:lvl4pPr marL="0" indent="0">
              <a:spcBef>
                <a:spcPts val="0"/>
              </a:spcBef>
              <a:buSzTx/>
              <a:buNone/>
              <a:defRPr sz="7200">
                <a:solidFill>
                  <a:srgbClr val="E2DEAB"/>
                </a:solidFill>
                <a:latin typeface="+mj-lt"/>
                <a:ea typeface="+mj-ea"/>
                <a:cs typeface="+mj-cs"/>
                <a:sym typeface="Helvetica"/>
              </a:defRPr>
            </a:lvl4pPr>
            <a:lvl5pPr marL="0" indent="0">
              <a:spcBef>
                <a:spcPts val="0"/>
              </a:spcBef>
              <a:buSzTx/>
              <a:buNone/>
              <a:defRPr sz="7200">
                <a:solidFill>
                  <a:srgbClr val="E2DEAB"/>
                </a:solid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186"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Only">
    <p:bg>
      <p:bgPr>
        <a:solidFill>
          <a:srgbClr val="FFFFFF"/>
        </a:solidFill>
      </p:bgPr>
    </p:bg>
    <p:spTree>
      <p:nvGrpSpPr>
        <p:cNvPr id="1" name=""/>
        <p:cNvGrpSpPr/>
        <p:nvPr/>
      </p:nvGrpSpPr>
      <p:grpSpPr>
        <a:xfrm>
          <a:off x="0" y="0"/>
          <a:ext cx="0" cy="0"/>
          <a:chOff x="0" y="0"/>
          <a:chExt cx="0" cy="0"/>
        </a:xfrm>
      </p:grpSpPr>
      <p:sp>
        <p:nvSpPr>
          <p:cNvPr id="1193" name="Title Text"/>
          <p:cNvSpPr txBox="1"/>
          <p:nvPr>
            <p:ph type="title"/>
          </p:nvPr>
        </p:nvSpPr>
        <p:spPr>
          <a:xfrm>
            <a:off x="1219358" y="549275"/>
            <a:ext cx="21948461" cy="2651125"/>
          </a:xfrm>
          <a:prstGeom prst="rect">
            <a:avLst/>
          </a:prstGeom>
        </p:spPr>
        <p:txBody>
          <a:bodyPr lIns="101600" tIns="101600" rIns="101600" bIns="101600" anchor="t"/>
          <a:lstStyle>
            <a:lvl1pPr algn="l" defTabSz="914400">
              <a:defRPr sz="107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stStyle>
          <a:p>
            <a:pPr/>
            <a:r>
              <a:t>Title Text</a:t>
            </a:r>
          </a:p>
        </p:txBody>
      </p:sp>
      <p:sp>
        <p:nvSpPr>
          <p:cNvPr id="1194" name="Slide Number"/>
          <p:cNvSpPr txBox="1"/>
          <p:nvPr>
            <p:ph type="sldNum" sz="quarter" idx="2"/>
          </p:nvPr>
        </p:nvSpPr>
        <p:spPr>
          <a:xfrm>
            <a:off x="22799516" y="13061950"/>
            <a:ext cx="368301" cy="381000"/>
          </a:xfrm>
          <a:prstGeom prst="rect">
            <a:avLst/>
          </a:prstGeom>
        </p:spPr>
        <p:txBody>
          <a:bodyPr lIns="101600" tIns="101600" rIns="101600" bIns="101600"/>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blank">
    <p:bg>
      <p:bgPr>
        <a:solidFill>
          <a:srgbClr val="FFFFFF"/>
        </a:solidFill>
      </p:bgPr>
    </p:bg>
    <p:spTree>
      <p:nvGrpSpPr>
        <p:cNvPr id="1" name=""/>
        <p:cNvGrpSpPr/>
        <p:nvPr/>
      </p:nvGrpSpPr>
      <p:grpSpPr>
        <a:xfrm>
          <a:off x="0" y="0"/>
          <a:ext cx="0" cy="0"/>
          <a:chOff x="0" y="0"/>
          <a:chExt cx="0" cy="0"/>
        </a:xfrm>
      </p:grpSpPr>
      <p:pic>
        <p:nvPicPr>
          <p:cNvPr id="1201" name="Relevance of Genesis in Today's World_Scripture.jpg" descr="Relevance of Genesis in Today's World_Scripture.jpg"/>
          <p:cNvPicPr>
            <a:picLocks noChangeAspect="1"/>
          </p:cNvPicPr>
          <p:nvPr/>
        </p:nvPicPr>
        <p:blipFill>
          <a:blip r:embed="rId2">
            <a:extLst/>
          </a:blip>
          <a:stretch>
            <a:fillRect/>
          </a:stretch>
        </p:blipFill>
        <p:spPr>
          <a:xfrm>
            <a:off x="-36174" y="0"/>
            <a:ext cx="24461792" cy="13757964"/>
          </a:xfrm>
          <a:prstGeom prst="rect">
            <a:avLst/>
          </a:prstGeom>
          <a:ln w="12700">
            <a:miter lim="400000"/>
          </a:ln>
        </p:spPr>
      </p:pic>
      <p:sp>
        <p:nvSpPr>
          <p:cNvPr id="1202"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pic>
        <p:nvPicPr>
          <p:cNvPr id="121"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22"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Slide">
    <p:bg>
      <p:bgPr>
        <a:solidFill>
          <a:srgbClr val="FFFFFF"/>
        </a:solidFill>
      </p:bgPr>
    </p:bg>
    <p:spTree>
      <p:nvGrpSpPr>
        <p:cNvPr id="1" name=""/>
        <p:cNvGrpSpPr/>
        <p:nvPr/>
      </p:nvGrpSpPr>
      <p:grpSpPr>
        <a:xfrm>
          <a:off x="0" y="0"/>
          <a:ext cx="0" cy="0"/>
          <a:chOff x="0" y="0"/>
          <a:chExt cx="0" cy="0"/>
        </a:xfrm>
      </p:grpSpPr>
      <p:pic>
        <p:nvPicPr>
          <p:cNvPr id="1209"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210" name="Title Text"/>
          <p:cNvSpPr txBox="1"/>
          <p:nvPr>
            <p:ph type="title"/>
          </p:nvPr>
        </p:nvSpPr>
        <p:spPr>
          <a:xfrm>
            <a:off x="1829037" y="4261537"/>
            <a:ext cx="20729101" cy="6939864"/>
          </a:xfrm>
          <a:prstGeom prst="rect">
            <a:avLst/>
          </a:prstGeom>
        </p:spPr>
        <p:txBody>
          <a:bodyPr anchor="t"/>
          <a:lstStyle>
            <a:lvl1pPr algn="l" defTabSz="914400">
              <a:defRPr sz="107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stStyle>
          <a:p>
            <a:pPr/>
            <a:r>
              <a:t>Title Text</a:t>
            </a:r>
          </a:p>
        </p:txBody>
      </p:sp>
      <p:sp>
        <p:nvSpPr>
          <p:cNvPr id="1211" name="Body Level One…"/>
          <p:cNvSpPr txBox="1"/>
          <p:nvPr>
            <p:ph type="body" sz="half" idx="1"/>
          </p:nvPr>
        </p:nvSpPr>
        <p:spPr>
          <a:xfrm>
            <a:off x="3658075" y="7772400"/>
            <a:ext cx="17071025" cy="5943600"/>
          </a:xfrm>
          <a:prstGeom prst="rect">
            <a:avLst/>
          </a:prstGeom>
        </p:spPr>
        <p:txBody>
          <a:bodyPr anchor="t"/>
          <a:lstStyle>
            <a:lvl1pPr marL="0" indent="0"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vl2pPr marL="0" indent="512018"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2pPr>
            <a:lvl3pPr marL="0" indent="1024037"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3pPr>
            <a:lvl4pPr marL="0" indent="1536057"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4pPr>
            <a:lvl5pPr marL="0" indent="2048078"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212"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19" name="Title Text"/>
          <p:cNvSpPr txBox="1"/>
          <p:nvPr>
            <p:ph type="title"/>
          </p:nvPr>
        </p:nvSpPr>
        <p:spPr>
          <a:xfrm>
            <a:off x="2384018" y="358775"/>
            <a:ext cx="19624055" cy="3429002"/>
          </a:xfrm>
          <a:prstGeom prst="rect">
            <a:avLst/>
          </a:prstGeom>
        </p:spPr>
        <p:txBody>
          <a:bodyPr lIns="76200" tIns="76200" rIns="76200" bIns="76200"/>
          <a:lstStyle>
            <a:lvl1pPr defTabSz="1530898">
              <a:defRPr b="1" sz="14000">
                <a:uFill>
                  <a:solidFill>
                    <a:srgbClr val="FFFFFF"/>
                  </a:solidFill>
                </a:uFill>
                <a:latin typeface="+mj-lt"/>
                <a:ea typeface="+mj-ea"/>
                <a:cs typeface="+mj-cs"/>
                <a:sym typeface="Helvetica"/>
              </a:defRPr>
            </a:lvl1pPr>
          </a:lstStyle>
          <a:p>
            <a:pPr/>
            <a:r>
              <a:t>Title Text</a:t>
            </a:r>
          </a:p>
        </p:txBody>
      </p:sp>
      <p:sp>
        <p:nvSpPr>
          <p:cNvPr id="1220" name="Body Level One…"/>
          <p:cNvSpPr txBox="1"/>
          <p:nvPr>
            <p:ph type="body" idx="1"/>
          </p:nvPr>
        </p:nvSpPr>
        <p:spPr>
          <a:xfrm>
            <a:off x="1219358" y="3200400"/>
            <a:ext cx="21948461" cy="10515601"/>
          </a:xfrm>
          <a:prstGeom prst="rect">
            <a:avLst/>
          </a:prstGeom>
        </p:spPr>
        <p:txBody>
          <a:bodyPr lIns="101600" tIns="101600" rIns="101600" bIns="101600" anchor="t"/>
          <a:lstStyle>
            <a:lvl1pPr marL="1489318" indent="-956339" defTabSz="1530898">
              <a:spcBef>
                <a:spcPts val="4000"/>
              </a:spcBef>
              <a:buClr>
                <a:srgbClr val="FFFFFF"/>
              </a:buClr>
              <a:buFont typeface="Lucida Grande"/>
              <a:defRPr sz="7100">
                <a:uFill>
                  <a:solidFill>
                    <a:srgbClr val="FFFFFF"/>
                  </a:solidFill>
                </a:uFill>
              </a:defRPr>
            </a:lvl1pPr>
            <a:lvl2pPr marL="2233977" indent="-960119" defTabSz="1530898">
              <a:spcBef>
                <a:spcPts val="4000"/>
              </a:spcBef>
              <a:buClr>
                <a:srgbClr val="FFFFFF"/>
              </a:buClr>
              <a:buFont typeface="Lucida Grande"/>
              <a:defRPr sz="7100">
                <a:uFill>
                  <a:solidFill>
                    <a:srgbClr val="FFFFFF"/>
                  </a:solidFill>
                </a:uFill>
              </a:defRPr>
            </a:lvl2pPr>
            <a:lvl3pPr marL="2974856" indent="-956339" defTabSz="1530898">
              <a:spcBef>
                <a:spcPts val="4000"/>
              </a:spcBef>
              <a:buClr>
                <a:srgbClr val="FFFFFF"/>
              </a:buClr>
              <a:buFont typeface="Lucida Grande"/>
              <a:defRPr sz="7100">
                <a:uFill>
                  <a:solidFill>
                    <a:srgbClr val="FFFFFF"/>
                  </a:solidFill>
                </a:uFill>
              </a:defRPr>
            </a:lvl3pPr>
            <a:lvl4pPr marL="3719514" indent="-956340" defTabSz="1530898">
              <a:spcBef>
                <a:spcPts val="4000"/>
              </a:spcBef>
              <a:buClr>
                <a:srgbClr val="FFFFFF"/>
              </a:buClr>
              <a:buFont typeface="Lucida Grande"/>
              <a:defRPr sz="7100">
                <a:uFill>
                  <a:solidFill>
                    <a:srgbClr val="FFFFFF"/>
                  </a:solidFill>
                </a:uFill>
              </a:defRPr>
            </a:lvl4pPr>
            <a:lvl5pPr marL="4464175" indent="-956340" defTabSz="1530898">
              <a:spcBef>
                <a:spcPts val="4000"/>
              </a:spcBef>
              <a:buClr>
                <a:srgbClr val="FFFFFF"/>
              </a:buClr>
              <a:buFont typeface="Lucida Grande"/>
              <a:defRPr sz="7100">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1221"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28"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Default - Title Onl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235" name="Title Text"/>
          <p:cNvSpPr txBox="1"/>
          <p:nvPr>
            <p:ph type="title"/>
          </p:nvPr>
        </p:nvSpPr>
        <p:spPr>
          <a:xfrm>
            <a:off x="2384018" y="358775"/>
            <a:ext cx="19624055" cy="3429002"/>
          </a:xfrm>
          <a:prstGeom prst="rect">
            <a:avLst/>
          </a:prstGeom>
        </p:spPr>
        <p:txBody>
          <a:bodyPr lIns="76200" tIns="76200" rIns="76200" bIns="76200"/>
          <a:lstStyle>
            <a:lvl1pPr defTabSz="1530898">
              <a:defRPr b="1" sz="14000">
                <a:uFill>
                  <a:solidFill>
                    <a:srgbClr val="FFFFFF"/>
                  </a:solidFill>
                </a:uFill>
                <a:latin typeface="+mj-lt"/>
                <a:ea typeface="+mj-ea"/>
                <a:cs typeface="+mj-cs"/>
                <a:sym typeface="Helvetica"/>
              </a:defRPr>
            </a:lvl1pPr>
          </a:lstStyle>
          <a:p>
            <a:pPr/>
            <a:r>
              <a:t>Title Text</a:t>
            </a:r>
          </a:p>
        </p:txBody>
      </p:sp>
      <p:sp>
        <p:nvSpPr>
          <p:cNvPr id="1236"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3_Title and Content">
    <p:bg>
      <p:bgPr>
        <a:solidFill>
          <a:srgbClr val="FFFFFF"/>
        </a:solidFill>
      </p:bgPr>
    </p:bg>
    <p:spTree>
      <p:nvGrpSpPr>
        <p:cNvPr id="1" name=""/>
        <p:cNvGrpSpPr/>
        <p:nvPr/>
      </p:nvGrpSpPr>
      <p:grpSpPr>
        <a:xfrm>
          <a:off x="0" y="0"/>
          <a:ext cx="0" cy="0"/>
          <a:chOff x="0" y="0"/>
          <a:chExt cx="0" cy="0"/>
        </a:xfrm>
      </p:grpSpPr>
      <p:pic>
        <p:nvPicPr>
          <p:cNvPr id="1243"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244" name="Body Level One…"/>
          <p:cNvSpPr txBox="1"/>
          <p:nvPr>
            <p:ph type="body" sz="quarter" idx="1"/>
          </p:nvPr>
        </p:nvSpPr>
        <p:spPr>
          <a:xfrm>
            <a:off x="1753167" y="10820400"/>
            <a:ext cx="20868821" cy="1701801"/>
          </a:xfrm>
          <a:prstGeom prst="rect">
            <a:avLst/>
          </a:prstGeom>
        </p:spPr>
        <p:txBody>
          <a:bodyPr lIns="0" tIns="0" rIns="0" bIns="0" anchor="t"/>
          <a:lstStyle>
            <a:lvl1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1pPr>
            <a:lvl2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2pPr>
            <a:lvl3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3pPr>
            <a:lvl4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4pPr>
            <a:lvl5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245" name="Body Level One…"/>
          <p:cNvSpPr txBox="1"/>
          <p:nvPr>
            <p:ph type="body" idx="21"/>
          </p:nvPr>
        </p:nvSpPr>
        <p:spPr>
          <a:xfrm>
            <a:off x="1765529" y="1498600"/>
            <a:ext cx="20868818" cy="9245600"/>
          </a:xfrm>
          <a:prstGeom prst="rect">
            <a:avLst/>
          </a:prstGeom>
        </p:spPr>
        <p:txBody>
          <a:bodyPr lIns="0" tIns="0" rIns="0" bIns="0" anchor="t"/>
          <a:lstStyle/>
          <a:p>
            <a: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pPr>
          </a:p>
        </p:txBody>
      </p:sp>
      <p:sp>
        <p:nvSpPr>
          <p:cNvPr id="1246"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Relevance copy 2">
    <p:bg>
      <p:bgPr>
        <a:solidFill>
          <a:srgbClr val="FFFFFF"/>
        </a:solidFill>
      </p:bgPr>
    </p:bg>
    <p:spTree>
      <p:nvGrpSpPr>
        <p:cNvPr id="1" name=""/>
        <p:cNvGrpSpPr/>
        <p:nvPr/>
      </p:nvGrpSpPr>
      <p:grpSpPr>
        <a:xfrm>
          <a:off x="0" y="0"/>
          <a:ext cx="0" cy="0"/>
          <a:chOff x="0" y="0"/>
          <a:chExt cx="0" cy="0"/>
        </a:xfrm>
      </p:grpSpPr>
      <p:pic>
        <p:nvPicPr>
          <p:cNvPr id="1253"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254" name="Title Text"/>
          <p:cNvSpPr txBox="1"/>
          <p:nvPr>
            <p:ph type="title"/>
          </p:nvPr>
        </p:nvSpPr>
        <p:spPr>
          <a:xfrm>
            <a:off x="1778000" y="1371600"/>
            <a:ext cx="20828000" cy="17018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l">
              <a:defRPr sz="9600">
                <a:solidFill>
                  <a:srgbClr val="FEFCDD"/>
                </a:solidFill>
                <a:latin typeface="+mj-lt"/>
                <a:ea typeface="+mj-ea"/>
                <a:cs typeface="+mj-cs"/>
                <a:sym typeface="Helvetica"/>
              </a:defRPr>
            </a:lvl1pPr>
          </a:lstStyle>
          <a:p>
            <a:pPr/>
            <a:r>
              <a:t>Title Text</a:t>
            </a:r>
          </a:p>
        </p:txBody>
      </p:sp>
      <p:sp>
        <p:nvSpPr>
          <p:cNvPr id="1255" name="Body Level One…"/>
          <p:cNvSpPr txBox="1"/>
          <p:nvPr>
            <p:ph type="body" idx="1"/>
          </p:nvPr>
        </p:nvSpPr>
        <p:spPr>
          <a:xfrm>
            <a:off x="1765300" y="2971800"/>
            <a:ext cx="20866100" cy="85344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7200">
                <a:solidFill>
                  <a:srgbClr val="FEFCDD"/>
                </a:solidFill>
                <a:latin typeface="+mj-lt"/>
                <a:ea typeface="+mj-ea"/>
                <a:cs typeface="+mj-cs"/>
                <a:sym typeface="Helvetica"/>
              </a:defRPr>
            </a:lvl1pPr>
            <a:lvl2pPr marL="0" indent="0">
              <a:spcBef>
                <a:spcPts val="0"/>
              </a:spcBef>
              <a:buSzTx/>
              <a:buNone/>
              <a:defRPr sz="7200">
                <a:solidFill>
                  <a:srgbClr val="FEFCDD"/>
                </a:solidFill>
                <a:latin typeface="+mj-lt"/>
                <a:ea typeface="+mj-ea"/>
                <a:cs typeface="+mj-cs"/>
                <a:sym typeface="Helvetica"/>
              </a:defRPr>
            </a:lvl2pPr>
            <a:lvl3pPr marL="0" indent="0">
              <a:spcBef>
                <a:spcPts val="0"/>
              </a:spcBef>
              <a:buSzTx/>
              <a:buNone/>
              <a:defRPr sz="7200">
                <a:solidFill>
                  <a:srgbClr val="FEFCDD"/>
                </a:solidFill>
                <a:latin typeface="+mj-lt"/>
                <a:ea typeface="+mj-ea"/>
                <a:cs typeface="+mj-cs"/>
                <a:sym typeface="Helvetica"/>
              </a:defRPr>
            </a:lvl3pPr>
            <a:lvl4pPr marL="0" indent="0">
              <a:spcBef>
                <a:spcPts val="0"/>
              </a:spcBef>
              <a:buSzTx/>
              <a:buNone/>
              <a:defRPr sz="7200">
                <a:solidFill>
                  <a:srgbClr val="FEFCDD"/>
                </a:solidFill>
                <a:latin typeface="+mj-lt"/>
                <a:ea typeface="+mj-ea"/>
                <a:cs typeface="+mj-cs"/>
                <a:sym typeface="Helvetica"/>
              </a:defRPr>
            </a:lvl4pPr>
            <a:lvl5pPr marL="0" indent="0">
              <a:spcBef>
                <a:spcPts val="0"/>
              </a:spcBef>
              <a:buSzTx/>
              <a:buNone/>
              <a:defRPr sz="7200">
                <a:solidFill>
                  <a:srgbClr val="FEFCDD"/>
                </a:solid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256"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Default - Title and Content">
    <p:bg>
      <p:bgPr>
        <a:solidFill>
          <a:srgbClr val="FFFFFF"/>
        </a:solidFill>
      </p:bgPr>
    </p:bg>
    <p:spTree>
      <p:nvGrpSpPr>
        <p:cNvPr id="1" name=""/>
        <p:cNvGrpSpPr/>
        <p:nvPr/>
      </p:nvGrpSpPr>
      <p:grpSpPr>
        <a:xfrm>
          <a:off x="0" y="0"/>
          <a:ext cx="0" cy="0"/>
          <a:chOff x="0" y="0"/>
          <a:chExt cx="0" cy="0"/>
        </a:xfrm>
      </p:grpSpPr>
      <p:pic>
        <p:nvPicPr>
          <p:cNvPr id="1263"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264" name="Title Text"/>
          <p:cNvSpPr txBox="1"/>
          <p:nvPr>
            <p:ph type="title"/>
          </p:nvPr>
        </p:nvSpPr>
        <p:spPr>
          <a:xfrm>
            <a:off x="1778230" y="1371600"/>
            <a:ext cx="20830715" cy="1930401"/>
          </a:xfrm>
          <a:prstGeom prst="rect">
            <a:avLst/>
          </a:prstGeom>
        </p:spPr>
        <p:txBody>
          <a:bodyPr anchor="t"/>
          <a:lstStyle>
            <a:lvl1pPr algn="l" defTabSz="914400">
              <a:defRPr sz="107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stStyle>
          <a:p>
            <a:pPr/>
            <a:r>
              <a:t>Title Text</a:t>
            </a:r>
          </a:p>
        </p:txBody>
      </p:sp>
      <p:sp>
        <p:nvSpPr>
          <p:cNvPr id="1265" name="Body Level One…"/>
          <p:cNvSpPr txBox="1"/>
          <p:nvPr>
            <p:ph type="body" idx="1"/>
          </p:nvPr>
        </p:nvSpPr>
        <p:spPr>
          <a:xfrm>
            <a:off x="1765528" y="2971800"/>
            <a:ext cx="20868820" cy="10744200"/>
          </a:xfrm>
          <a:prstGeom prst="rect">
            <a:avLst/>
          </a:prstGeom>
        </p:spPr>
        <p:txBody>
          <a:bodyPr anchor="t"/>
          <a:lstStyle>
            <a:lvl1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vl2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2pPr>
            <a:lvl3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3pPr>
            <a:lvl4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4pPr>
            <a:lvl5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266"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1273" name="Title Text"/>
          <p:cNvSpPr txBox="1"/>
          <p:nvPr>
            <p:ph type="title"/>
          </p:nvPr>
        </p:nvSpPr>
        <p:spPr>
          <a:xfrm>
            <a:off x="1739900" y="2298700"/>
            <a:ext cx="20904200" cy="4635500"/>
          </a:xfrm>
          <a:prstGeom prst="rect">
            <a:avLst/>
          </a:prstGeom>
        </p:spPr>
        <p:txBody>
          <a:bodyPr anchor="b"/>
          <a:lstStyle>
            <a:lvl1pPr>
              <a:defRPr>
                <a:solidFill>
                  <a:srgbClr val="000000"/>
                </a:solidFill>
              </a:defRPr>
            </a:lvl1pPr>
          </a:lstStyle>
          <a:p>
            <a:pPr/>
            <a:r>
              <a:t>Title Text</a:t>
            </a:r>
          </a:p>
        </p:txBody>
      </p:sp>
      <p:sp>
        <p:nvSpPr>
          <p:cNvPr id="1274" name="Body Level One…"/>
          <p:cNvSpPr txBox="1"/>
          <p:nvPr>
            <p:ph type="body" sz="quarter" idx="1"/>
          </p:nvPr>
        </p:nvSpPr>
        <p:spPr>
          <a:xfrm>
            <a:off x="1739900" y="7061200"/>
            <a:ext cx="20904200" cy="1587500"/>
          </a:xfrm>
          <a:prstGeom prst="rect">
            <a:avLst/>
          </a:prstGeom>
        </p:spPr>
        <p:txBody>
          <a:bodyPr anchor="t"/>
          <a:lstStyle>
            <a:lvl1pPr marL="0" indent="0" algn="ctr">
              <a:spcBef>
                <a:spcPts val="0"/>
              </a:spcBef>
              <a:buSzTx/>
              <a:buNone/>
              <a:defRPr sz="4800">
                <a:solidFill>
                  <a:srgbClr val="000000"/>
                </a:solidFill>
              </a:defRPr>
            </a:lvl1pPr>
            <a:lvl2pPr marL="0" indent="0" algn="ctr">
              <a:spcBef>
                <a:spcPts val="0"/>
              </a:spcBef>
              <a:buSzTx/>
              <a:buNone/>
              <a:defRPr sz="4800">
                <a:solidFill>
                  <a:srgbClr val="000000"/>
                </a:solidFill>
              </a:defRPr>
            </a:lvl2pPr>
            <a:lvl3pPr marL="0" indent="0" algn="ctr">
              <a:spcBef>
                <a:spcPts val="0"/>
              </a:spcBef>
              <a:buSzTx/>
              <a:buNone/>
              <a:defRPr sz="4800">
                <a:solidFill>
                  <a:srgbClr val="000000"/>
                </a:solidFill>
              </a:defRPr>
            </a:lvl3pPr>
            <a:lvl4pPr marL="0" indent="0" algn="ctr">
              <a:spcBef>
                <a:spcPts val="0"/>
              </a:spcBef>
              <a:buSzTx/>
              <a:buNone/>
              <a:defRPr sz="4800">
                <a:solidFill>
                  <a:srgbClr val="000000"/>
                </a:solidFill>
              </a:defRPr>
            </a:lvl4pPr>
            <a:lvl5pPr marL="0" indent="0" algn="ctr">
              <a:spcBef>
                <a:spcPts val="0"/>
              </a:spcBef>
              <a:buSzTx/>
              <a:buNone/>
              <a:defRPr sz="48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1275"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2">
    <p:bg>
      <p:bgPr>
        <a:solidFill>
          <a:srgbClr val="FFFFFF"/>
        </a:solidFill>
      </p:bgPr>
    </p:bg>
    <p:spTree>
      <p:nvGrpSpPr>
        <p:cNvPr id="1" name=""/>
        <p:cNvGrpSpPr/>
        <p:nvPr/>
      </p:nvGrpSpPr>
      <p:grpSpPr>
        <a:xfrm>
          <a:off x="0" y="0"/>
          <a:ext cx="0" cy="0"/>
          <a:chOff x="0" y="0"/>
          <a:chExt cx="0" cy="0"/>
        </a:xfrm>
      </p:grpSpPr>
      <p:pic>
        <p:nvPicPr>
          <p:cNvPr id="1282"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283" name="Title Text"/>
          <p:cNvSpPr txBox="1"/>
          <p:nvPr>
            <p:ph type="title"/>
          </p:nvPr>
        </p:nvSpPr>
        <p:spPr>
          <a:xfrm>
            <a:off x="1778230" y="1371600"/>
            <a:ext cx="20830715" cy="1930401"/>
          </a:xfrm>
          <a:prstGeom prst="rect">
            <a:avLst/>
          </a:prstGeom>
        </p:spPr>
        <p:txBody>
          <a:bodyPr anchor="t"/>
          <a:lstStyle>
            <a:lvl1pPr algn="l" defTabSz="914400">
              <a:defRPr sz="107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stStyle>
          <a:p>
            <a:pPr/>
            <a:r>
              <a:t>Title Text</a:t>
            </a:r>
          </a:p>
        </p:txBody>
      </p:sp>
      <p:sp>
        <p:nvSpPr>
          <p:cNvPr id="1284" name="Body Level One…"/>
          <p:cNvSpPr txBox="1"/>
          <p:nvPr>
            <p:ph type="body" idx="1"/>
          </p:nvPr>
        </p:nvSpPr>
        <p:spPr>
          <a:xfrm>
            <a:off x="1765528" y="2971800"/>
            <a:ext cx="20868820" cy="10744200"/>
          </a:xfrm>
          <a:prstGeom prst="rect">
            <a:avLst/>
          </a:prstGeom>
        </p:spPr>
        <p:txBody>
          <a:bodyPr anchor="t"/>
          <a:lstStyle>
            <a:lvl1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vl2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2pPr>
            <a:lvl3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3pPr>
            <a:lvl4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4pPr>
            <a:lvl5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285"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Relevance copy 5">
    <p:bg>
      <p:bgPr>
        <a:solidFill>
          <a:srgbClr val="FFFFFF"/>
        </a:solidFill>
      </p:bgPr>
    </p:bg>
    <p:spTree>
      <p:nvGrpSpPr>
        <p:cNvPr id="1" name=""/>
        <p:cNvGrpSpPr/>
        <p:nvPr/>
      </p:nvGrpSpPr>
      <p:grpSpPr>
        <a:xfrm>
          <a:off x="0" y="0"/>
          <a:ext cx="0" cy="0"/>
          <a:chOff x="0" y="0"/>
          <a:chExt cx="0" cy="0"/>
        </a:xfrm>
      </p:grpSpPr>
      <p:pic>
        <p:nvPicPr>
          <p:cNvPr id="1292"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293" name="Title Text"/>
          <p:cNvSpPr txBox="1"/>
          <p:nvPr>
            <p:ph type="title"/>
          </p:nvPr>
        </p:nvSpPr>
        <p:spPr>
          <a:xfrm>
            <a:off x="1778000" y="1041400"/>
            <a:ext cx="20828000" cy="17018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l">
              <a:defRPr sz="9600">
                <a:solidFill>
                  <a:srgbClr val="FEFCDD"/>
                </a:solidFill>
                <a:latin typeface="+mj-lt"/>
                <a:ea typeface="+mj-ea"/>
                <a:cs typeface="+mj-cs"/>
                <a:sym typeface="Helvetica"/>
              </a:defRPr>
            </a:lvl1pPr>
          </a:lstStyle>
          <a:p>
            <a:pPr/>
            <a:r>
              <a:t>Title Text</a:t>
            </a:r>
          </a:p>
        </p:txBody>
      </p:sp>
      <p:sp>
        <p:nvSpPr>
          <p:cNvPr id="1294" name="Body Level One…"/>
          <p:cNvSpPr txBox="1"/>
          <p:nvPr>
            <p:ph type="body" idx="1"/>
          </p:nvPr>
        </p:nvSpPr>
        <p:spPr>
          <a:xfrm>
            <a:off x="1765300" y="2971800"/>
            <a:ext cx="20866100" cy="85344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7200">
                <a:solidFill>
                  <a:srgbClr val="FEFCDD"/>
                </a:solidFill>
                <a:latin typeface="+mj-lt"/>
                <a:ea typeface="+mj-ea"/>
                <a:cs typeface="+mj-cs"/>
                <a:sym typeface="Helvetica"/>
              </a:defRPr>
            </a:lvl1pPr>
            <a:lvl2pPr marL="0" indent="0">
              <a:spcBef>
                <a:spcPts val="0"/>
              </a:spcBef>
              <a:buSzTx/>
              <a:buNone/>
              <a:defRPr sz="7200">
                <a:solidFill>
                  <a:srgbClr val="FEFCDD"/>
                </a:solidFill>
                <a:latin typeface="+mj-lt"/>
                <a:ea typeface="+mj-ea"/>
                <a:cs typeface="+mj-cs"/>
                <a:sym typeface="Helvetica"/>
              </a:defRPr>
            </a:lvl2pPr>
            <a:lvl3pPr marL="0" indent="0">
              <a:spcBef>
                <a:spcPts val="0"/>
              </a:spcBef>
              <a:buSzTx/>
              <a:buNone/>
              <a:defRPr sz="7200">
                <a:solidFill>
                  <a:srgbClr val="FEFCDD"/>
                </a:solidFill>
                <a:latin typeface="+mj-lt"/>
                <a:ea typeface="+mj-ea"/>
                <a:cs typeface="+mj-cs"/>
                <a:sym typeface="Helvetica"/>
              </a:defRPr>
            </a:lvl3pPr>
            <a:lvl4pPr marL="0" indent="0">
              <a:spcBef>
                <a:spcPts val="0"/>
              </a:spcBef>
              <a:buSzTx/>
              <a:buNone/>
              <a:defRPr sz="7200">
                <a:solidFill>
                  <a:srgbClr val="FEFCDD"/>
                </a:solidFill>
                <a:latin typeface="+mj-lt"/>
                <a:ea typeface="+mj-ea"/>
                <a:cs typeface="+mj-cs"/>
                <a:sym typeface="Helvetica"/>
              </a:defRPr>
            </a:lvl4pPr>
            <a:lvl5pPr marL="0" indent="0">
              <a:spcBef>
                <a:spcPts val="0"/>
              </a:spcBef>
              <a:buSzTx/>
              <a:buNone/>
              <a:defRPr sz="7200">
                <a:solidFill>
                  <a:srgbClr val="FEFCDD"/>
                </a:solid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295"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copy">
    <p:bg>
      <p:bgPr>
        <a:solidFill>
          <a:srgbClr val="FFFFFF"/>
        </a:solidFill>
      </p:bgPr>
    </p:bg>
    <p:spTree>
      <p:nvGrpSpPr>
        <p:cNvPr id="1" name=""/>
        <p:cNvGrpSpPr/>
        <p:nvPr/>
      </p:nvGrpSpPr>
      <p:grpSpPr>
        <a:xfrm>
          <a:off x="0" y="0"/>
          <a:ext cx="0" cy="0"/>
          <a:chOff x="0" y="0"/>
          <a:chExt cx="0" cy="0"/>
        </a:xfrm>
      </p:grpSpPr>
      <p:pic>
        <p:nvPicPr>
          <p:cNvPr id="129"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30" name="Title Text"/>
          <p:cNvSpPr txBox="1"/>
          <p:nvPr>
            <p:ph type="title"/>
          </p:nvPr>
        </p:nvSpPr>
        <p:spPr>
          <a:xfrm>
            <a:off x="1778000" y="1384300"/>
            <a:ext cx="20828000" cy="10045700"/>
          </a:xfrm>
          <a:prstGeom prst="rect">
            <a:avLst/>
          </a:prstGeom>
        </p:spPr>
        <p:txBody>
          <a:bodyPr lIns="0" tIns="0" rIns="0" bIns="0" anchor="t"/>
          <a:lstStyle>
            <a:lvl1pPr algn="l">
              <a:defRPr sz="7200">
                <a:solidFill>
                  <a:srgbClr val="E2DEAB"/>
                </a:solidFill>
                <a:latin typeface="+mj-lt"/>
                <a:ea typeface="+mj-ea"/>
                <a:cs typeface="+mj-cs"/>
                <a:sym typeface="Helvetica"/>
              </a:defRPr>
            </a:lvl1pPr>
          </a:lstStyle>
          <a:p>
            <a:pPr/>
            <a:r>
              <a:t>Title Text</a:t>
            </a:r>
          </a:p>
        </p:txBody>
      </p:sp>
      <p:sp>
        <p:nvSpPr>
          <p:cNvPr id="131"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3_Title and Content copy 2">
    <p:bg>
      <p:bgPr>
        <a:solidFill>
          <a:srgbClr val="FFFFFF"/>
        </a:solidFill>
      </p:bgPr>
    </p:bg>
    <p:spTree>
      <p:nvGrpSpPr>
        <p:cNvPr id="1" name=""/>
        <p:cNvGrpSpPr/>
        <p:nvPr/>
      </p:nvGrpSpPr>
      <p:grpSpPr>
        <a:xfrm>
          <a:off x="0" y="0"/>
          <a:ext cx="0" cy="0"/>
          <a:chOff x="0" y="0"/>
          <a:chExt cx="0" cy="0"/>
        </a:xfrm>
      </p:grpSpPr>
      <p:pic>
        <p:nvPicPr>
          <p:cNvPr id="1302" name="Relevance of Genesis in Today's World_Scripture.jpg" descr="Relevance of Genesis in Today's World_Scripture.jpg"/>
          <p:cNvPicPr>
            <a:picLocks noChangeAspect="1"/>
          </p:cNvPicPr>
          <p:nvPr/>
        </p:nvPicPr>
        <p:blipFill>
          <a:blip r:embed="rId2">
            <a:extLst/>
          </a:blip>
          <a:stretch>
            <a:fillRect/>
          </a:stretch>
        </p:blipFill>
        <p:spPr>
          <a:xfrm>
            <a:off x="-74273" y="0"/>
            <a:ext cx="24461791" cy="13757964"/>
          </a:xfrm>
          <a:prstGeom prst="rect">
            <a:avLst/>
          </a:prstGeom>
          <a:ln w="12700">
            <a:miter lim="400000"/>
          </a:ln>
        </p:spPr>
      </p:pic>
      <p:sp>
        <p:nvSpPr>
          <p:cNvPr id="1303" name="Body Level One…"/>
          <p:cNvSpPr txBox="1"/>
          <p:nvPr>
            <p:ph type="body" sz="quarter" idx="1"/>
          </p:nvPr>
        </p:nvSpPr>
        <p:spPr>
          <a:xfrm>
            <a:off x="1753167" y="10820400"/>
            <a:ext cx="20868821" cy="1701801"/>
          </a:xfrm>
          <a:prstGeom prst="rect">
            <a:avLst/>
          </a:prstGeom>
        </p:spPr>
        <p:txBody>
          <a:bodyPr lIns="0" tIns="0" rIns="0" bIns="0" anchor="t"/>
          <a:lstStyle>
            <a:lvl1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1pPr>
            <a:lvl2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2pPr>
            <a:lvl3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3pPr>
            <a:lvl4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4pPr>
            <a:lvl5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304" name="Body Level One…"/>
          <p:cNvSpPr txBox="1"/>
          <p:nvPr>
            <p:ph type="body" idx="21"/>
          </p:nvPr>
        </p:nvSpPr>
        <p:spPr>
          <a:xfrm>
            <a:off x="1765529" y="1498600"/>
            <a:ext cx="20868818" cy="9245600"/>
          </a:xfrm>
          <a:prstGeom prst="rect">
            <a:avLst/>
          </a:prstGeom>
        </p:spPr>
        <p:txBody>
          <a:bodyPr lIns="0" tIns="0" rIns="0" bIns="0" anchor="t"/>
          <a:lstStyle/>
          <a:p>
            <a: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pPr>
          </a:p>
        </p:txBody>
      </p:sp>
      <p:sp>
        <p:nvSpPr>
          <p:cNvPr id="1305"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
    <p:bg>
      <p:bgPr>
        <a:solidFill>
          <a:srgbClr val="FFFFFF"/>
        </a:solidFill>
      </p:bgPr>
    </p:bg>
    <p:spTree>
      <p:nvGrpSpPr>
        <p:cNvPr id="1" name=""/>
        <p:cNvGrpSpPr/>
        <p:nvPr/>
      </p:nvGrpSpPr>
      <p:grpSpPr>
        <a:xfrm>
          <a:off x="0" y="0"/>
          <a:ext cx="0" cy="0"/>
          <a:chOff x="0" y="0"/>
          <a:chExt cx="0" cy="0"/>
        </a:xfrm>
      </p:grpSpPr>
      <p:pic>
        <p:nvPicPr>
          <p:cNvPr id="1312"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313" name="Body Level One…"/>
          <p:cNvSpPr txBox="1"/>
          <p:nvPr>
            <p:ph type="body" idx="1"/>
          </p:nvPr>
        </p:nvSpPr>
        <p:spPr>
          <a:xfrm>
            <a:off x="1752600" y="1397000"/>
            <a:ext cx="20866100" cy="112014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457200" indent="-457200">
              <a:spcBef>
                <a:spcPts val="0"/>
              </a:spcBef>
              <a:buSzPct val="80000"/>
              <a:defRPr sz="7200">
                <a:solidFill>
                  <a:srgbClr val="FEFCDD"/>
                </a:solidFill>
                <a:latin typeface="+mj-lt"/>
                <a:ea typeface="+mj-ea"/>
                <a:cs typeface="+mj-cs"/>
                <a:sym typeface="Helvetica"/>
              </a:defRPr>
            </a:lvl1pPr>
            <a:lvl2pPr marL="457200" indent="-457200">
              <a:spcBef>
                <a:spcPts val="0"/>
              </a:spcBef>
              <a:buSzPct val="80000"/>
              <a:defRPr sz="7200">
                <a:solidFill>
                  <a:srgbClr val="FEFCDD"/>
                </a:solidFill>
                <a:latin typeface="+mj-lt"/>
                <a:ea typeface="+mj-ea"/>
                <a:cs typeface="+mj-cs"/>
                <a:sym typeface="Helvetica"/>
              </a:defRPr>
            </a:lvl2pPr>
            <a:lvl3pPr marL="457200" indent="-457200">
              <a:spcBef>
                <a:spcPts val="0"/>
              </a:spcBef>
              <a:buSzPct val="80000"/>
              <a:defRPr sz="7200">
                <a:solidFill>
                  <a:srgbClr val="FEFCDD"/>
                </a:solidFill>
                <a:latin typeface="+mj-lt"/>
                <a:ea typeface="+mj-ea"/>
                <a:cs typeface="+mj-cs"/>
                <a:sym typeface="Helvetica"/>
              </a:defRPr>
            </a:lvl3pPr>
            <a:lvl4pPr marL="457200" indent="-457200">
              <a:spcBef>
                <a:spcPts val="0"/>
              </a:spcBef>
              <a:buSzPct val="80000"/>
              <a:defRPr sz="7200">
                <a:solidFill>
                  <a:srgbClr val="FEFCDD"/>
                </a:solidFill>
                <a:latin typeface="+mj-lt"/>
                <a:ea typeface="+mj-ea"/>
                <a:cs typeface="+mj-cs"/>
                <a:sym typeface="Helvetica"/>
              </a:defRPr>
            </a:lvl4pPr>
            <a:lvl5pPr marL="457200" indent="-457200">
              <a:spcBef>
                <a:spcPts val="0"/>
              </a:spcBef>
              <a:buSzPct val="80000"/>
              <a:defRPr sz="7200">
                <a:solidFill>
                  <a:srgbClr val="FEFCDD"/>
                </a:solid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314"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4">
    <p:bg>
      <p:bgPr>
        <a:solidFill>
          <a:srgbClr val="FFFFFF"/>
        </a:solidFill>
      </p:bgPr>
    </p:bg>
    <p:spTree>
      <p:nvGrpSpPr>
        <p:cNvPr id="1" name=""/>
        <p:cNvGrpSpPr/>
        <p:nvPr/>
      </p:nvGrpSpPr>
      <p:grpSpPr>
        <a:xfrm>
          <a:off x="0" y="0"/>
          <a:ext cx="0" cy="0"/>
          <a:chOff x="0" y="0"/>
          <a:chExt cx="0" cy="0"/>
        </a:xfrm>
      </p:grpSpPr>
      <p:pic>
        <p:nvPicPr>
          <p:cNvPr id="1321"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322" name="Title Text"/>
          <p:cNvSpPr txBox="1"/>
          <p:nvPr>
            <p:ph type="title"/>
          </p:nvPr>
        </p:nvSpPr>
        <p:spPr>
          <a:xfrm>
            <a:off x="1778230" y="1371600"/>
            <a:ext cx="20830715" cy="1930401"/>
          </a:xfrm>
          <a:prstGeom prst="rect">
            <a:avLst/>
          </a:prstGeom>
        </p:spPr>
        <p:txBody>
          <a:bodyPr anchor="t"/>
          <a:lstStyle>
            <a:lvl1pPr algn="l" defTabSz="914400">
              <a:defRPr sz="107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stStyle>
          <a:p>
            <a:pPr/>
            <a:r>
              <a:t>Title Text</a:t>
            </a:r>
          </a:p>
        </p:txBody>
      </p:sp>
      <p:sp>
        <p:nvSpPr>
          <p:cNvPr id="1323" name="Body Level One…"/>
          <p:cNvSpPr txBox="1"/>
          <p:nvPr>
            <p:ph type="body" idx="1"/>
          </p:nvPr>
        </p:nvSpPr>
        <p:spPr>
          <a:xfrm>
            <a:off x="1765528" y="2971800"/>
            <a:ext cx="20868820" cy="10744200"/>
          </a:xfrm>
          <a:prstGeom prst="rect">
            <a:avLst/>
          </a:prstGeom>
        </p:spPr>
        <p:txBody>
          <a:bodyPr anchor="t"/>
          <a:lstStyle>
            <a:lvl1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vl2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2pPr>
            <a:lvl3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3pPr>
            <a:lvl4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4pPr>
            <a:lvl5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324"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Relevance copy 1">
    <p:bg>
      <p:bgPr>
        <a:solidFill>
          <a:srgbClr val="FFFFFF"/>
        </a:solidFill>
      </p:bgPr>
    </p:bg>
    <p:spTree>
      <p:nvGrpSpPr>
        <p:cNvPr id="1" name=""/>
        <p:cNvGrpSpPr/>
        <p:nvPr/>
      </p:nvGrpSpPr>
      <p:grpSpPr>
        <a:xfrm>
          <a:off x="0" y="0"/>
          <a:ext cx="0" cy="0"/>
          <a:chOff x="0" y="0"/>
          <a:chExt cx="0" cy="0"/>
        </a:xfrm>
      </p:grpSpPr>
      <p:pic>
        <p:nvPicPr>
          <p:cNvPr id="1331"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332" name="Title Text"/>
          <p:cNvSpPr txBox="1"/>
          <p:nvPr>
            <p:ph type="title"/>
          </p:nvPr>
        </p:nvSpPr>
        <p:spPr>
          <a:xfrm>
            <a:off x="1778000" y="1384300"/>
            <a:ext cx="20828000" cy="95377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l">
              <a:defRPr sz="7200">
                <a:solidFill>
                  <a:srgbClr val="FEFCDD"/>
                </a:solidFill>
                <a:latin typeface="+mj-lt"/>
                <a:ea typeface="+mj-ea"/>
                <a:cs typeface="+mj-cs"/>
                <a:sym typeface="Helvetica"/>
              </a:defRPr>
            </a:lvl1pPr>
          </a:lstStyle>
          <a:p>
            <a:pPr/>
            <a:r>
              <a:t>Title Text</a:t>
            </a:r>
          </a:p>
        </p:txBody>
      </p:sp>
      <p:sp>
        <p:nvSpPr>
          <p:cNvPr id="1333" name="Body Level One…"/>
          <p:cNvSpPr txBox="1"/>
          <p:nvPr>
            <p:ph type="body" sz="quarter" idx="1"/>
          </p:nvPr>
        </p:nvSpPr>
        <p:spPr>
          <a:xfrm>
            <a:off x="1752600" y="10909300"/>
            <a:ext cx="20866100" cy="16891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3600">
                <a:solidFill>
                  <a:srgbClr val="FEFCDD"/>
                </a:solidFill>
                <a:latin typeface="+mj-lt"/>
                <a:ea typeface="+mj-ea"/>
                <a:cs typeface="+mj-cs"/>
                <a:sym typeface="Helvetica"/>
              </a:defRPr>
            </a:lvl1pPr>
            <a:lvl2pPr marL="0" indent="0">
              <a:spcBef>
                <a:spcPts val="0"/>
              </a:spcBef>
              <a:buSzTx/>
              <a:buNone/>
              <a:defRPr sz="3600">
                <a:solidFill>
                  <a:srgbClr val="FEFCDD"/>
                </a:solidFill>
                <a:latin typeface="+mj-lt"/>
                <a:ea typeface="+mj-ea"/>
                <a:cs typeface="+mj-cs"/>
                <a:sym typeface="Helvetica"/>
              </a:defRPr>
            </a:lvl2pPr>
            <a:lvl3pPr marL="0" indent="0">
              <a:spcBef>
                <a:spcPts val="0"/>
              </a:spcBef>
              <a:buSzTx/>
              <a:buNone/>
              <a:defRPr sz="3600">
                <a:solidFill>
                  <a:srgbClr val="FEFCDD"/>
                </a:solidFill>
                <a:latin typeface="+mj-lt"/>
                <a:ea typeface="+mj-ea"/>
                <a:cs typeface="+mj-cs"/>
                <a:sym typeface="Helvetica"/>
              </a:defRPr>
            </a:lvl3pPr>
            <a:lvl4pPr marL="0" indent="0">
              <a:spcBef>
                <a:spcPts val="0"/>
              </a:spcBef>
              <a:buSzTx/>
              <a:buNone/>
              <a:defRPr sz="3600">
                <a:solidFill>
                  <a:srgbClr val="FEFCDD"/>
                </a:solidFill>
                <a:latin typeface="+mj-lt"/>
                <a:ea typeface="+mj-ea"/>
                <a:cs typeface="+mj-cs"/>
                <a:sym typeface="Helvetica"/>
              </a:defRPr>
            </a:lvl4pPr>
            <a:lvl5pPr marL="0" indent="0">
              <a:spcBef>
                <a:spcPts val="0"/>
              </a:spcBef>
              <a:buSzTx/>
              <a:buNone/>
              <a:defRPr sz="3600">
                <a:solidFill>
                  <a:srgbClr val="FEFCDD"/>
                </a:solid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334"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Slide copy">
    <p:bg>
      <p:bgPr>
        <a:solidFill>
          <a:srgbClr val="FFFFFF"/>
        </a:solidFill>
      </p:bgPr>
    </p:bg>
    <p:spTree>
      <p:nvGrpSpPr>
        <p:cNvPr id="1" name=""/>
        <p:cNvGrpSpPr/>
        <p:nvPr/>
      </p:nvGrpSpPr>
      <p:grpSpPr>
        <a:xfrm>
          <a:off x="0" y="0"/>
          <a:ext cx="0" cy="0"/>
          <a:chOff x="0" y="0"/>
          <a:chExt cx="0" cy="0"/>
        </a:xfrm>
      </p:grpSpPr>
      <p:pic>
        <p:nvPicPr>
          <p:cNvPr id="1341" name="Relevance of Genesis in Today's World_Scripture.jpg" descr="Relevance of Genesis in Today's World_Scripture.jpg"/>
          <p:cNvPicPr>
            <a:picLocks noChangeAspect="1"/>
          </p:cNvPicPr>
          <p:nvPr/>
        </p:nvPicPr>
        <p:blipFill>
          <a:blip r:embed="rId2">
            <a:extLst/>
          </a:blip>
          <a:stretch>
            <a:fillRect/>
          </a:stretch>
        </p:blipFill>
        <p:spPr>
          <a:xfrm>
            <a:off x="-74273" y="0"/>
            <a:ext cx="24461791" cy="13757964"/>
          </a:xfrm>
          <a:prstGeom prst="rect">
            <a:avLst/>
          </a:prstGeom>
          <a:ln w="12700">
            <a:miter lim="400000"/>
          </a:ln>
        </p:spPr>
      </p:pic>
      <p:sp>
        <p:nvSpPr>
          <p:cNvPr id="1342" name="Title Text"/>
          <p:cNvSpPr txBox="1"/>
          <p:nvPr>
            <p:ph type="title"/>
          </p:nvPr>
        </p:nvSpPr>
        <p:spPr>
          <a:xfrm>
            <a:off x="1829037" y="4261537"/>
            <a:ext cx="20729101" cy="6939864"/>
          </a:xfrm>
          <a:prstGeom prst="rect">
            <a:avLst/>
          </a:prstGeom>
        </p:spPr>
        <p:txBody>
          <a:bodyPr anchor="t"/>
          <a:lstStyle>
            <a:lvl1pPr algn="l" defTabSz="914400">
              <a:defRPr sz="107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stStyle>
          <a:p>
            <a:pPr/>
            <a:r>
              <a:t>Title Text</a:t>
            </a:r>
          </a:p>
        </p:txBody>
      </p:sp>
      <p:sp>
        <p:nvSpPr>
          <p:cNvPr id="1343" name="Body Level One…"/>
          <p:cNvSpPr txBox="1"/>
          <p:nvPr>
            <p:ph type="body" sz="half" idx="1"/>
          </p:nvPr>
        </p:nvSpPr>
        <p:spPr>
          <a:xfrm>
            <a:off x="3658075" y="7772400"/>
            <a:ext cx="17071025" cy="5943600"/>
          </a:xfrm>
          <a:prstGeom prst="rect">
            <a:avLst/>
          </a:prstGeom>
        </p:spPr>
        <p:txBody>
          <a:bodyPr anchor="t"/>
          <a:lstStyle>
            <a:lvl1pPr marL="0" indent="0"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vl2pPr marL="0" indent="512018"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2pPr>
            <a:lvl3pPr marL="0" indent="1024037"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3pPr>
            <a:lvl4pPr marL="0" indent="1536057"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4pPr>
            <a:lvl5pPr marL="0" indent="2048078"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344"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Slide copy 2">
    <p:bg>
      <p:bgPr>
        <a:solidFill>
          <a:srgbClr val="FFFFFF"/>
        </a:solidFill>
      </p:bgPr>
    </p:bg>
    <p:spTree>
      <p:nvGrpSpPr>
        <p:cNvPr id="1" name=""/>
        <p:cNvGrpSpPr/>
        <p:nvPr/>
      </p:nvGrpSpPr>
      <p:grpSpPr>
        <a:xfrm>
          <a:off x="0" y="0"/>
          <a:ext cx="0" cy="0"/>
          <a:chOff x="0" y="0"/>
          <a:chExt cx="0" cy="0"/>
        </a:xfrm>
      </p:grpSpPr>
      <p:pic>
        <p:nvPicPr>
          <p:cNvPr id="1351"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352" name="Title Text"/>
          <p:cNvSpPr txBox="1"/>
          <p:nvPr>
            <p:ph type="title"/>
          </p:nvPr>
        </p:nvSpPr>
        <p:spPr>
          <a:xfrm>
            <a:off x="1829037" y="4261537"/>
            <a:ext cx="20729101" cy="6939864"/>
          </a:xfrm>
          <a:prstGeom prst="rect">
            <a:avLst/>
          </a:prstGeom>
        </p:spPr>
        <p:txBody>
          <a:bodyPr anchor="t"/>
          <a:lstStyle>
            <a:lvl1pPr algn="l" defTabSz="914400">
              <a:defRPr sz="107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stStyle>
          <a:p>
            <a:pPr/>
            <a:r>
              <a:t>Title Text</a:t>
            </a:r>
          </a:p>
        </p:txBody>
      </p:sp>
      <p:sp>
        <p:nvSpPr>
          <p:cNvPr id="1353" name="Body Level One…"/>
          <p:cNvSpPr txBox="1"/>
          <p:nvPr>
            <p:ph type="body" sz="half" idx="1"/>
          </p:nvPr>
        </p:nvSpPr>
        <p:spPr>
          <a:xfrm>
            <a:off x="3658075" y="7772400"/>
            <a:ext cx="17071025" cy="5943600"/>
          </a:xfrm>
          <a:prstGeom prst="rect">
            <a:avLst/>
          </a:prstGeom>
        </p:spPr>
        <p:txBody>
          <a:bodyPr anchor="t"/>
          <a:lstStyle>
            <a:lvl1pPr marL="0" indent="0"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vl2pPr marL="0" indent="512018"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2pPr>
            <a:lvl3pPr marL="0" indent="1024037"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3pPr>
            <a:lvl4pPr marL="0" indent="1536057"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4pPr>
            <a:lvl5pPr marL="0" indent="2048078"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354"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Slide copy 1">
    <p:bg>
      <p:bgPr>
        <a:solidFill>
          <a:srgbClr val="FFFFFF"/>
        </a:solidFill>
      </p:bgPr>
    </p:bg>
    <p:spTree>
      <p:nvGrpSpPr>
        <p:cNvPr id="1" name=""/>
        <p:cNvGrpSpPr/>
        <p:nvPr/>
      </p:nvGrpSpPr>
      <p:grpSpPr>
        <a:xfrm>
          <a:off x="0" y="0"/>
          <a:ext cx="0" cy="0"/>
          <a:chOff x="0" y="0"/>
          <a:chExt cx="0" cy="0"/>
        </a:xfrm>
      </p:grpSpPr>
      <p:pic>
        <p:nvPicPr>
          <p:cNvPr id="1361" name="Relevance of Genesis in Today's World_Scripture.jpg" descr="Relevance of Genesis in Today's World_Scripture.jpg"/>
          <p:cNvPicPr>
            <a:picLocks noChangeAspect="1"/>
          </p:cNvPicPr>
          <p:nvPr/>
        </p:nvPicPr>
        <p:blipFill>
          <a:blip r:embed="rId2">
            <a:extLst/>
          </a:blip>
          <a:stretch>
            <a:fillRect/>
          </a:stretch>
        </p:blipFill>
        <p:spPr>
          <a:xfrm>
            <a:off x="-74273" y="0"/>
            <a:ext cx="24461791" cy="13757964"/>
          </a:xfrm>
          <a:prstGeom prst="rect">
            <a:avLst/>
          </a:prstGeom>
          <a:ln w="12700">
            <a:miter lim="400000"/>
          </a:ln>
        </p:spPr>
      </p:pic>
      <p:sp>
        <p:nvSpPr>
          <p:cNvPr id="1362" name="Title Text"/>
          <p:cNvSpPr txBox="1"/>
          <p:nvPr>
            <p:ph type="title"/>
          </p:nvPr>
        </p:nvSpPr>
        <p:spPr>
          <a:xfrm>
            <a:off x="1829037" y="4261537"/>
            <a:ext cx="20729101" cy="6939864"/>
          </a:xfrm>
          <a:prstGeom prst="rect">
            <a:avLst/>
          </a:prstGeom>
        </p:spPr>
        <p:txBody>
          <a:bodyPr anchor="t"/>
          <a:lstStyle>
            <a:lvl1pPr algn="l" defTabSz="914400">
              <a:defRPr sz="107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stStyle>
          <a:p>
            <a:pPr/>
            <a:r>
              <a:t>Title Text</a:t>
            </a:r>
          </a:p>
        </p:txBody>
      </p:sp>
      <p:sp>
        <p:nvSpPr>
          <p:cNvPr id="1363" name="Body Level One…"/>
          <p:cNvSpPr txBox="1"/>
          <p:nvPr>
            <p:ph type="body" sz="half" idx="1"/>
          </p:nvPr>
        </p:nvSpPr>
        <p:spPr>
          <a:xfrm>
            <a:off x="3658075" y="7772400"/>
            <a:ext cx="17071025" cy="5943600"/>
          </a:xfrm>
          <a:prstGeom prst="rect">
            <a:avLst/>
          </a:prstGeom>
        </p:spPr>
        <p:txBody>
          <a:bodyPr anchor="t"/>
          <a:lstStyle>
            <a:lvl1pPr marL="0" indent="0"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vl2pPr marL="0" indent="512018"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2pPr>
            <a:lvl3pPr marL="0" indent="1024037"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3pPr>
            <a:lvl4pPr marL="0" indent="1536057"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4pPr>
            <a:lvl5pPr marL="0" indent="2048078"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364"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p:bg>
      <p:bgPr>
        <a:solidFill>
          <a:srgbClr val="FFFFFF"/>
        </a:solidFill>
      </p:bgPr>
    </p:bg>
    <p:spTree>
      <p:nvGrpSpPr>
        <p:cNvPr id="1" name=""/>
        <p:cNvGrpSpPr/>
        <p:nvPr/>
      </p:nvGrpSpPr>
      <p:grpSpPr>
        <a:xfrm>
          <a:off x="0" y="0"/>
          <a:ext cx="0" cy="0"/>
          <a:chOff x="0" y="0"/>
          <a:chExt cx="0" cy="0"/>
        </a:xfrm>
      </p:grpSpPr>
      <p:pic>
        <p:nvPicPr>
          <p:cNvPr id="1371" name="Relevance of Genesis in Today's World_Scripture.jpg" descr="Relevance of Genesis in Today's World_Scripture.jpg"/>
          <p:cNvPicPr>
            <a:picLocks noChangeAspect="1"/>
          </p:cNvPicPr>
          <p:nvPr/>
        </p:nvPicPr>
        <p:blipFill>
          <a:blip r:embed="rId2">
            <a:extLst/>
          </a:blip>
          <a:stretch>
            <a:fillRect/>
          </a:stretch>
        </p:blipFill>
        <p:spPr>
          <a:xfrm>
            <a:off x="-74273" y="0"/>
            <a:ext cx="24461791" cy="13757964"/>
          </a:xfrm>
          <a:prstGeom prst="rect">
            <a:avLst/>
          </a:prstGeom>
          <a:ln w="12700">
            <a:miter lim="400000"/>
          </a:ln>
        </p:spPr>
      </p:pic>
      <p:sp>
        <p:nvSpPr>
          <p:cNvPr id="1372" name="Title Text"/>
          <p:cNvSpPr txBox="1"/>
          <p:nvPr>
            <p:ph type="title"/>
          </p:nvPr>
        </p:nvSpPr>
        <p:spPr>
          <a:xfrm>
            <a:off x="1778230" y="1041400"/>
            <a:ext cx="20830715" cy="1930401"/>
          </a:xfrm>
          <a:prstGeom prst="rect">
            <a:avLst/>
          </a:prstGeom>
        </p:spPr>
        <p:txBody>
          <a:bodyPr anchor="t"/>
          <a:lstStyle>
            <a:lvl1pPr algn="l" defTabSz="914400">
              <a:defRPr sz="107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stStyle>
          <a:p>
            <a:pPr/>
            <a:r>
              <a:t>Title Text</a:t>
            </a:r>
          </a:p>
        </p:txBody>
      </p:sp>
      <p:sp>
        <p:nvSpPr>
          <p:cNvPr id="1373" name="Body Level One…"/>
          <p:cNvSpPr txBox="1"/>
          <p:nvPr>
            <p:ph type="body" idx="1"/>
          </p:nvPr>
        </p:nvSpPr>
        <p:spPr>
          <a:xfrm>
            <a:off x="1765528" y="2971800"/>
            <a:ext cx="20868820" cy="10744200"/>
          </a:xfrm>
          <a:prstGeom prst="rect">
            <a:avLst/>
          </a:prstGeom>
        </p:spPr>
        <p:txBody>
          <a:bodyPr anchor="t"/>
          <a:lstStyle>
            <a:lvl1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vl2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2pPr>
            <a:lvl3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3pPr>
            <a:lvl4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4pPr>
            <a:lvl5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374"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10">
    <p:bg>
      <p:bgPr>
        <a:solidFill>
          <a:srgbClr val="FFFFFF"/>
        </a:solidFill>
      </p:bgPr>
    </p:bg>
    <p:spTree>
      <p:nvGrpSpPr>
        <p:cNvPr id="1" name=""/>
        <p:cNvGrpSpPr/>
        <p:nvPr/>
      </p:nvGrpSpPr>
      <p:grpSpPr>
        <a:xfrm>
          <a:off x="0" y="0"/>
          <a:ext cx="0" cy="0"/>
          <a:chOff x="0" y="0"/>
          <a:chExt cx="0" cy="0"/>
        </a:xfrm>
      </p:grpSpPr>
      <p:sp>
        <p:nvSpPr>
          <p:cNvPr id="1381" name="Rectangle"/>
          <p:cNvSpPr/>
          <p:nvPr/>
        </p:nvSpPr>
        <p:spPr>
          <a:xfrm>
            <a:off x="-177800" y="-165100"/>
            <a:ext cx="24726900" cy="13906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382"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383"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384" name="Title Text"/>
          <p:cNvSpPr txBox="1"/>
          <p:nvPr>
            <p:ph type="title"/>
          </p:nvPr>
        </p:nvSpPr>
        <p:spPr>
          <a:xfrm>
            <a:off x="1866900" y="863600"/>
            <a:ext cx="20637500" cy="1841500"/>
          </a:xfrm>
          <a:prstGeom prst="rect">
            <a:avLst/>
          </a:prstGeom>
        </p:spPr>
        <p:txBody>
          <a:bodyPr anchor="b"/>
          <a:lstStyle>
            <a:lvl1pPr algn="r">
              <a:defRPr b="1">
                <a:solidFill>
                  <a:srgbClr val="444444"/>
                </a:solidFill>
                <a:latin typeface="Calibri"/>
                <a:ea typeface="Calibri"/>
                <a:cs typeface="Calibri"/>
                <a:sym typeface="Calibri"/>
              </a:defRPr>
            </a:lvl1pPr>
          </a:lstStyle>
          <a:p>
            <a:pPr/>
            <a:r>
              <a:t>Title Text</a:t>
            </a:r>
          </a:p>
        </p:txBody>
      </p:sp>
      <p:sp>
        <p:nvSpPr>
          <p:cNvPr id="1385"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Default - Title Only">
    <p:bg>
      <p:bgPr>
        <a:solidFill>
          <a:srgbClr val="FFFFFF"/>
        </a:solidFill>
      </p:bgPr>
    </p:bg>
    <p:spTree>
      <p:nvGrpSpPr>
        <p:cNvPr id="1" name=""/>
        <p:cNvGrpSpPr/>
        <p:nvPr/>
      </p:nvGrpSpPr>
      <p:grpSpPr>
        <a:xfrm>
          <a:off x="0" y="0"/>
          <a:ext cx="0" cy="0"/>
          <a:chOff x="0" y="0"/>
          <a:chExt cx="0" cy="0"/>
        </a:xfrm>
      </p:grpSpPr>
      <p:sp>
        <p:nvSpPr>
          <p:cNvPr id="1392"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1393" name="Rounded Rectangle"/>
          <p:cNvSpPr/>
          <p:nvPr/>
        </p:nvSpPr>
        <p:spPr>
          <a:xfrm>
            <a:off x="1740126" y="876300"/>
            <a:ext cx="20881519" cy="1816100"/>
          </a:xfrm>
          <a:prstGeom prst="roundRect">
            <a:avLst>
              <a:gd name="adj" fmla="val 10486"/>
            </a:avLst>
          </a:prstGeom>
          <a:solidFill>
            <a:srgbClr val="D6D6D6"/>
          </a:solidFill>
          <a:ln w="12700">
            <a:miter lim="400000"/>
          </a:ln>
        </p:spPr>
        <p:txBody>
          <a:bodyPr lIns="50800" tIns="50800" rIns="50800" bIns="50800"/>
          <a:lstStyle/>
          <a:p>
            <a:pPr algn="ctr" defTabSz="914400">
              <a:defRPr sz="6400">
                <a:uFill>
                  <a:solidFill>
                    <a:srgbClr val="000000"/>
                  </a:solidFill>
                </a:uFill>
                <a:latin typeface="Gill Sans"/>
                <a:ea typeface="Gill Sans"/>
                <a:cs typeface="Gill Sans"/>
                <a:sym typeface="Gill Sans"/>
              </a:defRPr>
            </a:pPr>
          </a:p>
        </p:txBody>
      </p:sp>
      <p:sp>
        <p:nvSpPr>
          <p:cNvPr id="1394" name="Title Text"/>
          <p:cNvSpPr txBox="1"/>
          <p:nvPr>
            <p:ph type="title"/>
          </p:nvPr>
        </p:nvSpPr>
        <p:spPr>
          <a:xfrm>
            <a:off x="1867142" y="0"/>
            <a:ext cx="20640189" cy="2705100"/>
          </a:xfrm>
          <a:prstGeom prst="rect">
            <a:avLst/>
          </a:prstGeom>
        </p:spPr>
        <p:txBody>
          <a:bodyPr anchor="b"/>
          <a:lstStyle>
            <a:lvl1pP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1395"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9_Default Design">
    <p:spTree>
      <p:nvGrpSpPr>
        <p:cNvPr id="1" name=""/>
        <p:cNvGrpSpPr/>
        <p:nvPr/>
      </p:nvGrpSpPr>
      <p:grpSpPr>
        <a:xfrm>
          <a:off x="0" y="0"/>
          <a:ext cx="0" cy="0"/>
          <a:chOff x="0" y="0"/>
          <a:chExt cx="0" cy="0"/>
        </a:xfrm>
      </p:grpSpPr>
      <p:sp>
        <p:nvSpPr>
          <p:cNvPr id="138" name="Title Text"/>
          <p:cNvSpPr txBox="1"/>
          <p:nvPr>
            <p:ph type="title"/>
          </p:nvPr>
        </p:nvSpPr>
        <p:spPr>
          <a:xfrm>
            <a:off x="1219200" y="184148"/>
            <a:ext cx="21945600" cy="3016252"/>
          </a:xfrm>
          <a:prstGeom prst="rect">
            <a:avLst/>
          </a:prstGeom>
        </p:spPr>
        <p:txBody>
          <a:bodyPr/>
          <a:lstStyle>
            <a:lvl1pPr marR="81280" indent="81280" defTabSz="1828800">
              <a:defRPr sz="8800">
                <a:solidFill>
                  <a:srgbClr val="000000"/>
                </a:solidFill>
                <a:uFill>
                  <a:solidFill>
                    <a:srgbClr val="000000"/>
                  </a:solidFill>
                </a:uFill>
                <a:latin typeface="Arial"/>
                <a:ea typeface="Arial"/>
                <a:cs typeface="Arial"/>
                <a:sym typeface="Arial"/>
              </a:defRPr>
            </a:lvl1pPr>
          </a:lstStyle>
          <a:p>
            <a:pPr/>
            <a:r>
              <a:t>Title Text</a:t>
            </a:r>
          </a:p>
        </p:txBody>
      </p:sp>
      <p:sp>
        <p:nvSpPr>
          <p:cNvPr id="139" name="Body Level One…"/>
          <p:cNvSpPr txBox="1"/>
          <p:nvPr>
            <p:ph type="body" idx="1"/>
          </p:nvPr>
        </p:nvSpPr>
        <p:spPr>
          <a:xfrm>
            <a:off x="1219200" y="3200400"/>
            <a:ext cx="21945600" cy="10515600"/>
          </a:xfrm>
          <a:prstGeom prst="rect">
            <a:avLst/>
          </a:prstGeom>
        </p:spPr>
        <p:txBody>
          <a:bodyPr anchor="t"/>
          <a:lstStyle>
            <a:lvl1pPr marL="383540" marR="81280" indent="-342900" defTabSz="1828800">
              <a:spcBef>
                <a:spcPts val="1400"/>
              </a:spcBef>
              <a:buSzPct val="100000"/>
              <a:defRPr sz="6400">
                <a:solidFill>
                  <a:srgbClr val="000000"/>
                </a:solidFill>
                <a:uFill>
                  <a:solidFill>
                    <a:srgbClr val="000000"/>
                  </a:solidFill>
                </a:uFill>
                <a:latin typeface="Arial"/>
                <a:ea typeface="Arial"/>
                <a:cs typeface="Arial"/>
                <a:sym typeface="Arial"/>
              </a:defRPr>
            </a:lvl1pPr>
            <a:lvl2pPr marL="824411" marR="81280" indent="-326571"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2pPr>
            <a:lvl3pPr marL="1259838" marR="81280" indent="-304800" defTabSz="1828800">
              <a:spcBef>
                <a:spcPts val="1400"/>
              </a:spcBef>
              <a:buSzPct val="100000"/>
              <a:defRPr sz="6400">
                <a:solidFill>
                  <a:srgbClr val="000000"/>
                </a:solidFill>
                <a:uFill>
                  <a:solidFill>
                    <a:srgbClr val="000000"/>
                  </a:solidFill>
                </a:uFill>
                <a:latin typeface="Arial"/>
                <a:ea typeface="Arial"/>
                <a:cs typeface="Arial"/>
                <a:sym typeface="Arial"/>
              </a:defRPr>
            </a:lvl3pPr>
            <a:lvl4pPr marL="1777999" marR="81280" indent="-36576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4pPr>
            <a:lvl5pPr marL="2235199" marR="81280" indent="-36576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40" name="Slide Number"/>
          <p:cNvSpPr txBox="1"/>
          <p:nvPr>
            <p:ph type="sldNum" sz="quarter" idx="2"/>
          </p:nvPr>
        </p:nvSpPr>
        <p:spPr>
          <a:xfrm>
            <a:off x="20065082" y="12490450"/>
            <a:ext cx="509836" cy="496367"/>
          </a:xfrm>
          <a:prstGeom prst="rect">
            <a:avLst/>
          </a:prstGeom>
        </p:spPr>
        <p:txBody>
          <a:bodyPr/>
          <a:lstStyle>
            <a:lvl1pPr defTabSz="1168400">
              <a:defRPr sz="2800">
                <a:solidFill>
                  <a:srgbClr val="000000"/>
                </a:solidFill>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Default - Title and Content copy">
    <p:bg>
      <p:bgPr>
        <a:solidFill>
          <a:srgbClr val="FFFFFF"/>
        </a:solidFill>
      </p:bgPr>
    </p:bg>
    <p:spTree>
      <p:nvGrpSpPr>
        <p:cNvPr id="1" name=""/>
        <p:cNvGrpSpPr/>
        <p:nvPr/>
      </p:nvGrpSpPr>
      <p:grpSpPr>
        <a:xfrm>
          <a:off x="0" y="0"/>
          <a:ext cx="0" cy="0"/>
          <a:chOff x="0" y="0"/>
          <a:chExt cx="0" cy="0"/>
        </a:xfrm>
      </p:grpSpPr>
      <p:sp>
        <p:nvSpPr>
          <p:cNvPr id="1402" name="Rectangle"/>
          <p:cNvSpPr/>
          <p:nvPr/>
        </p:nvSpPr>
        <p:spPr>
          <a:xfrm>
            <a:off x="-177825" y="-165100"/>
            <a:ext cx="24742824" cy="13906500"/>
          </a:xfrm>
          <a:prstGeom prst="rect">
            <a:avLst/>
          </a:prstGeom>
          <a:solidFill>
            <a:srgbClr val="444444"/>
          </a:solidFill>
          <a:ln w="25400">
            <a:solidFill>
              <a:srgbClr val="444444"/>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1403" name="Rounded Rectangle"/>
          <p:cNvSpPr/>
          <p:nvPr/>
        </p:nvSpPr>
        <p:spPr>
          <a:xfrm>
            <a:off x="-1473394" y="876300"/>
            <a:ext cx="26228915" cy="1816100"/>
          </a:xfrm>
          <a:prstGeom prst="roundRect">
            <a:avLst>
              <a:gd name="adj" fmla="val 10486"/>
            </a:avLst>
          </a:prstGeom>
          <a:solidFill>
            <a:srgbClr val="D6D6D6"/>
          </a:solidFill>
          <a:ln w="12700">
            <a:miter lim="400000"/>
          </a:ln>
        </p:spPr>
        <p:txBody>
          <a:bodyPr lIns="50800" tIns="50800" rIns="50800" bIns="50800"/>
          <a:lstStyle/>
          <a:p>
            <a:pPr algn="ctr" defTabSz="914400">
              <a:defRPr sz="6400">
                <a:uFill>
                  <a:solidFill>
                    <a:srgbClr val="000000"/>
                  </a:solidFill>
                </a:uFill>
                <a:latin typeface="Gill Sans"/>
                <a:ea typeface="Gill Sans"/>
                <a:cs typeface="Gill Sans"/>
                <a:sym typeface="Gill Sans"/>
              </a:defRPr>
            </a:pPr>
          </a:p>
        </p:txBody>
      </p:sp>
      <p:sp>
        <p:nvSpPr>
          <p:cNvPr id="1404" name="Rounded Rectangle"/>
          <p:cNvSpPr/>
          <p:nvPr/>
        </p:nvSpPr>
        <p:spPr>
          <a:xfrm>
            <a:off x="-1155853" y="2832100"/>
            <a:ext cx="26228915" cy="368300"/>
          </a:xfrm>
          <a:prstGeom prst="roundRect">
            <a:avLst>
              <a:gd name="adj" fmla="val 50000"/>
            </a:avLst>
          </a:prstGeom>
          <a:solidFill>
            <a:srgbClr val="D6D6D6"/>
          </a:solidFill>
          <a:ln w="12700">
            <a:miter lim="400000"/>
          </a:ln>
        </p:spPr>
        <p:txBody>
          <a:bodyPr lIns="50800" tIns="50800" rIns="50800" bIns="50800"/>
          <a:lstStyle/>
          <a:p>
            <a:pPr algn="ctr" defTabSz="914400">
              <a:defRPr sz="6400">
                <a:uFill>
                  <a:solidFill>
                    <a:srgbClr val="000000"/>
                  </a:solidFill>
                </a:uFill>
                <a:latin typeface="Gill Sans"/>
                <a:ea typeface="Gill Sans"/>
                <a:cs typeface="Gill Sans"/>
                <a:sym typeface="Gill Sans"/>
              </a:defRPr>
            </a:pPr>
          </a:p>
        </p:txBody>
      </p:sp>
      <p:sp>
        <p:nvSpPr>
          <p:cNvPr id="1405" name="Title Text"/>
          <p:cNvSpPr txBox="1"/>
          <p:nvPr>
            <p:ph type="title"/>
          </p:nvPr>
        </p:nvSpPr>
        <p:spPr>
          <a:xfrm>
            <a:off x="1867142" y="0"/>
            <a:ext cx="20640189" cy="2705100"/>
          </a:xfrm>
          <a:prstGeom prst="rect">
            <a:avLst/>
          </a:prstGeom>
        </p:spPr>
        <p:txBody>
          <a:bodyPr anchor="b"/>
          <a:lstStyle>
            <a:lvl1pPr algn="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1406" name="Body Level One…"/>
          <p:cNvSpPr txBox="1"/>
          <p:nvPr>
            <p:ph type="body" idx="1"/>
          </p:nvPr>
        </p:nvSpPr>
        <p:spPr>
          <a:xfrm>
            <a:off x="1219358" y="3200400"/>
            <a:ext cx="21948461" cy="10515600"/>
          </a:xfrm>
          <a:prstGeom prst="rect">
            <a:avLst/>
          </a:prstGeom>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1pPr>
            <a:lvl2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2pPr>
            <a:lvl3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3pPr>
            <a:lvl4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4pPr>
            <a:lvl5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407"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1">
    <p:bg>
      <p:bgPr>
        <a:solidFill>
          <a:srgbClr val="FFFFFF"/>
        </a:solidFill>
      </p:bgPr>
    </p:bg>
    <p:spTree>
      <p:nvGrpSpPr>
        <p:cNvPr id="1" name=""/>
        <p:cNvGrpSpPr/>
        <p:nvPr/>
      </p:nvGrpSpPr>
      <p:grpSpPr>
        <a:xfrm>
          <a:off x="0" y="0"/>
          <a:ext cx="0" cy="0"/>
          <a:chOff x="0" y="0"/>
          <a:chExt cx="0" cy="0"/>
        </a:xfrm>
      </p:grpSpPr>
      <p:sp>
        <p:nvSpPr>
          <p:cNvPr id="1414"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1415" name="Title Text"/>
          <p:cNvSpPr txBox="1"/>
          <p:nvPr>
            <p:ph type="title"/>
          </p:nvPr>
        </p:nvSpPr>
        <p:spPr>
          <a:xfrm>
            <a:off x="1219358" y="549275"/>
            <a:ext cx="21948461" cy="2651126"/>
          </a:xfrm>
          <a:prstGeom prst="rect">
            <a:avLst/>
          </a:prstGeom>
        </p:spPr>
        <p:txBody>
          <a:bodyPr lIns="38100" tIns="38100" rIns="38100" bIns="38100" anchor="t"/>
          <a:lstStyle>
            <a:lvl1pPr defTabSz="914400">
              <a:defRPr b="1">
                <a:solidFill>
                  <a:srgbClr val="E7E7E7"/>
                </a:solidFill>
                <a:uFill>
                  <a:solidFill>
                    <a:srgbClr val="E7E7E7"/>
                  </a:solidFill>
                </a:uFill>
                <a:latin typeface="Calibri"/>
                <a:ea typeface="Calibri"/>
                <a:cs typeface="Calibri"/>
                <a:sym typeface="Calibri"/>
              </a:defRPr>
            </a:lvl1pPr>
          </a:lstStyle>
          <a:p>
            <a:pPr/>
            <a:r>
              <a:t>Title Text</a:t>
            </a:r>
          </a:p>
        </p:txBody>
      </p:sp>
      <p:sp>
        <p:nvSpPr>
          <p:cNvPr id="1416" name="Body Level One…"/>
          <p:cNvSpPr txBox="1"/>
          <p:nvPr>
            <p:ph type="body" idx="1"/>
          </p:nvPr>
        </p:nvSpPr>
        <p:spPr>
          <a:xfrm>
            <a:off x="1219358" y="3200400"/>
            <a:ext cx="21948461" cy="10515600"/>
          </a:xfrm>
          <a:prstGeom prst="rect">
            <a:avLst/>
          </a:prstGeom>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1pPr>
            <a:lvl2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2pPr>
            <a:lvl3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3pPr>
            <a:lvl4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4pPr>
            <a:lvl5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417"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Default - Title and Content copy 2">
    <p:bg>
      <p:bgPr>
        <a:solidFill>
          <a:srgbClr val="FFFFFF"/>
        </a:solidFill>
      </p:bgPr>
    </p:bg>
    <p:spTree>
      <p:nvGrpSpPr>
        <p:cNvPr id="1" name=""/>
        <p:cNvGrpSpPr/>
        <p:nvPr/>
      </p:nvGrpSpPr>
      <p:grpSpPr>
        <a:xfrm>
          <a:off x="0" y="0"/>
          <a:ext cx="0" cy="0"/>
          <a:chOff x="0" y="0"/>
          <a:chExt cx="0" cy="0"/>
        </a:xfrm>
      </p:grpSpPr>
      <p:sp>
        <p:nvSpPr>
          <p:cNvPr id="1424" name="Rectangle"/>
          <p:cNvSpPr/>
          <p:nvPr/>
        </p:nvSpPr>
        <p:spPr>
          <a:xfrm>
            <a:off x="-177825" y="-165100"/>
            <a:ext cx="24742824" cy="13906500"/>
          </a:xfrm>
          <a:prstGeom prst="rect">
            <a:avLst/>
          </a:prstGeom>
          <a:solidFill>
            <a:srgbClr val="444444"/>
          </a:solidFill>
          <a:ln w="25400">
            <a:solidFill>
              <a:srgbClr val="444444"/>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1425" name="Rounded Rectangle"/>
          <p:cNvSpPr/>
          <p:nvPr/>
        </p:nvSpPr>
        <p:spPr>
          <a:xfrm>
            <a:off x="-1473394" y="876300"/>
            <a:ext cx="26228915" cy="1816100"/>
          </a:xfrm>
          <a:prstGeom prst="roundRect">
            <a:avLst>
              <a:gd name="adj" fmla="val 10486"/>
            </a:avLst>
          </a:prstGeom>
          <a:solidFill>
            <a:srgbClr val="D6D6D6"/>
          </a:solidFill>
          <a:ln w="12700">
            <a:miter lim="400000"/>
          </a:ln>
        </p:spPr>
        <p:txBody>
          <a:bodyPr lIns="50800" tIns="50800" rIns="50800" bIns="50800"/>
          <a:lstStyle/>
          <a:p>
            <a:pPr algn="ctr" defTabSz="914400">
              <a:defRPr sz="6400">
                <a:uFill>
                  <a:solidFill>
                    <a:srgbClr val="000000"/>
                  </a:solidFill>
                </a:uFill>
                <a:latin typeface="Gill Sans"/>
                <a:ea typeface="Gill Sans"/>
                <a:cs typeface="Gill Sans"/>
                <a:sym typeface="Gill Sans"/>
              </a:defRPr>
            </a:pPr>
          </a:p>
        </p:txBody>
      </p:sp>
      <p:sp>
        <p:nvSpPr>
          <p:cNvPr id="1426" name="Rounded Rectangle"/>
          <p:cNvSpPr/>
          <p:nvPr/>
        </p:nvSpPr>
        <p:spPr>
          <a:xfrm>
            <a:off x="-1155853" y="2832100"/>
            <a:ext cx="26228915" cy="800100"/>
          </a:xfrm>
          <a:prstGeom prst="roundRect">
            <a:avLst>
              <a:gd name="adj" fmla="val 23806"/>
            </a:avLst>
          </a:prstGeom>
          <a:solidFill>
            <a:srgbClr val="D6D6D6"/>
          </a:solidFill>
          <a:ln w="12700">
            <a:miter lim="400000"/>
          </a:ln>
        </p:spPr>
        <p:txBody>
          <a:bodyPr lIns="50800" tIns="50800" rIns="50800" bIns="50800"/>
          <a:lstStyle/>
          <a:p>
            <a:pPr algn="ctr" defTabSz="914400">
              <a:defRPr sz="6400">
                <a:uFill>
                  <a:solidFill>
                    <a:srgbClr val="000000"/>
                  </a:solidFill>
                </a:uFill>
                <a:latin typeface="Gill Sans"/>
                <a:ea typeface="Gill Sans"/>
                <a:cs typeface="Gill Sans"/>
                <a:sym typeface="Gill Sans"/>
              </a:defRPr>
            </a:pPr>
          </a:p>
        </p:txBody>
      </p:sp>
      <p:sp>
        <p:nvSpPr>
          <p:cNvPr id="1427" name="Title Text"/>
          <p:cNvSpPr txBox="1"/>
          <p:nvPr>
            <p:ph type="title"/>
          </p:nvPr>
        </p:nvSpPr>
        <p:spPr>
          <a:xfrm>
            <a:off x="1867142" y="0"/>
            <a:ext cx="20640189" cy="2705100"/>
          </a:xfrm>
          <a:prstGeom prst="rect">
            <a:avLst/>
          </a:prstGeom>
        </p:spPr>
        <p:txBody>
          <a:bodyPr anchor="b"/>
          <a:lstStyle>
            <a:lvl1pPr algn="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1428" name="Body Level One…"/>
          <p:cNvSpPr txBox="1"/>
          <p:nvPr>
            <p:ph type="body" idx="1"/>
          </p:nvPr>
        </p:nvSpPr>
        <p:spPr>
          <a:xfrm>
            <a:off x="1219358" y="3200412"/>
            <a:ext cx="21948461" cy="10515589"/>
          </a:xfrm>
          <a:prstGeom prst="rect">
            <a:avLst/>
          </a:prstGeom>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1pPr>
            <a:lvl2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2pPr>
            <a:lvl3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3pPr>
            <a:lvl4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4pPr>
            <a:lvl5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429"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3">
    <p:bg>
      <p:bgPr>
        <a:solidFill>
          <a:srgbClr val="FFFFFF"/>
        </a:solidFill>
      </p:bgPr>
    </p:bg>
    <p:spTree>
      <p:nvGrpSpPr>
        <p:cNvPr id="1" name=""/>
        <p:cNvGrpSpPr/>
        <p:nvPr/>
      </p:nvGrpSpPr>
      <p:grpSpPr>
        <a:xfrm>
          <a:off x="0" y="0"/>
          <a:ext cx="0" cy="0"/>
          <a:chOff x="0" y="0"/>
          <a:chExt cx="0" cy="0"/>
        </a:xfrm>
      </p:grpSpPr>
      <p:sp>
        <p:nvSpPr>
          <p:cNvPr id="1436"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pic>
        <p:nvPicPr>
          <p:cNvPr id="1437" name="image9.png" descr="image9.png"/>
          <p:cNvPicPr>
            <a:picLocks noChangeAspect="1"/>
          </p:cNvPicPr>
          <p:nvPr/>
        </p:nvPicPr>
        <p:blipFill>
          <a:blip r:embed="rId2">
            <a:extLst/>
          </a:blip>
          <a:stretch>
            <a:fillRect/>
          </a:stretch>
        </p:blipFill>
        <p:spPr>
          <a:xfrm>
            <a:off x="15521762" y="10274300"/>
            <a:ext cx="5601431" cy="2566990"/>
          </a:xfrm>
          <a:prstGeom prst="rect">
            <a:avLst/>
          </a:prstGeom>
          <a:ln w="12700">
            <a:miter lim="400000"/>
          </a:ln>
        </p:spPr>
      </p:pic>
      <p:sp>
        <p:nvSpPr>
          <p:cNvPr id="1438" name="Title Text"/>
          <p:cNvSpPr txBox="1"/>
          <p:nvPr>
            <p:ph type="title"/>
          </p:nvPr>
        </p:nvSpPr>
        <p:spPr>
          <a:xfrm>
            <a:off x="1867142" y="0"/>
            <a:ext cx="20640189" cy="2705100"/>
          </a:xfrm>
          <a:prstGeom prst="rect">
            <a:avLst/>
          </a:prstGeom>
        </p:spPr>
        <p:txBody>
          <a:bodyPr anchor="b"/>
          <a:lstStyle>
            <a:lvl1pP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1439" name="Body Level One…"/>
          <p:cNvSpPr txBox="1"/>
          <p:nvPr>
            <p:ph type="body" idx="1"/>
          </p:nvPr>
        </p:nvSpPr>
        <p:spPr>
          <a:xfrm>
            <a:off x="1219358" y="3200412"/>
            <a:ext cx="21948461" cy="10515589"/>
          </a:xfrm>
          <a:prstGeom prst="rect">
            <a:avLst/>
          </a:prstGeom>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1pPr>
            <a:lvl2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2pPr>
            <a:lvl3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3pPr>
            <a:lvl4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4pPr>
            <a:lvl5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440"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Default - Title and Content copy 4">
    <p:bg>
      <p:bgPr>
        <a:solidFill>
          <a:srgbClr val="FFFFFF"/>
        </a:solidFill>
      </p:bgPr>
    </p:bg>
    <p:spTree>
      <p:nvGrpSpPr>
        <p:cNvPr id="1" name=""/>
        <p:cNvGrpSpPr/>
        <p:nvPr/>
      </p:nvGrpSpPr>
      <p:grpSpPr>
        <a:xfrm>
          <a:off x="0" y="0"/>
          <a:ext cx="0" cy="0"/>
          <a:chOff x="0" y="0"/>
          <a:chExt cx="0" cy="0"/>
        </a:xfrm>
      </p:grpSpPr>
      <p:sp>
        <p:nvSpPr>
          <p:cNvPr id="1447"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pic>
        <p:nvPicPr>
          <p:cNvPr id="1448" name="image9.png" descr="image9.png"/>
          <p:cNvPicPr>
            <a:picLocks noChangeAspect="1"/>
          </p:cNvPicPr>
          <p:nvPr/>
        </p:nvPicPr>
        <p:blipFill>
          <a:blip r:embed="rId2">
            <a:extLst/>
          </a:blip>
          <a:stretch>
            <a:fillRect/>
          </a:stretch>
        </p:blipFill>
        <p:spPr>
          <a:xfrm>
            <a:off x="15521759" y="10274300"/>
            <a:ext cx="5601431" cy="2566990"/>
          </a:xfrm>
          <a:prstGeom prst="rect">
            <a:avLst/>
          </a:prstGeom>
          <a:ln w="12700">
            <a:miter lim="400000"/>
          </a:ln>
        </p:spPr>
      </p:pic>
      <p:sp>
        <p:nvSpPr>
          <p:cNvPr id="1449" name="Title Text"/>
          <p:cNvSpPr txBox="1"/>
          <p:nvPr>
            <p:ph type="title"/>
          </p:nvPr>
        </p:nvSpPr>
        <p:spPr>
          <a:xfrm>
            <a:off x="1867142" y="0"/>
            <a:ext cx="20640189" cy="2705100"/>
          </a:xfrm>
          <a:prstGeom prst="rect">
            <a:avLst/>
          </a:prstGeom>
        </p:spPr>
        <p:txBody>
          <a:bodyPr anchor="b"/>
          <a:lstStyle>
            <a:lvl1pP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1450" name="Body Level One…"/>
          <p:cNvSpPr txBox="1"/>
          <p:nvPr>
            <p:ph type="body" idx="1"/>
          </p:nvPr>
        </p:nvSpPr>
        <p:spPr>
          <a:xfrm>
            <a:off x="1219358" y="3200412"/>
            <a:ext cx="21948461" cy="10515589"/>
          </a:xfrm>
          <a:prstGeom prst="rect">
            <a:avLst/>
          </a:prstGeom>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1pPr>
            <a:lvl2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2pPr>
            <a:lvl3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3pPr>
            <a:lvl4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4pPr>
            <a:lvl5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451"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6">
    <p:bg>
      <p:bgPr>
        <a:solidFill>
          <a:srgbClr val="FFFFFF"/>
        </a:solidFill>
      </p:bgPr>
    </p:bg>
    <p:spTree>
      <p:nvGrpSpPr>
        <p:cNvPr id="1" name=""/>
        <p:cNvGrpSpPr/>
        <p:nvPr/>
      </p:nvGrpSpPr>
      <p:grpSpPr>
        <a:xfrm>
          <a:off x="0" y="0"/>
          <a:ext cx="0" cy="0"/>
          <a:chOff x="0" y="0"/>
          <a:chExt cx="0" cy="0"/>
        </a:xfrm>
      </p:grpSpPr>
      <p:sp>
        <p:nvSpPr>
          <p:cNvPr id="1458"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pic>
        <p:nvPicPr>
          <p:cNvPr id="1459" name="image9.png" descr="image9.png"/>
          <p:cNvPicPr>
            <a:picLocks noChangeAspect="1"/>
          </p:cNvPicPr>
          <p:nvPr/>
        </p:nvPicPr>
        <p:blipFill>
          <a:blip r:embed="rId2">
            <a:extLst/>
          </a:blip>
          <a:stretch>
            <a:fillRect/>
          </a:stretch>
        </p:blipFill>
        <p:spPr>
          <a:xfrm>
            <a:off x="15521750" y="10274300"/>
            <a:ext cx="5601431" cy="2566990"/>
          </a:xfrm>
          <a:prstGeom prst="rect">
            <a:avLst/>
          </a:prstGeom>
          <a:ln w="12700">
            <a:miter lim="400000"/>
          </a:ln>
        </p:spPr>
      </p:pic>
      <p:sp>
        <p:nvSpPr>
          <p:cNvPr id="1460" name="Title Text"/>
          <p:cNvSpPr txBox="1"/>
          <p:nvPr>
            <p:ph type="title"/>
          </p:nvPr>
        </p:nvSpPr>
        <p:spPr>
          <a:xfrm>
            <a:off x="1867142" y="0"/>
            <a:ext cx="20640189" cy="2705100"/>
          </a:xfrm>
          <a:prstGeom prst="rect">
            <a:avLst/>
          </a:prstGeom>
        </p:spPr>
        <p:txBody>
          <a:bodyPr anchor="b"/>
          <a:lstStyle>
            <a:lvl1pP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1461" name="Body Level One…"/>
          <p:cNvSpPr txBox="1"/>
          <p:nvPr>
            <p:ph type="body" idx="1"/>
          </p:nvPr>
        </p:nvSpPr>
        <p:spPr>
          <a:xfrm>
            <a:off x="1219358" y="3200412"/>
            <a:ext cx="21948461" cy="10515589"/>
          </a:xfrm>
          <a:prstGeom prst="rect">
            <a:avLst/>
          </a:prstGeom>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1pPr>
            <a:lvl2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2pPr>
            <a:lvl3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3pPr>
            <a:lvl4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4pPr>
            <a:lvl5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462"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9">
    <p:bg>
      <p:bgPr>
        <a:solidFill>
          <a:srgbClr val="FFFFFF"/>
        </a:solidFill>
      </p:bgPr>
    </p:bg>
    <p:spTree>
      <p:nvGrpSpPr>
        <p:cNvPr id="1" name=""/>
        <p:cNvGrpSpPr/>
        <p:nvPr/>
      </p:nvGrpSpPr>
      <p:grpSpPr>
        <a:xfrm>
          <a:off x="0" y="0"/>
          <a:ext cx="0" cy="0"/>
          <a:chOff x="0" y="0"/>
          <a:chExt cx="0" cy="0"/>
        </a:xfrm>
      </p:grpSpPr>
      <p:sp>
        <p:nvSpPr>
          <p:cNvPr id="1469"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1470" name="Title Text"/>
          <p:cNvSpPr txBox="1"/>
          <p:nvPr>
            <p:ph type="title"/>
          </p:nvPr>
        </p:nvSpPr>
        <p:spPr>
          <a:xfrm>
            <a:off x="1866900" y="0"/>
            <a:ext cx="20637500" cy="2705100"/>
          </a:xfrm>
          <a:prstGeom prst="rect">
            <a:avLst/>
          </a:prstGeom>
        </p:spPr>
        <p:txBody>
          <a:bodyPr anchor="b"/>
          <a:lstStyle>
            <a:lvl1pP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1471" name="Body Level One…"/>
          <p:cNvSpPr txBox="1"/>
          <p:nvPr>
            <p:ph type="body" idx="1"/>
          </p:nvPr>
        </p:nvSpPr>
        <p:spPr>
          <a:xfrm>
            <a:off x="1219200" y="3200400"/>
            <a:ext cx="21945600" cy="10515600"/>
          </a:xfrm>
          <a:prstGeom prst="rect">
            <a:avLst/>
          </a:prstGeom>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1pPr>
            <a:lvl2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2pPr>
            <a:lvl3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3pPr>
            <a:lvl4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4pPr>
            <a:lvl5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472"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27">
    <p:bg>
      <p:bgPr>
        <a:solidFill>
          <a:srgbClr val="FFFFFF"/>
        </a:solidFill>
      </p:bgPr>
    </p:bg>
    <p:spTree>
      <p:nvGrpSpPr>
        <p:cNvPr id="1" name=""/>
        <p:cNvGrpSpPr/>
        <p:nvPr/>
      </p:nvGrpSpPr>
      <p:grpSpPr>
        <a:xfrm>
          <a:off x="0" y="0"/>
          <a:ext cx="0" cy="0"/>
          <a:chOff x="0" y="0"/>
          <a:chExt cx="0" cy="0"/>
        </a:xfrm>
      </p:grpSpPr>
      <p:sp>
        <p:nvSpPr>
          <p:cNvPr id="1479"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pic>
        <p:nvPicPr>
          <p:cNvPr id="1480" name="image9.png" descr="image9.png"/>
          <p:cNvPicPr>
            <a:picLocks noChangeAspect="1"/>
          </p:cNvPicPr>
          <p:nvPr/>
        </p:nvPicPr>
        <p:blipFill>
          <a:blip r:embed="rId2">
            <a:extLst/>
          </a:blip>
          <a:stretch>
            <a:fillRect/>
          </a:stretch>
        </p:blipFill>
        <p:spPr>
          <a:xfrm>
            <a:off x="15521756" y="10274300"/>
            <a:ext cx="5601431" cy="2566990"/>
          </a:xfrm>
          <a:prstGeom prst="rect">
            <a:avLst/>
          </a:prstGeom>
          <a:ln w="12700">
            <a:miter lim="400000"/>
          </a:ln>
        </p:spPr>
      </p:pic>
      <p:sp>
        <p:nvSpPr>
          <p:cNvPr id="1481" name="Title Text"/>
          <p:cNvSpPr txBox="1"/>
          <p:nvPr>
            <p:ph type="title"/>
          </p:nvPr>
        </p:nvSpPr>
        <p:spPr>
          <a:xfrm>
            <a:off x="1867142" y="0"/>
            <a:ext cx="20640189" cy="2705100"/>
          </a:xfrm>
          <a:prstGeom prst="rect">
            <a:avLst/>
          </a:prstGeom>
        </p:spPr>
        <p:txBody>
          <a:bodyPr anchor="b"/>
          <a:lstStyle>
            <a:lvl1pP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1482" name="Body Level One…"/>
          <p:cNvSpPr txBox="1"/>
          <p:nvPr>
            <p:ph type="body" idx="1"/>
          </p:nvPr>
        </p:nvSpPr>
        <p:spPr>
          <a:xfrm>
            <a:off x="1219358" y="3200412"/>
            <a:ext cx="21948461" cy="10515589"/>
          </a:xfrm>
          <a:prstGeom prst="rect">
            <a:avLst/>
          </a:prstGeom>
        </p:spPr>
        <p:txBody>
          <a:bodyPr lIns="38100" tIns="38100" rIns="38100" bIns="38100" anchor="t"/>
          <a:lstStyle>
            <a:lvl1pPr marL="342900" indent="-342900" defTabSz="914400">
              <a:spcBef>
                <a:spcPts val="0"/>
              </a:spcBef>
              <a:buSzTx/>
              <a:buNone/>
              <a:defRPr sz="20000">
                <a:solidFill>
                  <a:srgbClr val="E7E7E7"/>
                </a:solidFill>
                <a:uFill>
                  <a:solidFill>
                    <a:srgbClr val="E7E7E7"/>
                  </a:solidFill>
                </a:uFill>
                <a:latin typeface="Calibri"/>
                <a:ea typeface="Calibri"/>
                <a:cs typeface="Calibri"/>
                <a:sym typeface="Calibri"/>
              </a:defRPr>
            </a:lvl1pPr>
            <a:lvl2pPr marL="342900" indent="114300" defTabSz="914400">
              <a:spcBef>
                <a:spcPts val="0"/>
              </a:spcBef>
              <a:buSzTx/>
              <a:buNone/>
              <a:defRPr sz="20000">
                <a:solidFill>
                  <a:srgbClr val="E7E7E7"/>
                </a:solidFill>
                <a:uFill>
                  <a:solidFill>
                    <a:srgbClr val="E7E7E7"/>
                  </a:solidFill>
                </a:uFill>
                <a:latin typeface="Calibri"/>
                <a:ea typeface="Calibri"/>
                <a:cs typeface="Calibri"/>
                <a:sym typeface="Calibri"/>
              </a:defRPr>
            </a:lvl2pPr>
            <a:lvl3pPr marL="342900" indent="571500" defTabSz="914400">
              <a:spcBef>
                <a:spcPts val="0"/>
              </a:spcBef>
              <a:buSzTx/>
              <a:buNone/>
              <a:defRPr sz="20000">
                <a:solidFill>
                  <a:srgbClr val="E7E7E7"/>
                </a:solidFill>
                <a:uFill>
                  <a:solidFill>
                    <a:srgbClr val="E7E7E7"/>
                  </a:solidFill>
                </a:uFill>
                <a:latin typeface="Calibri"/>
                <a:ea typeface="Calibri"/>
                <a:cs typeface="Calibri"/>
                <a:sym typeface="Calibri"/>
              </a:defRPr>
            </a:lvl3pPr>
            <a:lvl4pPr marL="342900" indent="1028700" defTabSz="914400">
              <a:spcBef>
                <a:spcPts val="0"/>
              </a:spcBef>
              <a:buSzTx/>
              <a:buNone/>
              <a:defRPr sz="20000">
                <a:solidFill>
                  <a:srgbClr val="E7E7E7"/>
                </a:solidFill>
                <a:uFill>
                  <a:solidFill>
                    <a:srgbClr val="E7E7E7"/>
                  </a:solidFill>
                </a:uFill>
                <a:latin typeface="Calibri"/>
                <a:ea typeface="Calibri"/>
                <a:cs typeface="Calibri"/>
                <a:sym typeface="Calibri"/>
              </a:defRPr>
            </a:lvl4pPr>
            <a:lvl5pPr marL="342900" indent="1485900" defTabSz="914400">
              <a:spcBef>
                <a:spcPts val="0"/>
              </a:spcBef>
              <a:buSzTx/>
              <a:buNone/>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483"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24">
    <p:bg>
      <p:bgPr>
        <a:solidFill>
          <a:srgbClr val="FFFFFF"/>
        </a:solidFill>
      </p:bgPr>
    </p:bg>
    <p:spTree>
      <p:nvGrpSpPr>
        <p:cNvPr id="1" name=""/>
        <p:cNvGrpSpPr/>
        <p:nvPr/>
      </p:nvGrpSpPr>
      <p:grpSpPr>
        <a:xfrm>
          <a:off x="0" y="0"/>
          <a:ext cx="0" cy="0"/>
          <a:chOff x="0" y="0"/>
          <a:chExt cx="0" cy="0"/>
        </a:xfrm>
      </p:grpSpPr>
      <p:sp>
        <p:nvSpPr>
          <p:cNvPr id="1490"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pic>
        <p:nvPicPr>
          <p:cNvPr id="1491" name="image9.png" descr="image9.png"/>
          <p:cNvPicPr>
            <a:picLocks noChangeAspect="1"/>
          </p:cNvPicPr>
          <p:nvPr/>
        </p:nvPicPr>
        <p:blipFill>
          <a:blip r:embed="rId2">
            <a:extLst/>
          </a:blip>
          <a:stretch>
            <a:fillRect/>
          </a:stretch>
        </p:blipFill>
        <p:spPr>
          <a:xfrm>
            <a:off x="15521762" y="10274300"/>
            <a:ext cx="5601431" cy="2566990"/>
          </a:xfrm>
          <a:prstGeom prst="rect">
            <a:avLst/>
          </a:prstGeom>
          <a:ln w="12700">
            <a:miter lim="400000"/>
          </a:ln>
        </p:spPr>
      </p:pic>
      <p:sp>
        <p:nvSpPr>
          <p:cNvPr id="1492" name="Title Text"/>
          <p:cNvSpPr txBox="1"/>
          <p:nvPr>
            <p:ph type="title"/>
          </p:nvPr>
        </p:nvSpPr>
        <p:spPr>
          <a:xfrm>
            <a:off x="1867142" y="0"/>
            <a:ext cx="20640189" cy="2705100"/>
          </a:xfrm>
          <a:prstGeom prst="rect">
            <a:avLst/>
          </a:prstGeom>
        </p:spPr>
        <p:txBody>
          <a:bodyPr anchor="b"/>
          <a:lstStyle>
            <a:lvl1pP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1493" name="Body Level One…"/>
          <p:cNvSpPr txBox="1"/>
          <p:nvPr>
            <p:ph type="body" idx="1"/>
          </p:nvPr>
        </p:nvSpPr>
        <p:spPr>
          <a:xfrm>
            <a:off x="1219358" y="3200412"/>
            <a:ext cx="21948461" cy="10515589"/>
          </a:xfrm>
          <a:prstGeom prst="rect">
            <a:avLst/>
          </a:prstGeom>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1pPr>
            <a:lvl2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2pPr>
            <a:lvl3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3pPr>
            <a:lvl4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4pPr>
            <a:lvl5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494"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9">
    <p:bg>
      <p:bgPr>
        <a:solidFill>
          <a:srgbClr val="FFFFFF"/>
        </a:solidFill>
      </p:bgPr>
    </p:bg>
    <p:spTree>
      <p:nvGrpSpPr>
        <p:cNvPr id="1" name=""/>
        <p:cNvGrpSpPr/>
        <p:nvPr/>
      </p:nvGrpSpPr>
      <p:grpSpPr>
        <a:xfrm>
          <a:off x="0" y="0"/>
          <a:ext cx="0" cy="0"/>
          <a:chOff x="0" y="0"/>
          <a:chExt cx="0" cy="0"/>
        </a:xfrm>
      </p:grpSpPr>
      <p:sp>
        <p:nvSpPr>
          <p:cNvPr id="150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502" name="Title Text"/>
          <p:cNvSpPr txBox="1"/>
          <p:nvPr>
            <p:ph type="title"/>
          </p:nvPr>
        </p:nvSpPr>
        <p:spPr>
          <a:xfrm>
            <a:off x="1866900" y="863600"/>
            <a:ext cx="20637500" cy="1841500"/>
          </a:xfrm>
          <a:prstGeom prst="rect">
            <a:avLst/>
          </a:prstGeom>
        </p:spPr>
        <p:txBody>
          <a:bodyPr anchor="b"/>
          <a:lstStyle>
            <a:lvl1pPr>
              <a:defRPr b="1">
                <a:solidFill>
                  <a:srgbClr val="444444"/>
                </a:solidFill>
                <a:latin typeface="Calibri"/>
                <a:ea typeface="Calibri"/>
                <a:cs typeface="Calibri"/>
                <a:sym typeface="Calibri"/>
              </a:defRPr>
            </a:lvl1pPr>
          </a:lstStyle>
          <a:p>
            <a:pPr/>
            <a:r>
              <a:t>Title Text</a:t>
            </a:r>
          </a:p>
        </p:txBody>
      </p:sp>
      <p:sp>
        <p:nvSpPr>
          <p:cNvPr id="1503"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_Default Design">
    <p:spTree>
      <p:nvGrpSpPr>
        <p:cNvPr id="1" name=""/>
        <p:cNvGrpSpPr/>
        <p:nvPr/>
      </p:nvGrpSpPr>
      <p:grpSpPr>
        <a:xfrm>
          <a:off x="0" y="0"/>
          <a:ext cx="0" cy="0"/>
          <a:chOff x="0" y="0"/>
          <a:chExt cx="0" cy="0"/>
        </a:xfrm>
      </p:grpSpPr>
      <p:sp>
        <p:nvSpPr>
          <p:cNvPr id="147" name="Title Text"/>
          <p:cNvSpPr txBox="1"/>
          <p:nvPr>
            <p:ph type="title"/>
          </p:nvPr>
        </p:nvSpPr>
        <p:spPr>
          <a:xfrm>
            <a:off x="1219200" y="184148"/>
            <a:ext cx="21945600" cy="3016252"/>
          </a:xfrm>
          <a:prstGeom prst="rect">
            <a:avLst/>
          </a:prstGeom>
        </p:spPr>
        <p:txBody>
          <a:bodyPr/>
          <a:lstStyle>
            <a:lvl1pPr marR="81280" indent="81280" defTabSz="1828800">
              <a:defRPr sz="8800">
                <a:solidFill>
                  <a:srgbClr val="000000"/>
                </a:solidFill>
                <a:uFill>
                  <a:solidFill>
                    <a:srgbClr val="000000"/>
                  </a:solidFill>
                </a:uFill>
                <a:latin typeface="Arial"/>
                <a:ea typeface="Arial"/>
                <a:cs typeface="Arial"/>
                <a:sym typeface="Arial"/>
              </a:defRPr>
            </a:lvl1pPr>
          </a:lstStyle>
          <a:p>
            <a:pPr/>
            <a:r>
              <a:t>Title Text</a:t>
            </a:r>
          </a:p>
        </p:txBody>
      </p:sp>
      <p:sp>
        <p:nvSpPr>
          <p:cNvPr id="148" name="Body Level One…"/>
          <p:cNvSpPr txBox="1"/>
          <p:nvPr>
            <p:ph type="body" idx="1"/>
          </p:nvPr>
        </p:nvSpPr>
        <p:spPr>
          <a:xfrm>
            <a:off x="1219200" y="3200400"/>
            <a:ext cx="21945600" cy="10515600"/>
          </a:xfrm>
          <a:prstGeom prst="rect">
            <a:avLst/>
          </a:prstGeom>
        </p:spPr>
        <p:txBody>
          <a:bodyPr anchor="t"/>
          <a:lstStyle>
            <a:lvl1pPr marL="383540" marR="81280" indent="-342900" defTabSz="1828800">
              <a:spcBef>
                <a:spcPts val="1400"/>
              </a:spcBef>
              <a:buSzPct val="100000"/>
              <a:defRPr sz="6400">
                <a:solidFill>
                  <a:srgbClr val="000000"/>
                </a:solidFill>
                <a:uFill>
                  <a:solidFill>
                    <a:srgbClr val="000000"/>
                  </a:solidFill>
                </a:uFill>
                <a:latin typeface="Arial"/>
                <a:ea typeface="Arial"/>
                <a:cs typeface="Arial"/>
                <a:sym typeface="Arial"/>
              </a:defRPr>
            </a:lvl1pPr>
            <a:lvl2pPr marL="824411" marR="81280" indent="-326571"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2pPr>
            <a:lvl3pPr marL="1259838" marR="81280" indent="-304800" defTabSz="1828800">
              <a:spcBef>
                <a:spcPts val="1400"/>
              </a:spcBef>
              <a:buSzPct val="100000"/>
              <a:defRPr sz="6400">
                <a:solidFill>
                  <a:srgbClr val="000000"/>
                </a:solidFill>
                <a:uFill>
                  <a:solidFill>
                    <a:srgbClr val="000000"/>
                  </a:solidFill>
                </a:uFill>
                <a:latin typeface="Arial"/>
                <a:ea typeface="Arial"/>
                <a:cs typeface="Arial"/>
                <a:sym typeface="Arial"/>
              </a:defRPr>
            </a:lvl3pPr>
            <a:lvl4pPr marL="1777999" marR="81280" indent="-36576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4pPr>
            <a:lvl5pPr marL="2235199" marR="81280" indent="-36576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49" name="Slide Number"/>
          <p:cNvSpPr txBox="1"/>
          <p:nvPr>
            <p:ph type="sldNum" sz="quarter" idx="2"/>
          </p:nvPr>
        </p:nvSpPr>
        <p:spPr>
          <a:xfrm>
            <a:off x="20065082" y="12490450"/>
            <a:ext cx="509836" cy="496367"/>
          </a:xfrm>
          <a:prstGeom prst="rect">
            <a:avLst/>
          </a:prstGeom>
        </p:spPr>
        <p:txBody>
          <a:bodyPr/>
          <a:lstStyle>
            <a:lvl1pPr defTabSz="1168400">
              <a:defRPr sz="2800">
                <a:solidFill>
                  <a:srgbClr val="000000"/>
                </a:solidFill>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p:bg>
      <p:bgPr>
        <a:solidFill>
          <a:srgbClr val="FFFFFF"/>
        </a:solidFill>
      </p:bgPr>
    </p:bg>
    <p:spTree>
      <p:nvGrpSpPr>
        <p:cNvPr id="1" name=""/>
        <p:cNvGrpSpPr/>
        <p:nvPr/>
      </p:nvGrpSpPr>
      <p:grpSpPr>
        <a:xfrm>
          <a:off x="0" y="0"/>
          <a:ext cx="0" cy="0"/>
          <a:chOff x="0" y="0"/>
          <a:chExt cx="0" cy="0"/>
        </a:xfrm>
      </p:grpSpPr>
      <p:sp>
        <p:nvSpPr>
          <p:cNvPr id="151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Reference  copy">
    <p:bg>
      <p:bgPr>
        <a:solidFill>
          <a:srgbClr val="FFFFFF"/>
        </a:solidFill>
      </p:bgPr>
    </p:bg>
    <p:spTree>
      <p:nvGrpSpPr>
        <p:cNvPr id="1" name=""/>
        <p:cNvGrpSpPr/>
        <p:nvPr/>
      </p:nvGrpSpPr>
      <p:grpSpPr>
        <a:xfrm>
          <a:off x="0" y="0"/>
          <a:ext cx="0" cy="0"/>
          <a:chOff x="0" y="0"/>
          <a:chExt cx="0" cy="0"/>
        </a:xfrm>
      </p:grpSpPr>
      <p:pic>
        <p:nvPicPr>
          <p:cNvPr id="1517"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518" name="Title Text"/>
          <p:cNvSpPr txBox="1"/>
          <p:nvPr>
            <p:ph type="title"/>
          </p:nvPr>
        </p:nvSpPr>
        <p:spPr>
          <a:xfrm>
            <a:off x="1778000" y="1384300"/>
            <a:ext cx="20828000" cy="8826500"/>
          </a:xfrm>
          <a:prstGeom prst="rect">
            <a:avLst/>
          </a:prstGeom>
        </p:spPr>
        <p:txBody>
          <a:bodyPr lIns="0" tIns="0" rIns="0" bIns="0" anchor="t"/>
          <a:lstStyle>
            <a:lvl1pPr algn="l">
              <a:defRPr sz="7200">
                <a:solidFill>
                  <a:srgbClr val="E2DEAB"/>
                </a:solidFill>
                <a:latin typeface="+mj-lt"/>
                <a:ea typeface="+mj-ea"/>
                <a:cs typeface="+mj-cs"/>
                <a:sym typeface="Helvetica"/>
              </a:defRPr>
            </a:lvl1pPr>
          </a:lstStyle>
          <a:p>
            <a:pPr/>
            <a:r>
              <a:t>Title Text</a:t>
            </a:r>
          </a:p>
        </p:txBody>
      </p:sp>
      <p:sp>
        <p:nvSpPr>
          <p:cNvPr id="1519" name="Body Level One…"/>
          <p:cNvSpPr txBox="1"/>
          <p:nvPr>
            <p:ph type="body" sz="quarter" idx="1"/>
          </p:nvPr>
        </p:nvSpPr>
        <p:spPr>
          <a:xfrm>
            <a:off x="1752600" y="10198100"/>
            <a:ext cx="20866100" cy="1689100"/>
          </a:xfrm>
          <a:prstGeom prst="rect">
            <a:avLst/>
          </a:prstGeom>
        </p:spPr>
        <p:txBody>
          <a:bodyPr lIns="0" tIns="0" rIns="0" bIns="0" anchor="t"/>
          <a:lstStyle>
            <a:lvl1pPr marL="0" indent="0">
              <a:spcBef>
                <a:spcPts val="0"/>
              </a:spcBef>
              <a:buSzTx/>
              <a:buNone/>
              <a:defRPr sz="3600">
                <a:solidFill>
                  <a:srgbClr val="E2DEAB"/>
                </a:solidFill>
                <a:latin typeface="+mj-lt"/>
                <a:ea typeface="+mj-ea"/>
                <a:cs typeface="+mj-cs"/>
                <a:sym typeface="Helvetica"/>
              </a:defRPr>
            </a:lvl1pPr>
            <a:lvl2pPr marL="0" indent="0">
              <a:spcBef>
                <a:spcPts val="0"/>
              </a:spcBef>
              <a:buSzTx/>
              <a:buNone/>
              <a:defRPr sz="3600">
                <a:solidFill>
                  <a:srgbClr val="E2DEAB"/>
                </a:solidFill>
                <a:latin typeface="+mj-lt"/>
                <a:ea typeface="+mj-ea"/>
                <a:cs typeface="+mj-cs"/>
                <a:sym typeface="Helvetica"/>
              </a:defRPr>
            </a:lvl2pPr>
            <a:lvl3pPr marL="0" indent="0">
              <a:spcBef>
                <a:spcPts val="0"/>
              </a:spcBef>
              <a:buSzTx/>
              <a:buNone/>
              <a:defRPr sz="3600">
                <a:solidFill>
                  <a:srgbClr val="E2DEAB"/>
                </a:solidFill>
                <a:latin typeface="+mj-lt"/>
                <a:ea typeface="+mj-ea"/>
                <a:cs typeface="+mj-cs"/>
                <a:sym typeface="Helvetica"/>
              </a:defRPr>
            </a:lvl3pPr>
            <a:lvl4pPr marL="0" indent="0">
              <a:spcBef>
                <a:spcPts val="0"/>
              </a:spcBef>
              <a:buSzTx/>
              <a:buNone/>
              <a:defRPr sz="3600">
                <a:solidFill>
                  <a:srgbClr val="E2DEAB"/>
                </a:solidFill>
                <a:latin typeface="+mj-lt"/>
                <a:ea typeface="+mj-ea"/>
                <a:cs typeface="+mj-cs"/>
                <a:sym typeface="Helvetica"/>
              </a:defRPr>
            </a:lvl4pPr>
            <a:lvl5pPr marL="0" indent="0">
              <a:spcBef>
                <a:spcPts val="0"/>
              </a:spcBef>
              <a:buSzTx/>
              <a:buNone/>
              <a:defRPr sz="3600">
                <a:solidFill>
                  <a:srgbClr val="E2DEAB"/>
                </a:solid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52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Blank Black">
    <p:spTree>
      <p:nvGrpSpPr>
        <p:cNvPr id="1" name=""/>
        <p:cNvGrpSpPr/>
        <p:nvPr/>
      </p:nvGrpSpPr>
      <p:grpSpPr>
        <a:xfrm>
          <a:off x="0" y="0"/>
          <a:ext cx="0" cy="0"/>
          <a:chOff x="0" y="0"/>
          <a:chExt cx="0" cy="0"/>
        </a:xfrm>
      </p:grpSpPr>
      <p:sp>
        <p:nvSpPr>
          <p:cNvPr id="1527" name="Title Text"/>
          <p:cNvSpPr txBox="1"/>
          <p:nvPr>
            <p:ph type="title"/>
          </p:nvPr>
        </p:nvSpPr>
        <p:spPr>
          <a:xfrm>
            <a:off x="0" y="-457200"/>
            <a:ext cx="24384000" cy="457200"/>
          </a:xfrm>
          <a:prstGeom prst="rect">
            <a:avLst/>
          </a:prstGeom>
        </p:spPr>
        <p:txBody>
          <a:bodyPr lIns="0" tIns="0" rIns="0" bIns="0"/>
          <a:lstStyle>
            <a:lvl1pPr marL="111125" marR="230982" indent="116282" algn="l" defTabSz="1285875">
              <a:defRPr b="1" sz="2400">
                <a:uFill>
                  <a:solidFill>
                    <a:srgbClr val="FFFFFF"/>
                  </a:solidFill>
                </a:uFill>
                <a:latin typeface="+mj-lt"/>
                <a:ea typeface="+mj-ea"/>
                <a:cs typeface="+mj-cs"/>
                <a:sym typeface="Helvetica"/>
              </a:defRPr>
            </a:lvl1pPr>
          </a:lstStyle>
          <a:p>
            <a:pPr/>
            <a:r>
              <a:t>Title Text</a:t>
            </a:r>
          </a:p>
        </p:txBody>
      </p:sp>
      <p:sp>
        <p:nvSpPr>
          <p:cNvPr id="1528" name="Slide Number"/>
          <p:cNvSpPr txBox="1"/>
          <p:nvPr>
            <p:ph type="sldNum" sz="quarter" idx="2"/>
          </p:nvPr>
        </p:nvSpPr>
        <p:spPr>
          <a:xfrm>
            <a:off x="11795819" y="12776200"/>
            <a:ext cx="792362" cy="780158"/>
          </a:xfrm>
          <a:prstGeom prst="rect">
            <a:avLst/>
          </a:prstGeom>
        </p:spPr>
        <p:txBody>
          <a:bodyPr/>
          <a:lstStyle>
            <a:lvl1pPr defTabSz="1168400">
              <a:defRPr sz="4800">
                <a:uFill>
                  <a:solidFill>
                    <a:srgbClr val="FFFFFF"/>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Default Design">
    <p:spTree>
      <p:nvGrpSpPr>
        <p:cNvPr id="1" name=""/>
        <p:cNvGrpSpPr/>
        <p:nvPr/>
      </p:nvGrpSpPr>
      <p:grpSpPr>
        <a:xfrm>
          <a:off x="0" y="0"/>
          <a:ext cx="0" cy="0"/>
          <a:chOff x="0" y="0"/>
          <a:chExt cx="0" cy="0"/>
        </a:xfrm>
      </p:grpSpPr>
      <p:sp>
        <p:nvSpPr>
          <p:cNvPr id="1535" name="Title Text"/>
          <p:cNvSpPr txBox="1"/>
          <p:nvPr>
            <p:ph type="title"/>
          </p:nvPr>
        </p:nvSpPr>
        <p:spPr>
          <a:xfrm>
            <a:off x="1219200" y="184148"/>
            <a:ext cx="21945600" cy="3016252"/>
          </a:xfrm>
          <a:prstGeom prst="rect">
            <a:avLst/>
          </a:prstGeom>
        </p:spPr>
        <p:txBody>
          <a:bodyPr/>
          <a:lstStyle>
            <a:lvl1pPr marR="81280" indent="81280" defTabSz="1828800">
              <a:defRPr sz="8800">
                <a:solidFill>
                  <a:srgbClr val="000000"/>
                </a:solidFill>
                <a:uFill>
                  <a:solidFill>
                    <a:srgbClr val="000000"/>
                  </a:solidFill>
                </a:uFill>
                <a:latin typeface="Arial"/>
                <a:ea typeface="Arial"/>
                <a:cs typeface="Arial"/>
                <a:sym typeface="Arial"/>
              </a:defRPr>
            </a:lvl1pPr>
          </a:lstStyle>
          <a:p>
            <a:pPr/>
            <a:r>
              <a:t>Title Text</a:t>
            </a:r>
          </a:p>
        </p:txBody>
      </p:sp>
      <p:sp>
        <p:nvSpPr>
          <p:cNvPr id="1536" name="Body Level One…"/>
          <p:cNvSpPr txBox="1"/>
          <p:nvPr>
            <p:ph type="body" idx="1"/>
          </p:nvPr>
        </p:nvSpPr>
        <p:spPr>
          <a:xfrm>
            <a:off x="1219200" y="3200400"/>
            <a:ext cx="21945600" cy="10515600"/>
          </a:xfrm>
          <a:prstGeom prst="rect">
            <a:avLst/>
          </a:prstGeom>
        </p:spPr>
        <p:txBody>
          <a:bodyPr anchor="t"/>
          <a:lstStyle>
            <a:lvl1pPr marL="383540" marR="81280" indent="-342900" defTabSz="1828800">
              <a:spcBef>
                <a:spcPts val="1400"/>
              </a:spcBef>
              <a:buSzPct val="100000"/>
              <a:defRPr sz="6400">
                <a:solidFill>
                  <a:srgbClr val="000000"/>
                </a:solidFill>
                <a:uFill>
                  <a:solidFill>
                    <a:srgbClr val="000000"/>
                  </a:solidFill>
                </a:uFill>
                <a:latin typeface="Arial"/>
                <a:ea typeface="Arial"/>
                <a:cs typeface="Arial"/>
                <a:sym typeface="Arial"/>
              </a:defRPr>
            </a:lvl1pPr>
            <a:lvl2pPr marL="824411" marR="81280" indent="-326571"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2pPr>
            <a:lvl3pPr marL="1259838" marR="81280" indent="-304800" defTabSz="1828800">
              <a:spcBef>
                <a:spcPts val="1400"/>
              </a:spcBef>
              <a:buSzPct val="100000"/>
              <a:defRPr sz="6400">
                <a:solidFill>
                  <a:srgbClr val="000000"/>
                </a:solidFill>
                <a:uFill>
                  <a:solidFill>
                    <a:srgbClr val="000000"/>
                  </a:solidFill>
                </a:uFill>
                <a:latin typeface="Arial"/>
                <a:ea typeface="Arial"/>
                <a:cs typeface="Arial"/>
                <a:sym typeface="Arial"/>
              </a:defRPr>
            </a:lvl3pPr>
            <a:lvl4pPr marL="1777999" marR="81280" indent="-36576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4pPr>
            <a:lvl5pPr marL="2235199" marR="81280" indent="-36576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537" name="Slide Number"/>
          <p:cNvSpPr txBox="1"/>
          <p:nvPr>
            <p:ph type="sldNum" sz="quarter" idx="2"/>
          </p:nvPr>
        </p:nvSpPr>
        <p:spPr>
          <a:xfrm>
            <a:off x="20065082" y="12490450"/>
            <a:ext cx="509836" cy="496367"/>
          </a:xfrm>
          <a:prstGeom prst="rect">
            <a:avLst/>
          </a:prstGeom>
        </p:spPr>
        <p:txBody>
          <a:bodyPr/>
          <a:lstStyle>
            <a:lvl1pPr defTabSz="1168400">
              <a:defRPr sz="2800">
                <a:solidFill>
                  <a:srgbClr val="000000"/>
                </a:solidFill>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ue Rays">
    <p:bg>
      <p:bgPr>
        <a:solidFill>
          <a:srgbClr val="FFFFFF"/>
        </a:solidFill>
      </p:bgPr>
    </p:bg>
    <p:spTree>
      <p:nvGrpSpPr>
        <p:cNvPr id="1" name=""/>
        <p:cNvGrpSpPr/>
        <p:nvPr/>
      </p:nvGrpSpPr>
      <p:grpSpPr>
        <a:xfrm>
          <a:off x="0" y="0"/>
          <a:ext cx="0" cy="0"/>
          <a:chOff x="0" y="0"/>
          <a:chExt cx="0" cy="0"/>
        </a:xfrm>
      </p:grpSpPr>
      <p:pic>
        <p:nvPicPr>
          <p:cNvPr id="1544"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545" name="Title Text"/>
          <p:cNvSpPr txBox="1"/>
          <p:nvPr>
            <p:ph type="title"/>
          </p:nvPr>
        </p:nvSpPr>
        <p:spPr>
          <a:xfrm>
            <a:off x="1778000" y="1397000"/>
            <a:ext cx="20828000" cy="17272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r">
              <a:defRPr b="1" sz="11500">
                <a:latin typeface="+mj-lt"/>
                <a:ea typeface="+mj-ea"/>
                <a:cs typeface="+mj-cs"/>
                <a:sym typeface="Helvetica"/>
              </a:defRPr>
            </a:lvl1pPr>
          </a:lstStyle>
          <a:p>
            <a:pPr/>
            <a:r>
              <a:t>Title Text</a:t>
            </a:r>
          </a:p>
        </p:txBody>
      </p:sp>
      <p:sp>
        <p:nvSpPr>
          <p:cNvPr id="1546" name="Body Level One…"/>
          <p:cNvSpPr txBox="1"/>
          <p:nvPr>
            <p:ph type="body" idx="1"/>
          </p:nvPr>
        </p:nvSpPr>
        <p:spPr>
          <a:xfrm>
            <a:off x="1765300" y="3429000"/>
            <a:ext cx="20828000" cy="96520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1pPr>
            <a:lvl2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2pPr>
            <a:lvl3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3pPr>
            <a:lvl4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4pPr>
            <a:lvl5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547"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22">
    <p:bg>
      <p:bgPr>
        <a:solidFill>
          <a:srgbClr val="FFFFFF"/>
        </a:solidFill>
      </p:bgPr>
    </p:bg>
    <p:spTree>
      <p:nvGrpSpPr>
        <p:cNvPr id="1" name=""/>
        <p:cNvGrpSpPr/>
        <p:nvPr/>
      </p:nvGrpSpPr>
      <p:grpSpPr>
        <a:xfrm>
          <a:off x="0" y="0"/>
          <a:ext cx="0" cy="0"/>
          <a:chOff x="0" y="0"/>
          <a:chExt cx="0" cy="0"/>
        </a:xfrm>
      </p:grpSpPr>
      <p:sp>
        <p:nvSpPr>
          <p:cNvPr id="1554" name="Rectangle"/>
          <p:cNvSpPr/>
          <p:nvPr/>
        </p:nvSpPr>
        <p:spPr>
          <a:xfrm>
            <a:off x="-177825" y="-165100"/>
            <a:ext cx="24742824" cy="13881100"/>
          </a:xfrm>
          <a:prstGeom prst="rect">
            <a:avLst/>
          </a:prstGeom>
          <a:solidFill>
            <a:srgbClr val="444444"/>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pic>
        <p:nvPicPr>
          <p:cNvPr id="1555" name="image9.png" descr="image9.png"/>
          <p:cNvPicPr>
            <a:picLocks noChangeAspect="1"/>
          </p:cNvPicPr>
          <p:nvPr/>
        </p:nvPicPr>
        <p:blipFill>
          <a:blip r:embed="rId2">
            <a:extLst/>
          </a:blip>
          <a:stretch>
            <a:fillRect/>
          </a:stretch>
        </p:blipFill>
        <p:spPr>
          <a:xfrm>
            <a:off x="15521435" y="10274300"/>
            <a:ext cx="5601431" cy="2566990"/>
          </a:xfrm>
          <a:prstGeom prst="rect">
            <a:avLst/>
          </a:prstGeom>
          <a:ln w="12700">
            <a:miter lim="400000"/>
          </a:ln>
        </p:spPr>
      </p:pic>
      <p:sp>
        <p:nvSpPr>
          <p:cNvPr id="1556" name="Title Text"/>
          <p:cNvSpPr txBox="1"/>
          <p:nvPr>
            <p:ph type="title"/>
          </p:nvPr>
        </p:nvSpPr>
        <p:spPr>
          <a:xfrm>
            <a:off x="1867142" y="0"/>
            <a:ext cx="20640189" cy="2705100"/>
          </a:xfrm>
          <a:prstGeom prst="rect">
            <a:avLst/>
          </a:prstGeom>
        </p:spPr>
        <p:txBody>
          <a:bodyPr anchor="b"/>
          <a:lstStyle>
            <a:lvl1pP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1557" name="Body Level One…"/>
          <p:cNvSpPr txBox="1"/>
          <p:nvPr>
            <p:ph type="body" idx="1"/>
          </p:nvPr>
        </p:nvSpPr>
        <p:spPr>
          <a:xfrm>
            <a:off x="1219358" y="3200412"/>
            <a:ext cx="21948461" cy="10515589"/>
          </a:xfrm>
          <a:prstGeom prst="rect">
            <a:avLst/>
          </a:prstGeom>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1pPr>
            <a:lvl2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2pPr>
            <a:lvl3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3pPr>
            <a:lvl4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4pPr>
            <a:lvl5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558"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5">
    <p:bg>
      <p:bgPr>
        <a:solidFill>
          <a:srgbClr val="FFFFFF"/>
        </a:solidFill>
      </p:bgPr>
    </p:bg>
    <p:spTree>
      <p:nvGrpSpPr>
        <p:cNvPr id="1" name=""/>
        <p:cNvGrpSpPr/>
        <p:nvPr/>
      </p:nvGrpSpPr>
      <p:grpSpPr>
        <a:xfrm>
          <a:off x="0" y="0"/>
          <a:ext cx="0" cy="0"/>
          <a:chOff x="0" y="0"/>
          <a:chExt cx="0" cy="0"/>
        </a:xfrm>
      </p:grpSpPr>
      <p:sp>
        <p:nvSpPr>
          <p:cNvPr id="1565"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pic>
        <p:nvPicPr>
          <p:cNvPr id="1566" name="image9.png" descr="image9.png"/>
          <p:cNvPicPr>
            <a:picLocks noChangeAspect="1"/>
          </p:cNvPicPr>
          <p:nvPr/>
        </p:nvPicPr>
        <p:blipFill>
          <a:blip r:embed="rId2">
            <a:extLst/>
          </a:blip>
          <a:stretch>
            <a:fillRect/>
          </a:stretch>
        </p:blipFill>
        <p:spPr>
          <a:xfrm>
            <a:off x="15521423" y="10274300"/>
            <a:ext cx="5601431" cy="2566990"/>
          </a:xfrm>
          <a:prstGeom prst="rect">
            <a:avLst/>
          </a:prstGeom>
          <a:ln w="12700">
            <a:miter lim="400000"/>
          </a:ln>
        </p:spPr>
      </p:pic>
      <p:sp>
        <p:nvSpPr>
          <p:cNvPr id="1567" name="Title Text"/>
          <p:cNvSpPr txBox="1"/>
          <p:nvPr>
            <p:ph type="title"/>
          </p:nvPr>
        </p:nvSpPr>
        <p:spPr>
          <a:xfrm>
            <a:off x="1867142" y="0"/>
            <a:ext cx="20640189" cy="2705100"/>
          </a:xfrm>
          <a:prstGeom prst="rect">
            <a:avLst/>
          </a:prstGeom>
        </p:spPr>
        <p:txBody>
          <a:bodyPr anchor="b"/>
          <a:lstStyle>
            <a:lvl1pP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1568" name="Body Level One…"/>
          <p:cNvSpPr txBox="1"/>
          <p:nvPr>
            <p:ph type="body" idx="1"/>
          </p:nvPr>
        </p:nvSpPr>
        <p:spPr>
          <a:xfrm>
            <a:off x="1219358" y="3200404"/>
            <a:ext cx="21948461" cy="10515597"/>
          </a:xfrm>
          <a:prstGeom prst="rect">
            <a:avLst/>
          </a:prstGeom>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1pPr>
            <a:lvl2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2pPr>
            <a:lvl3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3pPr>
            <a:lvl4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4pPr>
            <a:lvl5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569"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23">
    <p:bg>
      <p:bgPr>
        <a:solidFill>
          <a:srgbClr val="FFFFFF"/>
        </a:solidFill>
      </p:bgPr>
    </p:bg>
    <p:spTree>
      <p:nvGrpSpPr>
        <p:cNvPr id="1" name=""/>
        <p:cNvGrpSpPr/>
        <p:nvPr/>
      </p:nvGrpSpPr>
      <p:grpSpPr>
        <a:xfrm>
          <a:off x="0" y="0"/>
          <a:ext cx="0" cy="0"/>
          <a:chOff x="0" y="0"/>
          <a:chExt cx="0" cy="0"/>
        </a:xfrm>
      </p:grpSpPr>
      <p:sp>
        <p:nvSpPr>
          <p:cNvPr id="1576"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577"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8">
    <p:bg>
      <p:bgPr>
        <a:solidFill>
          <a:srgbClr val="FFFFFF"/>
        </a:solidFill>
      </p:bgPr>
    </p:bg>
    <p:spTree>
      <p:nvGrpSpPr>
        <p:cNvPr id="1" name=""/>
        <p:cNvGrpSpPr/>
        <p:nvPr/>
      </p:nvGrpSpPr>
      <p:grpSpPr>
        <a:xfrm>
          <a:off x="0" y="0"/>
          <a:ext cx="0" cy="0"/>
          <a:chOff x="0" y="0"/>
          <a:chExt cx="0" cy="0"/>
        </a:xfrm>
      </p:grpSpPr>
      <p:sp>
        <p:nvSpPr>
          <p:cNvPr id="1584"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585"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ck copy 2">
    <p:bg>
      <p:bgPr>
        <a:solidFill>
          <a:srgbClr val="FFFFFF"/>
        </a:solidFill>
      </p:bgPr>
    </p:bg>
    <p:spTree>
      <p:nvGrpSpPr>
        <p:cNvPr id="1" name=""/>
        <p:cNvGrpSpPr/>
        <p:nvPr/>
      </p:nvGrpSpPr>
      <p:grpSpPr>
        <a:xfrm>
          <a:off x="0" y="0"/>
          <a:ext cx="0" cy="0"/>
          <a:chOff x="0" y="0"/>
          <a:chExt cx="0" cy="0"/>
        </a:xfrm>
      </p:grpSpPr>
      <p:sp>
        <p:nvSpPr>
          <p:cNvPr id="1592"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1593" name="Slide Number"/>
          <p:cNvSpPr txBox="1"/>
          <p:nvPr>
            <p:ph type="sldNum" sz="quarter" idx="2"/>
          </p:nvPr>
        </p:nvSpPr>
        <p:spPr>
          <a:xfrm>
            <a:off x="22799516" y="13061950"/>
            <a:ext cx="368301" cy="381000"/>
          </a:xfrm>
          <a:prstGeom prst="rect">
            <a:avLst/>
          </a:prstGeom>
        </p:spPr>
        <p:txBody>
          <a:bodyPr lIns="101600" tIns="101600" rIns="101600" bIns="101600"/>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7_Default Design">
    <p:spTree>
      <p:nvGrpSpPr>
        <p:cNvPr id="1" name=""/>
        <p:cNvGrpSpPr/>
        <p:nvPr/>
      </p:nvGrpSpPr>
      <p:grpSpPr>
        <a:xfrm>
          <a:off x="0" y="0"/>
          <a:ext cx="0" cy="0"/>
          <a:chOff x="0" y="0"/>
          <a:chExt cx="0" cy="0"/>
        </a:xfrm>
      </p:grpSpPr>
      <p:sp>
        <p:nvSpPr>
          <p:cNvPr id="156" name="Title Text"/>
          <p:cNvSpPr txBox="1"/>
          <p:nvPr>
            <p:ph type="title"/>
          </p:nvPr>
        </p:nvSpPr>
        <p:spPr>
          <a:xfrm>
            <a:off x="1219200" y="184148"/>
            <a:ext cx="21945600" cy="3016252"/>
          </a:xfrm>
          <a:prstGeom prst="rect">
            <a:avLst/>
          </a:prstGeom>
        </p:spPr>
        <p:txBody>
          <a:bodyPr/>
          <a:lstStyle>
            <a:lvl1pPr marR="81280" indent="81280" defTabSz="1828800">
              <a:defRPr sz="8800">
                <a:solidFill>
                  <a:srgbClr val="000000"/>
                </a:solidFill>
                <a:uFill>
                  <a:solidFill>
                    <a:srgbClr val="000000"/>
                  </a:solidFill>
                </a:uFill>
                <a:latin typeface="Arial"/>
                <a:ea typeface="Arial"/>
                <a:cs typeface="Arial"/>
                <a:sym typeface="Arial"/>
              </a:defRPr>
            </a:lvl1pPr>
          </a:lstStyle>
          <a:p>
            <a:pPr/>
            <a:r>
              <a:t>Title Text</a:t>
            </a:r>
          </a:p>
        </p:txBody>
      </p:sp>
      <p:sp>
        <p:nvSpPr>
          <p:cNvPr id="157" name="Body Level One…"/>
          <p:cNvSpPr txBox="1"/>
          <p:nvPr>
            <p:ph type="body" idx="1"/>
          </p:nvPr>
        </p:nvSpPr>
        <p:spPr>
          <a:xfrm>
            <a:off x="1219200" y="3200400"/>
            <a:ext cx="21945600" cy="10515600"/>
          </a:xfrm>
          <a:prstGeom prst="rect">
            <a:avLst/>
          </a:prstGeom>
        </p:spPr>
        <p:txBody>
          <a:bodyPr anchor="t"/>
          <a:lstStyle>
            <a:lvl1pPr marL="383540" marR="81280" indent="-342900" defTabSz="1828800">
              <a:spcBef>
                <a:spcPts val="1400"/>
              </a:spcBef>
              <a:buSzPct val="100000"/>
              <a:defRPr sz="6400">
                <a:solidFill>
                  <a:srgbClr val="000000"/>
                </a:solidFill>
                <a:uFill>
                  <a:solidFill>
                    <a:srgbClr val="000000"/>
                  </a:solidFill>
                </a:uFill>
                <a:latin typeface="Arial"/>
                <a:ea typeface="Arial"/>
                <a:cs typeface="Arial"/>
                <a:sym typeface="Arial"/>
              </a:defRPr>
            </a:lvl1pPr>
            <a:lvl2pPr marL="824411" marR="81280" indent="-326571"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2pPr>
            <a:lvl3pPr marL="1259838" marR="81280" indent="-304800" defTabSz="1828800">
              <a:spcBef>
                <a:spcPts val="1400"/>
              </a:spcBef>
              <a:buSzPct val="100000"/>
              <a:defRPr sz="6400">
                <a:solidFill>
                  <a:srgbClr val="000000"/>
                </a:solidFill>
                <a:uFill>
                  <a:solidFill>
                    <a:srgbClr val="000000"/>
                  </a:solidFill>
                </a:uFill>
                <a:latin typeface="Arial"/>
                <a:ea typeface="Arial"/>
                <a:cs typeface="Arial"/>
                <a:sym typeface="Arial"/>
              </a:defRPr>
            </a:lvl3pPr>
            <a:lvl4pPr marL="1777999" marR="81280" indent="-36576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4pPr>
            <a:lvl5pPr marL="2235199" marR="81280" indent="-36576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58" name="Slide Number"/>
          <p:cNvSpPr txBox="1"/>
          <p:nvPr>
            <p:ph type="sldNum" sz="quarter" idx="2"/>
          </p:nvPr>
        </p:nvSpPr>
        <p:spPr>
          <a:xfrm>
            <a:off x="20065082" y="12490450"/>
            <a:ext cx="509836" cy="496367"/>
          </a:xfrm>
          <a:prstGeom prst="rect">
            <a:avLst/>
          </a:prstGeom>
        </p:spPr>
        <p:txBody>
          <a:bodyPr/>
          <a:lstStyle>
            <a:lvl1pPr defTabSz="1168400">
              <a:defRPr sz="2800">
                <a:solidFill>
                  <a:srgbClr val="000000"/>
                </a:solidFill>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2_Title Slide">
    <p:bg>
      <p:bgPr>
        <a:solidFill>
          <a:srgbClr val="FFFFFF"/>
        </a:solidFill>
      </p:bgPr>
    </p:bg>
    <p:spTree>
      <p:nvGrpSpPr>
        <p:cNvPr id="1" name=""/>
        <p:cNvGrpSpPr/>
        <p:nvPr/>
      </p:nvGrpSpPr>
      <p:grpSpPr>
        <a:xfrm>
          <a:off x="0" y="0"/>
          <a:ext cx="0" cy="0"/>
          <a:chOff x="0" y="0"/>
          <a:chExt cx="0" cy="0"/>
        </a:xfrm>
      </p:grpSpPr>
      <p:pic>
        <p:nvPicPr>
          <p:cNvPr id="1600" name="Relevance of Genesis in Today's World_Scripture.jpg" descr="Relevance of Genesis in Today's World_Scripture.jpg"/>
          <p:cNvPicPr>
            <a:picLocks noChangeAspect="1"/>
          </p:cNvPicPr>
          <p:nvPr/>
        </p:nvPicPr>
        <p:blipFill>
          <a:blip r:embed="rId2">
            <a:extLst/>
          </a:blip>
          <a:stretch>
            <a:fillRect/>
          </a:stretch>
        </p:blipFill>
        <p:spPr>
          <a:xfrm>
            <a:off x="-36174" y="0"/>
            <a:ext cx="24461792" cy="13757964"/>
          </a:xfrm>
          <a:prstGeom prst="rect">
            <a:avLst/>
          </a:prstGeom>
          <a:ln w="12700">
            <a:miter lim="400000"/>
          </a:ln>
        </p:spPr>
      </p:pic>
      <p:sp>
        <p:nvSpPr>
          <p:cNvPr id="1601"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Default - Title and Content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608" name="Title Text"/>
          <p:cNvSpPr txBox="1"/>
          <p:nvPr>
            <p:ph type="title"/>
          </p:nvPr>
        </p:nvSpPr>
        <p:spPr>
          <a:xfrm>
            <a:off x="2384018" y="358775"/>
            <a:ext cx="19624055" cy="3429002"/>
          </a:xfrm>
          <a:prstGeom prst="rect">
            <a:avLst/>
          </a:prstGeom>
        </p:spPr>
        <p:txBody>
          <a:bodyPr lIns="76200" tIns="76200" rIns="76200" bIns="76200"/>
          <a:lstStyle>
            <a:lvl1pPr defTabSz="1530898">
              <a:defRPr b="1" sz="14000">
                <a:uFill>
                  <a:solidFill>
                    <a:srgbClr val="FFFFFF"/>
                  </a:solidFill>
                </a:uFill>
                <a:latin typeface="Arial"/>
                <a:ea typeface="Arial"/>
                <a:cs typeface="Arial"/>
                <a:sym typeface="Arial"/>
              </a:defRPr>
            </a:lvl1pPr>
          </a:lstStyle>
          <a:p>
            <a:pPr/>
            <a:r>
              <a:t>Title Text</a:t>
            </a:r>
          </a:p>
        </p:txBody>
      </p:sp>
      <p:sp>
        <p:nvSpPr>
          <p:cNvPr id="1609" name="Body Level One…"/>
          <p:cNvSpPr txBox="1"/>
          <p:nvPr>
            <p:ph type="body" idx="1"/>
          </p:nvPr>
        </p:nvSpPr>
        <p:spPr>
          <a:xfrm>
            <a:off x="1219358" y="3200400"/>
            <a:ext cx="21948461" cy="10515601"/>
          </a:xfrm>
          <a:prstGeom prst="rect">
            <a:avLst/>
          </a:prstGeom>
        </p:spPr>
        <p:txBody>
          <a:bodyPr lIns="101600" tIns="101600" rIns="101600" bIns="101600" anchor="t"/>
          <a:lstStyle>
            <a:lvl1pPr marL="1489318" indent="-956339" defTabSz="1530898">
              <a:spcBef>
                <a:spcPts val="4000"/>
              </a:spcBef>
              <a:buClr>
                <a:srgbClr val="FFFFFF"/>
              </a:buClr>
              <a:buFont typeface="Lucida Grande"/>
              <a:defRPr sz="7100">
                <a:uFill>
                  <a:solidFill>
                    <a:srgbClr val="FFFFFF"/>
                  </a:solidFill>
                </a:uFill>
              </a:defRPr>
            </a:lvl1pPr>
            <a:lvl2pPr marL="2233977" indent="-960119" defTabSz="1530898">
              <a:spcBef>
                <a:spcPts val="4000"/>
              </a:spcBef>
              <a:buClr>
                <a:srgbClr val="FFFFFF"/>
              </a:buClr>
              <a:buFont typeface="Lucida Grande"/>
              <a:defRPr sz="7100">
                <a:uFill>
                  <a:solidFill>
                    <a:srgbClr val="FFFFFF"/>
                  </a:solidFill>
                </a:uFill>
              </a:defRPr>
            </a:lvl2pPr>
            <a:lvl3pPr marL="2974856" indent="-956339" defTabSz="1530898">
              <a:spcBef>
                <a:spcPts val="4000"/>
              </a:spcBef>
              <a:buClr>
                <a:srgbClr val="FFFFFF"/>
              </a:buClr>
              <a:buFont typeface="Lucida Grande"/>
              <a:defRPr sz="7100">
                <a:uFill>
                  <a:solidFill>
                    <a:srgbClr val="FFFFFF"/>
                  </a:solidFill>
                </a:uFill>
              </a:defRPr>
            </a:lvl3pPr>
            <a:lvl4pPr marL="3719514" indent="-956340" defTabSz="1530898">
              <a:spcBef>
                <a:spcPts val="4000"/>
              </a:spcBef>
              <a:buClr>
                <a:srgbClr val="FFFFFF"/>
              </a:buClr>
              <a:buFont typeface="Lucida Grande"/>
              <a:defRPr sz="7100">
                <a:uFill>
                  <a:solidFill>
                    <a:srgbClr val="FFFFFF"/>
                  </a:solidFill>
                </a:uFill>
              </a:defRPr>
            </a:lvl4pPr>
            <a:lvl5pPr marL="4464175" indent="-956340" defTabSz="1530898">
              <a:spcBef>
                <a:spcPts val="4000"/>
              </a:spcBef>
              <a:buClr>
                <a:srgbClr val="FFFFFF"/>
              </a:buClr>
              <a:buFont typeface="Lucida Grande"/>
              <a:defRPr sz="7100">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1610"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3_Title and Content copy 3">
    <p:bg>
      <p:bgPr>
        <a:solidFill>
          <a:srgbClr val="FFFFFF"/>
        </a:solidFill>
      </p:bgPr>
    </p:bg>
    <p:spTree>
      <p:nvGrpSpPr>
        <p:cNvPr id="1" name=""/>
        <p:cNvGrpSpPr/>
        <p:nvPr/>
      </p:nvGrpSpPr>
      <p:grpSpPr>
        <a:xfrm>
          <a:off x="0" y="0"/>
          <a:ext cx="0" cy="0"/>
          <a:chOff x="0" y="0"/>
          <a:chExt cx="0" cy="0"/>
        </a:xfrm>
      </p:grpSpPr>
      <p:pic>
        <p:nvPicPr>
          <p:cNvPr id="1617" name="Relevance of Genesis in Today's World_Scripture.jpg" descr="Relevance of Genesis in Today's World_Scripture.jpg"/>
          <p:cNvPicPr>
            <a:picLocks noChangeAspect="1"/>
          </p:cNvPicPr>
          <p:nvPr/>
        </p:nvPicPr>
        <p:blipFill>
          <a:blip r:embed="rId2">
            <a:extLst/>
          </a:blip>
          <a:stretch>
            <a:fillRect/>
          </a:stretch>
        </p:blipFill>
        <p:spPr>
          <a:xfrm>
            <a:off x="-74273" y="0"/>
            <a:ext cx="24461791" cy="13757964"/>
          </a:xfrm>
          <a:prstGeom prst="rect">
            <a:avLst/>
          </a:prstGeom>
          <a:ln w="12700">
            <a:miter lim="400000"/>
          </a:ln>
        </p:spPr>
      </p:pic>
      <p:sp>
        <p:nvSpPr>
          <p:cNvPr id="1618" name="Body Level One…"/>
          <p:cNvSpPr txBox="1"/>
          <p:nvPr>
            <p:ph type="body" sz="quarter" idx="1"/>
          </p:nvPr>
        </p:nvSpPr>
        <p:spPr>
          <a:xfrm>
            <a:off x="1753167" y="10820400"/>
            <a:ext cx="20868821" cy="1701801"/>
          </a:xfrm>
          <a:prstGeom prst="rect">
            <a:avLst/>
          </a:prstGeom>
        </p:spPr>
        <p:txBody>
          <a:bodyPr lIns="0" tIns="0" rIns="0" bIns="0" anchor="t"/>
          <a:lstStyle>
            <a:lvl1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1pPr>
            <a:lvl2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2pPr>
            <a:lvl3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3pPr>
            <a:lvl4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4pPr>
            <a:lvl5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619" name="Body Level One…"/>
          <p:cNvSpPr txBox="1"/>
          <p:nvPr>
            <p:ph type="body" idx="21"/>
          </p:nvPr>
        </p:nvSpPr>
        <p:spPr>
          <a:xfrm>
            <a:off x="1765529" y="1498600"/>
            <a:ext cx="20868818" cy="9245600"/>
          </a:xfrm>
          <a:prstGeom prst="rect">
            <a:avLst/>
          </a:prstGeom>
        </p:spPr>
        <p:txBody>
          <a:bodyPr lIns="0" tIns="0" rIns="0" bIns="0" anchor="t"/>
          <a:lstStyle/>
          <a:p>
            <a: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pPr>
          </a:p>
        </p:txBody>
      </p:sp>
      <p:sp>
        <p:nvSpPr>
          <p:cNvPr id="1620"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amp; Subtitle">
    <p:spTree>
      <p:nvGrpSpPr>
        <p:cNvPr id="1" name=""/>
        <p:cNvGrpSpPr/>
        <p:nvPr/>
      </p:nvGrpSpPr>
      <p:grpSpPr>
        <a:xfrm>
          <a:off x="0" y="0"/>
          <a:ext cx="0" cy="0"/>
          <a:chOff x="0" y="0"/>
          <a:chExt cx="0" cy="0"/>
        </a:xfrm>
      </p:grpSpPr>
      <p:sp>
        <p:nvSpPr>
          <p:cNvPr id="1627" name="Title Text"/>
          <p:cNvSpPr txBox="1"/>
          <p:nvPr>
            <p:ph type="title"/>
          </p:nvPr>
        </p:nvSpPr>
        <p:spPr>
          <a:xfrm>
            <a:off x="1739900" y="2298700"/>
            <a:ext cx="20904200" cy="4635500"/>
          </a:xfrm>
          <a:prstGeom prst="rect">
            <a:avLst/>
          </a:prstGeom>
        </p:spPr>
        <p:txBody>
          <a:bodyPr anchor="b"/>
          <a:lstStyle/>
          <a:p>
            <a:pPr/>
            <a:r>
              <a:t>Title Text</a:t>
            </a:r>
          </a:p>
        </p:txBody>
      </p:sp>
      <p:sp>
        <p:nvSpPr>
          <p:cNvPr id="1628" name="Body Level One…"/>
          <p:cNvSpPr txBox="1"/>
          <p:nvPr>
            <p:ph type="body" sz="quarter" idx="1"/>
          </p:nvPr>
        </p:nvSpPr>
        <p:spPr>
          <a:xfrm>
            <a:off x="1739900" y="7061200"/>
            <a:ext cx="20904200" cy="1587500"/>
          </a:xfrm>
          <a:prstGeom prst="rect">
            <a:avLst/>
          </a:prstGeom>
        </p:spPr>
        <p:txBody>
          <a:bodyPr anchor="t"/>
          <a:lstStyle>
            <a:lvl1pPr marL="0" indent="0" algn="ctr">
              <a:spcBef>
                <a:spcPts val="0"/>
              </a:spcBef>
              <a:buSzTx/>
              <a:buNone/>
              <a:defRPr sz="4800"/>
            </a:lvl1pPr>
            <a:lvl2pPr marL="0" indent="0" algn="ctr">
              <a:spcBef>
                <a:spcPts val="0"/>
              </a:spcBef>
              <a:buSzTx/>
              <a:buNone/>
              <a:defRPr sz="4800"/>
            </a:lvl2pPr>
            <a:lvl3pPr marL="0" indent="0" algn="ctr">
              <a:spcBef>
                <a:spcPts val="0"/>
              </a:spcBef>
              <a:buSzTx/>
              <a:buNone/>
              <a:defRPr sz="4800"/>
            </a:lvl3pPr>
            <a:lvl4pPr marL="0" indent="0" algn="ctr">
              <a:spcBef>
                <a:spcPts val="0"/>
              </a:spcBef>
              <a:buSzTx/>
              <a:buNone/>
              <a:defRPr sz="4800"/>
            </a:lvl4pPr>
            <a:lvl5pPr marL="0" indent="0" algn="ctr">
              <a:spcBef>
                <a:spcPts val="0"/>
              </a:spcBef>
              <a:buSzTx/>
              <a:buNone/>
              <a:defRPr sz="4800"/>
            </a:lvl5pPr>
          </a:lstStyle>
          <a:p>
            <a:pPr/>
            <a:r>
              <a:t>Body Level One</a:t>
            </a:r>
          </a:p>
          <a:p>
            <a:pPr lvl="1"/>
            <a:r>
              <a:t>Body Level Two</a:t>
            </a:r>
          </a:p>
          <a:p>
            <a:pPr lvl="2"/>
            <a:r>
              <a:t>Body Level Three</a:t>
            </a:r>
          </a:p>
          <a:p>
            <a:pPr lvl="3"/>
            <a:r>
              <a:t>Body Level Four</a:t>
            </a:r>
          </a:p>
          <a:p>
            <a:pPr lvl="4"/>
            <a:r>
              <a:t>Body Level Five</a:t>
            </a:r>
          </a:p>
        </p:txBody>
      </p:sp>
      <p:sp>
        <p:nvSpPr>
          <p:cNvPr id="162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
    <p:bg>
      <p:bgPr>
        <a:solidFill>
          <a:srgbClr val="FFFFFF"/>
        </a:solidFill>
      </p:bgPr>
    </p:bg>
    <p:spTree>
      <p:nvGrpSpPr>
        <p:cNvPr id="1" name=""/>
        <p:cNvGrpSpPr/>
        <p:nvPr/>
      </p:nvGrpSpPr>
      <p:grpSpPr>
        <a:xfrm>
          <a:off x="0" y="0"/>
          <a:ext cx="0" cy="0"/>
          <a:chOff x="0" y="0"/>
          <a:chExt cx="0" cy="0"/>
        </a:xfrm>
      </p:grpSpPr>
      <p:pic>
        <p:nvPicPr>
          <p:cNvPr id="1636"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637"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ck copy 1">
    <p:bg>
      <p:bgPr>
        <a:solidFill>
          <a:srgbClr val="FFFFFF"/>
        </a:solidFill>
      </p:bgPr>
    </p:bg>
    <p:spTree>
      <p:nvGrpSpPr>
        <p:cNvPr id="1" name=""/>
        <p:cNvGrpSpPr/>
        <p:nvPr/>
      </p:nvGrpSpPr>
      <p:grpSpPr>
        <a:xfrm>
          <a:off x="0" y="0"/>
          <a:ext cx="0" cy="0"/>
          <a:chOff x="0" y="0"/>
          <a:chExt cx="0" cy="0"/>
        </a:xfrm>
      </p:grpSpPr>
      <p:sp>
        <p:nvSpPr>
          <p:cNvPr id="1644"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1645" name="Slide Number"/>
          <p:cNvSpPr txBox="1"/>
          <p:nvPr>
            <p:ph type="sldNum" sz="quarter" idx="2"/>
          </p:nvPr>
        </p:nvSpPr>
        <p:spPr>
          <a:xfrm>
            <a:off x="22799516" y="13061950"/>
            <a:ext cx="368301" cy="381000"/>
          </a:xfrm>
          <a:prstGeom prst="rect">
            <a:avLst/>
          </a:prstGeom>
        </p:spPr>
        <p:txBody>
          <a:bodyPr lIns="101600" tIns="101600" rIns="101600" bIns="101600"/>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_Title copy">
    <p:bg>
      <p:bgPr>
        <a:solidFill>
          <a:srgbClr val="FFFFFF"/>
        </a:solidFill>
      </p:bgPr>
    </p:bg>
    <p:spTree>
      <p:nvGrpSpPr>
        <p:cNvPr id="1" name=""/>
        <p:cNvGrpSpPr/>
        <p:nvPr/>
      </p:nvGrpSpPr>
      <p:grpSpPr>
        <a:xfrm>
          <a:off x="0" y="0"/>
          <a:ext cx="0" cy="0"/>
          <a:chOff x="0" y="0"/>
          <a:chExt cx="0" cy="0"/>
        </a:xfrm>
      </p:grpSpPr>
      <p:pic>
        <p:nvPicPr>
          <p:cNvPr id="1652" name="TextSlide.jpg" descr="TextSlid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653"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agazine">
    <p:bg>
      <p:bgPr>
        <a:solidFill>
          <a:srgbClr val="FFFFFF"/>
        </a:solidFill>
      </p:bgPr>
    </p:bg>
    <p:spTree>
      <p:nvGrpSpPr>
        <p:cNvPr id="1" name=""/>
        <p:cNvGrpSpPr/>
        <p:nvPr/>
      </p:nvGrpSpPr>
      <p:grpSpPr>
        <a:xfrm>
          <a:off x="0" y="0"/>
          <a:ext cx="0" cy="0"/>
          <a:chOff x="0" y="0"/>
          <a:chExt cx="0" cy="0"/>
        </a:xfrm>
      </p:grpSpPr>
      <p:sp>
        <p:nvSpPr>
          <p:cNvPr id="1660"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661"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662"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663" name="Title Text"/>
          <p:cNvSpPr txBox="1"/>
          <p:nvPr>
            <p:ph type="title"/>
          </p:nvPr>
        </p:nvSpPr>
        <p:spPr>
          <a:xfrm>
            <a:off x="1866900" y="863600"/>
            <a:ext cx="20637500" cy="1841500"/>
          </a:xfrm>
          <a:prstGeom prst="rect">
            <a:avLst/>
          </a:prstGeom>
        </p:spPr>
        <p:txBody>
          <a:bodyPr anchor="b"/>
          <a:lstStyle>
            <a:lvl1pPr algn="r">
              <a:defRPr b="1">
                <a:solidFill>
                  <a:srgbClr val="444444"/>
                </a:solidFill>
                <a:latin typeface="Calibri"/>
                <a:ea typeface="Calibri"/>
                <a:cs typeface="Calibri"/>
                <a:sym typeface="Calibri"/>
              </a:defRPr>
            </a:lvl1pPr>
          </a:lstStyle>
          <a:p>
            <a:pPr/>
            <a:r>
              <a:t>Title Text</a:t>
            </a:r>
          </a:p>
        </p:txBody>
      </p:sp>
      <p:sp>
        <p:nvSpPr>
          <p:cNvPr id="1664"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8">
    <p:bg>
      <p:bgPr>
        <a:solidFill>
          <a:srgbClr val="FFFFFF"/>
        </a:solidFill>
      </p:bgPr>
    </p:bg>
    <p:spTree>
      <p:nvGrpSpPr>
        <p:cNvPr id="1" name=""/>
        <p:cNvGrpSpPr/>
        <p:nvPr/>
      </p:nvGrpSpPr>
      <p:grpSpPr>
        <a:xfrm>
          <a:off x="0" y="0"/>
          <a:ext cx="0" cy="0"/>
          <a:chOff x="0" y="0"/>
          <a:chExt cx="0" cy="0"/>
        </a:xfrm>
      </p:grpSpPr>
      <p:sp>
        <p:nvSpPr>
          <p:cNvPr id="1671"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16">
    <p:bg>
      <p:bgPr>
        <a:solidFill>
          <a:srgbClr val="FFFFFF"/>
        </a:solidFill>
      </p:bgPr>
    </p:bg>
    <p:spTree>
      <p:nvGrpSpPr>
        <p:cNvPr id="1" name=""/>
        <p:cNvGrpSpPr/>
        <p:nvPr/>
      </p:nvGrpSpPr>
      <p:grpSpPr>
        <a:xfrm>
          <a:off x="0" y="0"/>
          <a:ext cx="0" cy="0"/>
          <a:chOff x="0" y="0"/>
          <a:chExt cx="0" cy="0"/>
        </a:xfrm>
      </p:grpSpPr>
      <p:sp>
        <p:nvSpPr>
          <p:cNvPr id="1678" name="Rectangle"/>
          <p:cNvSpPr/>
          <p:nvPr/>
        </p:nvSpPr>
        <p:spPr>
          <a:xfrm>
            <a:off x="-177801" y="-165100"/>
            <a:ext cx="24726904" cy="14033500"/>
          </a:xfrm>
          <a:prstGeom prst="rect">
            <a:avLst/>
          </a:prstGeom>
          <a:solidFill>
            <a:srgbClr val="444444"/>
          </a:solidFill>
          <a:ln w="25400">
            <a:solidFill>
              <a:srgbClr val="444444"/>
            </a:solidFill>
            <a:miter lim="400000"/>
          </a:ln>
        </p:spPr>
        <p:txBody>
          <a:bodyPr lIns="50800" tIns="50800" rIns="50800" bIns="50800" anchor="ctr"/>
          <a:lstStyle/>
          <a:p>
            <a:pPr marR="40639" defTabSz="914400">
              <a:defRPr>
                <a:uFill>
                  <a:solidFill>
                    <a:srgbClr val="000000"/>
                  </a:solidFill>
                </a:uFill>
                <a:latin typeface="Gill Sans"/>
                <a:ea typeface="Gill Sans"/>
                <a:cs typeface="Gill Sans"/>
                <a:sym typeface="Gill Sans"/>
              </a:defRPr>
            </a:pPr>
          </a:p>
        </p:txBody>
      </p:sp>
      <p:sp>
        <p:nvSpPr>
          <p:cNvPr id="1679" name="Rounded Rectangle"/>
          <p:cNvSpPr/>
          <p:nvPr/>
        </p:nvSpPr>
        <p:spPr>
          <a:xfrm>
            <a:off x="-1473200" y="876300"/>
            <a:ext cx="26225500" cy="1816100"/>
          </a:xfrm>
          <a:prstGeom prst="roundRect">
            <a:avLst>
              <a:gd name="adj" fmla="val 10486"/>
            </a:avLst>
          </a:prstGeom>
          <a:solidFill>
            <a:srgbClr val="D6D6D6"/>
          </a:solidFill>
          <a:ln w="12700">
            <a:miter lim="400000"/>
          </a:ln>
        </p:spPr>
        <p:txBody>
          <a:bodyPr lIns="50800" tIns="50800" rIns="50800" bIns="50800" anchor="ctr"/>
          <a:lstStyle/>
          <a:p>
            <a:pPr marR="40639" defTabSz="914400">
              <a:defRPr>
                <a:uFill>
                  <a:solidFill>
                    <a:srgbClr val="000000"/>
                  </a:solidFill>
                </a:uFill>
                <a:latin typeface="Gill Sans"/>
                <a:ea typeface="Gill Sans"/>
                <a:cs typeface="Gill Sans"/>
                <a:sym typeface="Gill Sans"/>
              </a:defRPr>
            </a:pPr>
          </a:p>
        </p:txBody>
      </p:sp>
      <p:sp>
        <p:nvSpPr>
          <p:cNvPr id="1680" name="Rounded Rectangle"/>
          <p:cNvSpPr/>
          <p:nvPr/>
        </p:nvSpPr>
        <p:spPr>
          <a:xfrm>
            <a:off x="-1155700" y="2832100"/>
            <a:ext cx="26225500" cy="800100"/>
          </a:xfrm>
          <a:prstGeom prst="roundRect">
            <a:avLst>
              <a:gd name="adj" fmla="val 23806"/>
            </a:avLst>
          </a:prstGeom>
          <a:solidFill>
            <a:srgbClr val="D6D6D6"/>
          </a:solidFill>
          <a:ln w="12700">
            <a:miter lim="400000"/>
          </a:ln>
        </p:spPr>
        <p:txBody>
          <a:bodyPr lIns="50800" tIns="50800" rIns="50800" bIns="50800" anchor="ctr"/>
          <a:lstStyle/>
          <a:p>
            <a:pPr marR="40639" defTabSz="914400">
              <a:defRPr>
                <a:uFill>
                  <a:solidFill>
                    <a:srgbClr val="000000"/>
                  </a:solidFill>
                </a:uFill>
                <a:latin typeface="Gill Sans"/>
                <a:ea typeface="Gill Sans"/>
                <a:cs typeface="Gill Sans"/>
                <a:sym typeface="Gill Sans"/>
              </a:defRPr>
            </a:pPr>
          </a:p>
        </p:txBody>
      </p:sp>
      <p:sp>
        <p:nvSpPr>
          <p:cNvPr id="1681" name="Title Text"/>
          <p:cNvSpPr txBox="1"/>
          <p:nvPr>
            <p:ph type="title"/>
          </p:nvPr>
        </p:nvSpPr>
        <p:spPr>
          <a:xfrm>
            <a:off x="1866900" y="0"/>
            <a:ext cx="20637500" cy="2705100"/>
          </a:xfrm>
          <a:prstGeom prst="rect">
            <a:avLst/>
          </a:prstGeom>
        </p:spPr>
        <p:txBody>
          <a:bodyPr anchor="b"/>
          <a:lstStyle>
            <a:lvl1pPr algn="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1682" name="Slide Number"/>
          <p:cNvSpPr txBox="1"/>
          <p:nvPr>
            <p:ph type="sldNum" sz="quarter" idx="2"/>
          </p:nvPr>
        </p:nvSpPr>
        <p:spPr>
          <a:xfrm>
            <a:off x="12058650" y="13246100"/>
            <a:ext cx="266701" cy="279400"/>
          </a:xfrm>
          <a:prstGeom prst="rect">
            <a:avLst/>
          </a:prstGeom>
        </p:spPr>
        <p:txBody>
          <a:bodyPr/>
          <a:lstStyle>
            <a:lvl1pPr defTabSz="5842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_Title copy 3">
    <p:bg>
      <p:bgPr>
        <a:solidFill>
          <a:srgbClr val="FFFFFF"/>
        </a:solidFill>
      </p:bgPr>
    </p:bg>
    <p:spTree>
      <p:nvGrpSpPr>
        <p:cNvPr id="1" name=""/>
        <p:cNvGrpSpPr/>
        <p:nvPr/>
      </p:nvGrpSpPr>
      <p:grpSpPr>
        <a:xfrm>
          <a:off x="0" y="0"/>
          <a:ext cx="0" cy="0"/>
          <a:chOff x="0" y="0"/>
          <a:chExt cx="0" cy="0"/>
        </a:xfrm>
      </p:grpSpPr>
      <p:sp>
        <p:nvSpPr>
          <p:cNvPr id="165"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66"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25">
    <p:bg>
      <p:bgPr>
        <a:solidFill>
          <a:srgbClr val="FFFFFF"/>
        </a:solidFill>
      </p:bgPr>
    </p:bg>
    <p:spTree>
      <p:nvGrpSpPr>
        <p:cNvPr id="1" name=""/>
        <p:cNvGrpSpPr/>
        <p:nvPr/>
      </p:nvGrpSpPr>
      <p:grpSpPr>
        <a:xfrm>
          <a:off x="0" y="0"/>
          <a:ext cx="0" cy="0"/>
          <a:chOff x="0" y="0"/>
          <a:chExt cx="0" cy="0"/>
        </a:xfrm>
      </p:grpSpPr>
      <p:sp>
        <p:nvSpPr>
          <p:cNvPr id="1689"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690"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691" name="Title Text"/>
          <p:cNvSpPr txBox="1"/>
          <p:nvPr>
            <p:ph type="title"/>
          </p:nvPr>
        </p:nvSpPr>
        <p:spPr>
          <a:xfrm>
            <a:off x="1866900" y="863600"/>
            <a:ext cx="20637500" cy="1841500"/>
          </a:xfrm>
          <a:prstGeom prst="rect">
            <a:avLst/>
          </a:prstGeom>
        </p:spPr>
        <p:txBody>
          <a:bodyPr anchor="b"/>
          <a:lstStyle>
            <a:lvl1pPr>
              <a:defRPr b="1">
                <a:solidFill>
                  <a:srgbClr val="444444"/>
                </a:solidFill>
                <a:latin typeface="Calibri"/>
                <a:ea typeface="Calibri"/>
                <a:cs typeface="Calibri"/>
                <a:sym typeface="Calibri"/>
              </a:defRPr>
            </a:lvl1pPr>
          </a:lstStyle>
          <a:p>
            <a:pPr/>
            <a:r>
              <a:t>Title Text</a:t>
            </a:r>
          </a:p>
        </p:txBody>
      </p:sp>
      <p:sp>
        <p:nvSpPr>
          <p:cNvPr id="1692"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Default - Title and Content">
    <p:bg>
      <p:bgPr>
        <a:solidFill>
          <a:srgbClr val="FFFFFF"/>
        </a:solidFill>
      </p:bgPr>
    </p:bg>
    <p:spTree>
      <p:nvGrpSpPr>
        <p:cNvPr id="1" name=""/>
        <p:cNvGrpSpPr/>
        <p:nvPr/>
      </p:nvGrpSpPr>
      <p:grpSpPr>
        <a:xfrm>
          <a:off x="0" y="0"/>
          <a:ext cx="0" cy="0"/>
          <a:chOff x="0" y="0"/>
          <a:chExt cx="0" cy="0"/>
        </a:xfrm>
      </p:grpSpPr>
      <p:sp>
        <p:nvSpPr>
          <p:cNvPr id="1699"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1700" name="Title Text"/>
          <p:cNvSpPr txBox="1"/>
          <p:nvPr>
            <p:ph type="title"/>
          </p:nvPr>
        </p:nvSpPr>
        <p:spPr>
          <a:xfrm>
            <a:off x="1866900" y="0"/>
            <a:ext cx="20637500" cy="2705100"/>
          </a:xfrm>
          <a:prstGeom prst="rect">
            <a:avLst/>
          </a:prstGeom>
        </p:spPr>
        <p:txBody>
          <a:bodyPr anchor="b"/>
          <a:lstStyle>
            <a:lvl1pP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1701" name="Body Level One…"/>
          <p:cNvSpPr txBox="1"/>
          <p:nvPr>
            <p:ph type="body" idx="1"/>
          </p:nvPr>
        </p:nvSpPr>
        <p:spPr>
          <a:xfrm>
            <a:off x="1219200" y="3200400"/>
            <a:ext cx="21945600" cy="10515600"/>
          </a:xfrm>
          <a:prstGeom prst="rect">
            <a:avLst/>
          </a:prstGeom>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1pPr>
            <a:lvl2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2pPr>
            <a:lvl3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3pPr>
            <a:lvl4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4pPr>
            <a:lvl5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1702"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1">
    <p:bg>
      <p:bgPr>
        <a:solidFill>
          <a:srgbClr val="FFFFFF"/>
        </a:solidFill>
      </p:bgPr>
    </p:bg>
    <p:spTree>
      <p:nvGrpSpPr>
        <p:cNvPr id="1" name=""/>
        <p:cNvGrpSpPr/>
        <p:nvPr/>
      </p:nvGrpSpPr>
      <p:grpSpPr>
        <a:xfrm>
          <a:off x="0" y="0"/>
          <a:ext cx="0" cy="0"/>
          <a:chOff x="0" y="0"/>
          <a:chExt cx="0" cy="0"/>
        </a:xfrm>
      </p:grpSpPr>
      <p:pic>
        <p:nvPicPr>
          <p:cNvPr id="1709"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71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stronomy copy 5">
    <p:bg>
      <p:bgPr>
        <a:solidFill>
          <a:srgbClr val="FFFFFF"/>
        </a:solidFill>
      </p:bgPr>
    </p:bg>
    <p:spTree>
      <p:nvGrpSpPr>
        <p:cNvPr id="1" name=""/>
        <p:cNvGrpSpPr/>
        <p:nvPr/>
      </p:nvGrpSpPr>
      <p:grpSpPr>
        <a:xfrm>
          <a:off x="0" y="0"/>
          <a:ext cx="0" cy="0"/>
          <a:chOff x="0" y="0"/>
          <a:chExt cx="0" cy="0"/>
        </a:xfrm>
      </p:grpSpPr>
      <p:pic>
        <p:nvPicPr>
          <p:cNvPr id="1717" name="Comet-likeAstroid.jpg" descr="Comet-likeAstroi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718" name="Title Text"/>
          <p:cNvSpPr txBox="1"/>
          <p:nvPr>
            <p:ph type="title"/>
          </p:nvPr>
        </p:nvSpPr>
        <p:spPr>
          <a:xfrm>
            <a:off x="2438400" y="1384300"/>
            <a:ext cx="19545300" cy="90551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l">
              <a:defRPr sz="7200">
                <a:latin typeface="+mj-lt"/>
                <a:ea typeface="+mj-ea"/>
                <a:cs typeface="+mj-cs"/>
                <a:sym typeface="Helvetica"/>
              </a:defRPr>
            </a:lvl1pPr>
          </a:lstStyle>
          <a:p>
            <a:pPr/>
            <a:r>
              <a:t>Title Text</a:t>
            </a:r>
          </a:p>
        </p:txBody>
      </p:sp>
      <p:sp>
        <p:nvSpPr>
          <p:cNvPr id="1719" name="Body Level One…"/>
          <p:cNvSpPr txBox="1"/>
          <p:nvPr>
            <p:ph type="body" sz="quarter" idx="1"/>
          </p:nvPr>
        </p:nvSpPr>
        <p:spPr>
          <a:xfrm>
            <a:off x="2438400" y="10439400"/>
            <a:ext cx="19545300" cy="27305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3600">
                <a:latin typeface="+mj-lt"/>
                <a:ea typeface="+mj-ea"/>
                <a:cs typeface="+mj-cs"/>
                <a:sym typeface="Helvetica"/>
              </a:defRPr>
            </a:lvl1pPr>
            <a:lvl2pPr marL="0" indent="0">
              <a:spcBef>
                <a:spcPts val="0"/>
              </a:spcBef>
              <a:buSzTx/>
              <a:buNone/>
              <a:defRPr sz="3600">
                <a:latin typeface="+mj-lt"/>
                <a:ea typeface="+mj-ea"/>
                <a:cs typeface="+mj-cs"/>
                <a:sym typeface="Helvetica"/>
              </a:defRPr>
            </a:lvl2pPr>
            <a:lvl3pPr marL="0" indent="0">
              <a:spcBef>
                <a:spcPts val="0"/>
              </a:spcBef>
              <a:buSzTx/>
              <a:buNone/>
              <a:defRPr sz="3600">
                <a:latin typeface="+mj-lt"/>
                <a:ea typeface="+mj-ea"/>
                <a:cs typeface="+mj-cs"/>
                <a:sym typeface="Helvetica"/>
              </a:defRPr>
            </a:lvl3pPr>
            <a:lvl4pPr marL="0" indent="0">
              <a:spcBef>
                <a:spcPts val="0"/>
              </a:spcBef>
              <a:buSzTx/>
              <a:buNone/>
              <a:defRPr sz="3600">
                <a:latin typeface="+mj-lt"/>
                <a:ea typeface="+mj-ea"/>
                <a:cs typeface="+mj-cs"/>
                <a:sym typeface="Helvetica"/>
              </a:defRPr>
            </a:lvl4pPr>
            <a:lvl5pPr marL="0" indent="0">
              <a:spcBef>
                <a:spcPts val="0"/>
              </a:spcBef>
              <a:buSzTx/>
              <a:buNone/>
              <a:defRPr sz="3600">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72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stronomy copy 12">
    <p:bg>
      <p:bgPr>
        <a:solidFill>
          <a:srgbClr val="FFFFFF"/>
        </a:solidFill>
      </p:bgPr>
    </p:bg>
    <p:spTree>
      <p:nvGrpSpPr>
        <p:cNvPr id="1" name=""/>
        <p:cNvGrpSpPr/>
        <p:nvPr/>
      </p:nvGrpSpPr>
      <p:grpSpPr>
        <a:xfrm>
          <a:off x="0" y="0"/>
          <a:ext cx="0" cy="0"/>
          <a:chOff x="0" y="0"/>
          <a:chExt cx="0" cy="0"/>
        </a:xfrm>
      </p:grpSpPr>
      <p:pic>
        <p:nvPicPr>
          <p:cNvPr id="1727" name="Comet-likeAstroid.jpg" descr="Comet-likeAstroi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728" name="Title Text"/>
          <p:cNvSpPr txBox="1"/>
          <p:nvPr>
            <p:ph type="title"/>
          </p:nvPr>
        </p:nvSpPr>
        <p:spPr>
          <a:xfrm>
            <a:off x="2438400" y="1384300"/>
            <a:ext cx="19545300" cy="90551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l">
              <a:defRPr sz="7200">
                <a:latin typeface="+mj-lt"/>
                <a:ea typeface="+mj-ea"/>
                <a:cs typeface="+mj-cs"/>
                <a:sym typeface="Helvetica"/>
              </a:defRPr>
            </a:lvl1pPr>
          </a:lstStyle>
          <a:p>
            <a:pPr/>
            <a:r>
              <a:t>Title Text</a:t>
            </a:r>
          </a:p>
        </p:txBody>
      </p:sp>
      <p:sp>
        <p:nvSpPr>
          <p:cNvPr id="1729" name="Body Level One…"/>
          <p:cNvSpPr txBox="1"/>
          <p:nvPr>
            <p:ph type="body" sz="quarter" idx="1"/>
          </p:nvPr>
        </p:nvSpPr>
        <p:spPr>
          <a:xfrm>
            <a:off x="2438400" y="10439400"/>
            <a:ext cx="19545300" cy="27305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3600">
                <a:latin typeface="+mj-lt"/>
                <a:ea typeface="+mj-ea"/>
                <a:cs typeface="+mj-cs"/>
                <a:sym typeface="Helvetica"/>
              </a:defRPr>
            </a:lvl1pPr>
            <a:lvl2pPr marL="0" indent="0">
              <a:spcBef>
                <a:spcPts val="0"/>
              </a:spcBef>
              <a:buSzTx/>
              <a:buNone/>
              <a:defRPr sz="3600">
                <a:latin typeface="+mj-lt"/>
                <a:ea typeface="+mj-ea"/>
                <a:cs typeface="+mj-cs"/>
                <a:sym typeface="Helvetica"/>
              </a:defRPr>
            </a:lvl2pPr>
            <a:lvl3pPr marL="0" indent="0">
              <a:spcBef>
                <a:spcPts val="0"/>
              </a:spcBef>
              <a:buSzTx/>
              <a:buNone/>
              <a:defRPr sz="3600">
                <a:latin typeface="+mj-lt"/>
                <a:ea typeface="+mj-ea"/>
                <a:cs typeface="+mj-cs"/>
                <a:sym typeface="Helvetica"/>
              </a:defRPr>
            </a:lvl3pPr>
            <a:lvl4pPr marL="0" indent="0">
              <a:spcBef>
                <a:spcPts val="0"/>
              </a:spcBef>
              <a:buSzTx/>
              <a:buNone/>
              <a:defRPr sz="3600">
                <a:latin typeface="+mj-lt"/>
                <a:ea typeface="+mj-ea"/>
                <a:cs typeface="+mj-cs"/>
                <a:sym typeface="Helvetica"/>
              </a:defRPr>
            </a:lvl4pPr>
            <a:lvl5pPr marL="0" indent="0">
              <a:spcBef>
                <a:spcPts val="0"/>
              </a:spcBef>
              <a:buSzTx/>
              <a:buNone/>
              <a:defRPr sz="3600">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73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Title &amp; Subtitle">
    <p:spTree>
      <p:nvGrpSpPr>
        <p:cNvPr id="1" name=""/>
        <p:cNvGrpSpPr/>
        <p:nvPr/>
      </p:nvGrpSpPr>
      <p:grpSpPr>
        <a:xfrm>
          <a:off x="0" y="0"/>
          <a:ext cx="0" cy="0"/>
          <a:chOff x="0" y="0"/>
          <a:chExt cx="0" cy="0"/>
        </a:xfrm>
      </p:grpSpPr>
      <p:sp>
        <p:nvSpPr>
          <p:cNvPr id="1737" name="Title Text"/>
          <p:cNvSpPr txBox="1"/>
          <p:nvPr>
            <p:ph type="title"/>
          </p:nvPr>
        </p:nvSpPr>
        <p:spPr>
          <a:xfrm>
            <a:off x="1778000" y="2298700"/>
            <a:ext cx="20828000" cy="4648200"/>
          </a:xfrm>
          <a:prstGeom prst="rect">
            <a:avLst/>
          </a:prstGeom>
        </p:spPr>
        <p:txBody>
          <a:bodyPr anchor="b"/>
          <a:lstStyle>
            <a:lvl1pPr>
              <a:defRPr sz="11200">
                <a:latin typeface="Helvetica Light"/>
                <a:ea typeface="Helvetica Light"/>
                <a:cs typeface="Helvetica Light"/>
                <a:sym typeface="Helvetica Light"/>
              </a:defRPr>
            </a:lvl1pPr>
          </a:lstStyle>
          <a:p>
            <a:pPr/>
            <a:r>
              <a:t>Title Text</a:t>
            </a:r>
          </a:p>
        </p:txBody>
      </p:sp>
      <p:sp>
        <p:nvSpPr>
          <p:cNvPr id="1738"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atin typeface="Helvetica Light"/>
                <a:ea typeface="Helvetica Light"/>
                <a:cs typeface="Helvetica Light"/>
                <a:sym typeface="Helvetica Light"/>
              </a:defRPr>
            </a:lvl1pPr>
            <a:lvl2pPr marL="0" indent="0" algn="ctr">
              <a:spcBef>
                <a:spcPts val="0"/>
              </a:spcBef>
              <a:buSzTx/>
              <a:buNone/>
              <a:defRPr sz="4400">
                <a:latin typeface="Helvetica Light"/>
                <a:ea typeface="Helvetica Light"/>
                <a:cs typeface="Helvetica Light"/>
                <a:sym typeface="Helvetica Light"/>
              </a:defRPr>
            </a:lvl2pPr>
            <a:lvl3pPr marL="0" indent="0" algn="ctr">
              <a:spcBef>
                <a:spcPts val="0"/>
              </a:spcBef>
              <a:buSzTx/>
              <a:buNone/>
              <a:defRPr sz="4400">
                <a:latin typeface="Helvetica Light"/>
                <a:ea typeface="Helvetica Light"/>
                <a:cs typeface="Helvetica Light"/>
                <a:sym typeface="Helvetica Light"/>
              </a:defRPr>
            </a:lvl3pPr>
            <a:lvl4pPr marL="0" indent="0" algn="ctr">
              <a:spcBef>
                <a:spcPts val="0"/>
              </a:spcBef>
              <a:buSzTx/>
              <a:buNone/>
              <a:defRPr sz="4400">
                <a:latin typeface="Helvetica Light"/>
                <a:ea typeface="Helvetica Light"/>
                <a:cs typeface="Helvetica Light"/>
                <a:sym typeface="Helvetica Light"/>
              </a:defRPr>
            </a:lvl4pPr>
            <a:lvl5pPr marL="0" indent="0" algn="ctr">
              <a:spcBef>
                <a:spcPts val="0"/>
              </a:spcBef>
              <a:buSzTx/>
              <a:buNone/>
              <a:defRPr sz="44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739" name="Slide Number"/>
          <p:cNvSpPr txBox="1"/>
          <p:nvPr>
            <p:ph type="sldNum" sz="quarter" idx="2"/>
          </p:nvPr>
        </p:nvSpPr>
        <p:spPr>
          <a:xfrm>
            <a:off x="11959031" y="13081000"/>
            <a:ext cx="453238" cy="469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_Default - Title and Content copy">
    <p:bg>
      <p:bgPr>
        <a:solidFill>
          <a:srgbClr val="FFFFFF"/>
        </a:solidFill>
      </p:bgPr>
    </p:bg>
    <p:spTree>
      <p:nvGrpSpPr>
        <p:cNvPr id="1" name=""/>
        <p:cNvGrpSpPr/>
        <p:nvPr/>
      </p:nvGrpSpPr>
      <p:grpSpPr>
        <a:xfrm>
          <a:off x="0" y="0"/>
          <a:ext cx="0" cy="0"/>
          <a:chOff x="0" y="0"/>
          <a:chExt cx="0" cy="0"/>
        </a:xfrm>
      </p:grpSpPr>
      <p:sp>
        <p:nvSpPr>
          <p:cNvPr id="1746"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1747" name="1600_AiGLogo_Slide_Navy-small.png" descr="1600_AiGLogo_Slide_Navy-small.png"/>
          <p:cNvPicPr>
            <a:picLocks noChangeAspect="1"/>
          </p:cNvPicPr>
          <p:nvPr/>
        </p:nvPicPr>
        <p:blipFill>
          <a:blip r:embed="rId2">
            <a:extLst/>
          </a:blip>
          <a:stretch>
            <a:fillRect/>
          </a:stretch>
        </p:blipFill>
        <p:spPr>
          <a:xfrm>
            <a:off x="68404" y="0"/>
            <a:ext cx="24247191" cy="13716000"/>
          </a:xfrm>
          <a:prstGeom prst="rect">
            <a:avLst/>
          </a:prstGeom>
          <a:ln w="12700">
            <a:miter lim="400000"/>
          </a:ln>
        </p:spPr>
      </p:pic>
      <p:sp>
        <p:nvSpPr>
          <p:cNvPr id="1748"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ue Rays copy 4">
    <p:bg>
      <p:bgPr>
        <a:solidFill>
          <a:srgbClr val="FFFFFF"/>
        </a:solidFill>
      </p:bgPr>
    </p:bg>
    <p:spTree>
      <p:nvGrpSpPr>
        <p:cNvPr id="1" name=""/>
        <p:cNvGrpSpPr/>
        <p:nvPr/>
      </p:nvGrpSpPr>
      <p:grpSpPr>
        <a:xfrm>
          <a:off x="0" y="0"/>
          <a:ext cx="0" cy="0"/>
          <a:chOff x="0" y="0"/>
          <a:chExt cx="0" cy="0"/>
        </a:xfrm>
      </p:grpSpPr>
      <p:pic>
        <p:nvPicPr>
          <p:cNvPr id="1755"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756"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_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763" name="Title Text"/>
          <p:cNvSpPr txBox="1"/>
          <p:nvPr>
            <p:ph type="title"/>
          </p:nvPr>
        </p:nvSpPr>
        <p:spPr>
          <a:xfrm>
            <a:off x="1739900" y="2298700"/>
            <a:ext cx="20904200" cy="4635500"/>
          </a:xfrm>
          <a:prstGeom prst="rect">
            <a:avLst/>
          </a:prstGeom>
        </p:spPr>
        <p:txBody>
          <a:bodyPr anchor="b"/>
          <a:lstStyle/>
          <a:p>
            <a:pPr/>
            <a:r>
              <a:t>Title Text</a:t>
            </a:r>
          </a:p>
        </p:txBody>
      </p:sp>
      <p:sp>
        <p:nvSpPr>
          <p:cNvPr id="1764" name="Body Level One…"/>
          <p:cNvSpPr txBox="1"/>
          <p:nvPr>
            <p:ph type="body" sz="quarter" idx="1"/>
          </p:nvPr>
        </p:nvSpPr>
        <p:spPr>
          <a:xfrm>
            <a:off x="1739900" y="7061200"/>
            <a:ext cx="20904200" cy="1587500"/>
          </a:xfrm>
          <a:prstGeom prst="rect">
            <a:avLst/>
          </a:prstGeom>
        </p:spPr>
        <p:txBody>
          <a:bodyPr anchor="t"/>
          <a:lstStyle>
            <a:lvl1pPr marL="0" indent="0" algn="ctr">
              <a:spcBef>
                <a:spcPts val="0"/>
              </a:spcBef>
              <a:buSzTx/>
              <a:buNone/>
              <a:defRPr sz="4800"/>
            </a:lvl1pPr>
            <a:lvl2pPr marL="0" indent="0" algn="ctr">
              <a:spcBef>
                <a:spcPts val="0"/>
              </a:spcBef>
              <a:buSzTx/>
              <a:buNone/>
              <a:defRPr sz="4800"/>
            </a:lvl2pPr>
            <a:lvl3pPr marL="0" indent="0" algn="ctr">
              <a:spcBef>
                <a:spcPts val="0"/>
              </a:spcBef>
              <a:buSzTx/>
              <a:buNone/>
              <a:defRPr sz="4800"/>
            </a:lvl3pPr>
            <a:lvl4pPr marL="0" indent="0" algn="ctr">
              <a:spcBef>
                <a:spcPts val="0"/>
              </a:spcBef>
              <a:buSzTx/>
              <a:buNone/>
              <a:defRPr sz="4800"/>
            </a:lvl4pPr>
            <a:lvl5pPr marL="0" indent="0" algn="ctr">
              <a:spcBef>
                <a:spcPts val="0"/>
              </a:spcBef>
              <a:buSzTx/>
              <a:buNone/>
              <a:defRPr sz="4800"/>
            </a:lvl5pPr>
          </a:lstStyle>
          <a:p>
            <a:pPr/>
            <a:r>
              <a:t>Body Level One</a:t>
            </a:r>
          </a:p>
          <a:p>
            <a:pPr lvl="1"/>
            <a:r>
              <a:t>Body Level Two</a:t>
            </a:r>
          </a:p>
          <a:p>
            <a:pPr lvl="2"/>
            <a:r>
              <a:t>Body Level Three</a:t>
            </a:r>
          </a:p>
          <a:p>
            <a:pPr lvl="3"/>
            <a:r>
              <a:t>Body Level Four</a:t>
            </a:r>
          </a:p>
          <a:p>
            <a:pPr lvl="4"/>
            <a:r>
              <a:t>Body Level Five</a:t>
            </a:r>
          </a:p>
        </p:txBody>
      </p:sp>
      <p:sp>
        <p:nvSpPr>
          <p:cNvPr id="176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Blue Rays">
    <p:bg>
      <p:bgPr>
        <a:solidFill>
          <a:srgbClr val="FFFFFF"/>
        </a:solidFill>
      </p:bgPr>
    </p:bg>
    <p:spTree>
      <p:nvGrpSpPr>
        <p:cNvPr id="1" name=""/>
        <p:cNvGrpSpPr/>
        <p:nvPr/>
      </p:nvGrpSpPr>
      <p:grpSpPr>
        <a:xfrm>
          <a:off x="0" y="0"/>
          <a:ext cx="0" cy="0"/>
          <a:chOff x="0" y="0"/>
          <a:chExt cx="0" cy="0"/>
        </a:xfrm>
      </p:grpSpPr>
      <p:pic>
        <p:nvPicPr>
          <p:cNvPr id="1772"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773" name="Title Text"/>
          <p:cNvSpPr txBox="1"/>
          <p:nvPr>
            <p:ph type="title"/>
          </p:nvPr>
        </p:nvSpPr>
        <p:spPr>
          <a:xfrm>
            <a:off x="2438400" y="1397000"/>
            <a:ext cx="19519900" cy="17272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r">
              <a:defRPr b="1" sz="11500">
                <a:latin typeface="+mj-lt"/>
                <a:ea typeface="+mj-ea"/>
                <a:cs typeface="+mj-cs"/>
                <a:sym typeface="Helvetica"/>
              </a:defRPr>
            </a:lvl1pPr>
          </a:lstStyle>
          <a:p>
            <a:pPr/>
            <a:r>
              <a:t>Title Text</a:t>
            </a:r>
          </a:p>
        </p:txBody>
      </p:sp>
      <p:sp>
        <p:nvSpPr>
          <p:cNvPr id="1774" name="Body Level One…"/>
          <p:cNvSpPr txBox="1"/>
          <p:nvPr>
            <p:ph type="body" idx="1"/>
          </p:nvPr>
        </p:nvSpPr>
        <p:spPr>
          <a:xfrm>
            <a:off x="2438400" y="3429000"/>
            <a:ext cx="19519900" cy="84582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1pPr>
            <a:lvl2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2pPr>
            <a:lvl3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3pPr>
            <a:lvl4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4pPr>
            <a:lvl5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775"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cripture 1 copy">
    <p:bg>
      <p:bgPr>
        <a:solidFill>
          <a:srgbClr val="FFFFFF"/>
        </a:solidFill>
      </p:bgPr>
    </p:bg>
    <p:spTree>
      <p:nvGrpSpPr>
        <p:cNvPr id="1" name=""/>
        <p:cNvGrpSpPr/>
        <p:nvPr/>
      </p:nvGrpSpPr>
      <p:grpSpPr>
        <a:xfrm>
          <a:off x="0" y="0"/>
          <a:ext cx="0" cy="0"/>
          <a:chOff x="0" y="0"/>
          <a:chExt cx="0" cy="0"/>
        </a:xfrm>
      </p:grpSpPr>
      <p:pic>
        <p:nvPicPr>
          <p:cNvPr id="173" name="Sand_ocean.jpg" descr="Sand_ocean.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74" name="Title Text"/>
          <p:cNvSpPr txBox="1"/>
          <p:nvPr>
            <p:ph type="title"/>
          </p:nvPr>
        </p:nvSpPr>
        <p:spPr>
          <a:xfrm>
            <a:off x="1778000" y="1016000"/>
            <a:ext cx="20828000" cy="17272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r">
              <a:defRPr sz="11500">
                <a:solidFill>
                  <a:srgbClr val="E2DEAB"/>
                </a:solidFill>
                <a:latin typeface="+mj-lt"/>
                <a:ea typeface="+mj-ea"/>
                <a:cs typeface="+mj-cs"/>
                <a:sym typeface="Helvetica"/>
              </a:defRPr>
            </a:lvl1pPr>
          </a:lstStyle>
          <a:p>
            <a:pPr/>
            <a:r>
              <a:t>Title Text</a:t>
            </a:r>
          </a:p>
        </p:txBody>
      </p:sp>
      <p:sp>
        <p:nvSpPr>
          <p:cNvPr id="175" name="Body Level One…"/>
          <p:cNvSpPr txBox="1"/>
          <p:nvPr>
            <p:ph type="body" idx="1"/>
          </p:nvPr>
        </p:nvSpPr>
        <p:spPr>
          <a:xfrm>
            <a:off x="1765300" y="2971800"/>
            <a:ext cx="20942300" cy="97282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7200">
                <a:solidFill>
                  <a:srgbClr val="E2DEAB"/>
                </a:solidFill>
                <a:latin typeface="+mj-lt"/>
                <a:ea typeface="+mj-ea"/>
                <a:cs typeface="+mj-cs"/>
                <a:sym typeface="Helvetica"/>
              </a:defRPr>
            </a:lvl1pPr>
            <a:lvl2pPr marL="0" indent="0">
              <a:spcBef>
                <a:spcPts val="0"/>
              </a:spcBef>
              <a:buSzTx/>
              <a:buNone/>
              <a:defRPr sz="7200">
                <a:solidFill>
                  <a:srgbClr val="E2DEAB"/>
                </a:solidFill>
                <a:latin typeface="+mj-lt"/>
                <a:ea typeface="+mj-ea"/>
                <a:cs typeface="+mj-cs"/>
                <a:sym typeface="Helvetica"/>
              </a:defRPr>
            </a:lvl2pPr>
            <a:lvl3pPr marL="0" indent="0">
              <a:spcBef>
                <a:spcPts val="0"/>
              </a:spcBef>
              <a:buSzTx/>
              <a:buNone/>
              <a:defRPr sz="7200">
                <a:solidFill>
                  <a:srgbClr val="E2DEAB"/>
                </a:solidFill>
                <a:latin typeface="+mj-lt"/>
                <a:ea typeface="+mj-ea"/>
                <a:cs typeface="+mj-cs"/>
                <a:sym typeface="Helvetica"/>
              </a:defRPr>
            </a:lvl3pPr>
            <a:lvl4pPr marL="0" indent="0">
              <a:spcBef>
                <a:spcPts val="0"/>
              </a:spcBef>
              <a:buSzTx/>
              <a:buNone/>
              <a:defRPr sz="7200">
                <a:solidFill>
                  <a:srgbClr val="E2DEAB"/>
                </a:solidFill>
                <a:latin typeface="+mj-lt"/>
                <a:ea typeface="+mj-ea"/>
                <a:cs typeface="+mj-cs"/>
                <a:sym typeface="Helvetica"/>
              </a:defRPr>
            </a:lvl4pPr>
            <a:lvl5pPr marL="0" indent="0">
              <a:spcBef>
                <a:spcPts val="0"/>
              </a:spcBef>
              <a:buSzTx/>
              <a:buNone/>
              <a:defRPr sz="7200">
                <a:solidFill>
                  <a:srgbClr val="E2DEAB"/>
                </a:solid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76"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ue Rays blank">
    <p:bg>
      <p:bgPr>
        <a:solidFill>
          <a:srgbClr val="FFFFFF"/>
        </a:solidFill>
      </p:bgPr>
    </p:bg>
    <p:spTree>
      <p:nvGrpSpPr>
        <p:cNvPr id="1" name=""/>
        <p:cNvGrpSpPr/>
        <p:nvPr/>
      </p:nvGrpSpPr>
      <p:grpSpPr>
        <a:xfrm>
          <a:off x="0" y="0"/>
          <a:ext cx="0" cy="0"/>
          <a:chOff x="0" y="0"/>
          <a:chExt cx="0" cy="0"/>
        </a:xfrm>
      </p:grpSpPr>
      <p:pic>
        <p:nvPicPr>
          <p:cNvPr id="1782" name="Untitled-2.jpg" descr="Untitled-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783"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Bullet_Title copy 3">
    <p:bg>
      <p:bgPr>
        <a:solidFill>
          <a:srgbClr val="FFFFFF"/>
        </a:solidFill>
      </p:bgPr>
    </p:bg>
    <p:spTree>
      <p:nvGrpSpPr>
        <p:cNvPr id="1" name=""/>
        <p:cNvGrpSpPr/>
        <p:nvPr/>
      </p:nvGrpSpPr>
      <p:grpSpPr>
        <a:xfrm>
          <a:off x="0" y="0"/>
          <a:ext cx="0" cy="0"/>
          <a:chOff x="0" y="0"/>
          <a:chExt cx="0" cy="0"/>
        </a:xfrm>
      </p:grpSpPr>
      <p:sp>
        <p:nvSpPr>
          <p:cNvPr id="1790"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791"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1">
    <p:bg>
      <p:bgPr>
        <a:solidFill>
          <a:srgbClr val="FFFFFF"/>
        </a:solidFill>
      </p:bgPr>
    </p:bg>
    <p:spTree>
      <p:nvGrpSpPr>
        <p:cNvPr id="1" name=""/>
        <p:cNvGrpSpPr/>
        <p:nvPr/>
      </p:nvGrpSpPr>
      <p:grpSpPr>
        <a:xfrm>
          <a:off x="0" y="0"/>
          <a:ext cx="0" cy="0"/>
          <a:chOff x="0" y="0"/>
          <a:chExt cx="0" cy="0"/>
        </a:xfrm>
      </p:grpSpPr>
      <p:sp>
        <p:nvSpPr>
          <p:cNvPr id="1798" name="Rectangle"/>
          <p:cNvSpPr/>
          <p:nvPr/>
        </p:nvSpPr>
        <p:spPr>
          <a:xfrm>
            <a:off x="-927100" y="-355600"/>
            <a:ext cx="25628600" cy="14376400"/>
          </a:xfrm>
          <a:prstGeom prst="rect">
            <a:avLst/>
          </a:prstGeom>
          <a:solidFill>
            <a:srgbClr val="000000"/>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799" name="Title Text"/>
          <p:cNvSpPr txBox="1"/>
          <p:nvPr>
            <p:ph type="title"/>
          </p:nvPr>
        </p:nvSpPr>
        <p:spPr>
          <a:xfrm>
            <a:off x="1739900" y="12065000"/>
            <a:ext cx="20904200" cy="1270000"/>
          </a:xfrm>
          <a:prstGeom prst="rect">
            <a:avLst/>
          </a:prstGeom>
        </p:spPr>
        <p:txBody>
          <a:bodyPr anchor="b"/>
          <a:lstStyle>
            <a:lvl1pPr>
              <a:defRPr>
                <a:solidFill>
                  <a:srgbClr val="E7E7E7"/>
                </a:solidFill>
                <a:latin typeface="Copperplate"/>
                <a:ea typeface="Copperplate"/>
                <a:cs typeface="Copperplate"/>
                <a:sym typeface="Copperplate"/>
              </a:defRPr>
            </a:lvl1pPr>
          </a:lstStyle>
          <a:p>
            <a:pPr/>
            <a:r>
              <a:t>Title Text</a:t>
            </a:r>
          </a:p>
        </p:txBody>
      </p:sp>
      <p:sp>
        <p:nvSpPr>
          <p:cNvPr id="180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Default - Black copy 2">
    <p:bg>
      <p:bgPr>
        <a:solidFill>
          <a:srgbClr val="FFFFFF"/>
        </a:solidFill>
      </p:bgPr>
    </p:bg>
    <p:spTree>
      <p:nvGrpSpPr>
        <p:cNvPr id="1" name=""/>
        <p:cNvGrpSpPr/>
        <p:nvPr/>
      </p:nvGrpSpPr>
      <p:grpSpPr>
        <a:xfrm>
          <a:off x="0" y="0"/>
          <a:ext cx="0" cy="0"/>
          <a:chOff x="0" y="0"/>
          <a:chExt cx="0" cy="0"/>
        </a:xfrm>
      </p:grpSpPr>
      <p:grpSp>
        <p:nvGrpSpPr>
          <p:cNvPr id="1809" name="TitleAndActionSafe"/>
          <p:cNvGrpSpPr/>
          <p:nvPr/>
        </p:nvGrpSpPr>
        <p:grpSpPr>
          <a:xfrm>
            <a:off x="-12700" y="0"/>
            <a:ext cx="24396700" cy="13716000"/>
            <a:chOff x="0" y="0"/>
            <a:chExt cx="24396700" cy="13716000"/>
          </a:xfrm>
        </p:grpSpPr>
        <p:sp>
          <p:nvSpPr>
            <p:cNvPr id="1807" name="Rectangle"/>
            <p:cNvSpPr/>
            <p:nvPr/>
          </p:nvSpPr>
          <p:spPr>
            <a:xfrm>
              <a:off x="0" y="0"/>
              <a:ext cx="24396700" cy="13716000"/>
            </a:xfrm>
            <a:prstGeom prst="rect">
              <a:avLst/>
            </a:prstGeom>
            <a:solidFill>
              <a:srgbClr val="000000"/>
            </a:solidFill>
            <a:ln w="25400" cap="flat">
              <a:solidFill>
                <a:srgbClr val="000000"/>
              </a:solidFill>
              <a:prstDash val="solid"/>
              <a:miter lim="400000"/>
            </a:ln>
            <a:effectLst/>
          </p:spPr>
          <p:txBody>
            <a:bodyPr wrap="square" lIns="50800" tIns="50800" rIns="50800" bIns="50800" numCol="1" anchor="t">
              <a:noAutofit/>
            </a:bodyPr>
            <a:lstStyle/>
            <a:p>
              <a:pPr algn="ctr" defTabSz="914400">
                <a:defRPr sz="5600">
                  <a:uFill>
                    <a:solidFill>
                      <a:srgbClr val="000000"/>
                    </a:solidFill>
                  </a:uFill>
                  <a:latin typeface="Gill Sans"/>
                  <a:ea typeface="Gill Sans"/>
                  <a:cs typeface="Gill Sans"/>
                  <a:sym typeface="Gill Sans"/>
                </a:defRPr>
              </a:pPr>
            </a:p>
          </p:txBody>
        </p:sp>
        <p:sp>
          <p:nvSpPr>
            <p:cNvPr id="1808" name="TitleAndActionSafe"/>
            <p:cNvSpPr txBox="1"/>
            <p:nvPr/>
          </p:nvSpPr>
          <p:spPr>
            <a:xfrm>
              <a:off x="12700" y="12700"/>
              <a:ext cx="24371300" cy="889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ctr" defTabSz="914400">
                <a:defRPr sz="5600">
                  <a:uFill>
                    <a:solidFill>
                      <a:srgbClr val="000000"/>
                    </a:solidFill>
                  </a:uFill>
                  <a:latin typeface="Gill Sans"/>
                  <a:ea typeface="Gill Sans"/>
                  <a:cs typeface="Gill Sans"/>
                  <a:sym typeface="Gill Sans"/>
                </a:defRPr>
              </a:lvl1pPr>
            </a:lstStyle>
            <a:p>
              <a:pPr/>
              <a:r>
                <a:t>TitleAndActionSafe</a:t>
              </a:r>
            </a:p>
          </p:txBody>
        </p:sp>
      </p:grpSp>
      <p:sp>
        <p:nvSpPr>
          <p:cNvPr id="1810" name="Slide Number"/>
          <p:cNvSpPr txBox="1"/>
          <p:nvPr>
            <p:ph type="sldNum" sz="quarter" idx="2"/>
          </p:nvPr>
        </p:nvSpPr>
        <p:spPr>
          <a:xfrm>
            <a:off x="22799516" y="13061950"/>
            <a:ext cx="368301" cy="381000"/>
          </a:xfrm>
          <a:prstGeom prst="rect">
            <a:avLst/>
          </a:prstGeom>
        </p:spPr>
        <p:txBody>
          <a:bodyPr lIns="101600" tIns="101600" rIns="101600" bIns="101600"/>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Default - Black copy 2">
    <p:bg>
      <p:bgPr>
        <a:solidFill>
          <a:srgbClr val="FFFFFF"/>
        </a:solidFill>
      </p:bgPr>
    </p:bg>
    <p:spTree>
      <p:nvGrpSpPr>
        <p:cNvPr id="1" name=""/>
        <p:cNvGrpSpPr/>
        <p:nvPr/>
      </p:nvGrpSpPr>
      <p:grpSpPr>
        <a:xfrm>
          <a:off x="0" y="0"/>
          <a:ext cx="0" cy="0"/>
          <a:chOff x="0" y="0"/>
          <a:chExt cx="0" cy="0"/>
        </a:xfrm>
      </p:grpSpPr>
      <p:grpSp>
        <p:nvGrpSpPr>
          <p:cNvPr id="1819" name="TitleAndActionSafe"/>
          <p:cNvGrpSpPr/>
          <p:nvPr/>
        </p:nvGrpSpPr>
        <p:grpSpPr>
          <a:xfrm>
            <a:off x="-12700" y="0"/>
            <a:ext cx="24396700" cy="13716000"/>
            <a:chOff x="0" y="0"/>
            <a:chExt cx="24396700" cy="13716000"/>
          </a:xfrm>
        </p:grpSpPr>
        <p:sp>
          <p:nvSpPr>
            <p:cNvPr id="1817" name="Rectangle"/>
            <p:cNvSpPr/>
            <p:nvPr/>
          </p:nvSpPr>
          <p:spPr>
            <a:xfrm>
              <a:off x="0" y="0"/>
              <a:ext cx="24396700" cy="13716000"/>
            </a:xfrm>
            <a:prstGeom prst="rect">
              <a:avLst/>
            </a:prstGeom>
            <a:solidFill>
              <a:srgbClr val="000000"/>
            </a:solidFill>
            <a:ln w="25400" cap="flat">
              <a:solidFill>
                <a:srgbClr val="000000"/>
              </a:solidFill>
              <a:prstDash val="solid"/>
              <a:miter lim="400000"/>
            </a:ln>
            <a:effectLst/>
          </p:spPr>
          <p:txBody>
            <a:bodyPr wrap="square" lIns="50800" tIns="50800" rIns="50800" bIns="50800" numCol="1" anchor="t">
              <a:noAutofit/>
            </a:bodyPr>
            <a:lstStyle/>
            <a:p>
              <a:pPr algn="ctr" defTabSz="914400">
                <a:defRPr sz="5600">
                  <a:uFill>
                    <a:solidFill>
                      <a:srgbClr val="000000"/>
                    </a:solidFill>
                  </a:uFill>
                  <a:latin typeface="Gill Sans"/>
                  <a:ea typeface="Gill Sans"/>
                  <a:cs typeface="Gill Sans"/>
                  <a:sym typeface="Gill Sans"/>
                </a:defRPr>
              </a:pPr>
            </a:p>
          </p:txBody>
        </p:sp>
        <p:sp>
          <p:nvSpPr>
            <p:cNvPr id="1818" name="TitleAndActionSafe"/>
            <p:cNvSpPr txBox="1"/>
            <p:nvPr/>
          </p:nvSpPr>
          <p:spPr>
            <a:xfrm>
              <a:off x="12700" y="12700"/>
              <a:ext cx="24371300" cy="889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ctr" defTabSz="914400">
                <a:defRPr sz="5600">
                  <a:uFill>
                    <a:solidFill>
                      <a:srgbClr val="000000"/>
                    </a:solidFill>
                  </a:uFill>
                  <a:latin typeface="Gill Sans"/>
                  <a:ea typeface="Gill Sans"/>
                  <a:cs typeface="Gill Sans"/>
                  <a:sym typeface="Gill Sans"/>
                </a:defRPr>
              </a:lvl1pPr>
            </a:lstStyle>
            <a:p>
              <a:pPr/>
              <a:r>
                <a:t>TitleAndActionSafe</a:t>
              </a:r>
            </a:p>
          </p:txBody>
        </p:sp>
      </p:grpSp>
      <p:sp>
        <p:nvSpPr>
          <p:cNvPr id="1820" name="Slide Number"/>
          <p:cNvSpPr txBox="1"/>
          <p:nvPr>
            <p:ph type="sldNum" sz="quarter" idx="2"/>
          </p:nvPr>
        </p:nvSpPr>
        <p:spPr>
          <a:xfrm>
            <a:off x="22799516" y="13061950"/>
            <a:ext cx="368301" cy="381000"/>
          </a:xfrm>
          <a:prstGeom prst="rect">
            <a:avLst/>
          </a:prstGeom>
        </p:spPr>
        <p:txBody>
          <a:bodyPr lIns="101600" tIns="101600" rIns="101600" bIns="101600"/>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amp; Subtitle copy 8">
    <p:bg>
      <p:bgPr>
        <a:solidFill>
          <a:srgbClr val="FFFFFF"/>
        </a:solidFill>
      </p:bgPr>
    </p:bg>
    <p:spTree>
      <p:nvGrpSpPr>
        <p:cNvPr id="1" name=""/>
        <p:cNvGrpSpPr/>
        <p:nvPr/>
      </p:nvGrpSpPr>
      <p:grpSpPr>
        <a:xfrm>
          <a:off x="0" y="0"/>
          <a:ext cx="0" cy="0"/>
          <a:chOff x="0" y="0"/>
          <a:chExt cx="0" cy="0"/>
        </a:xfrm>
      </p:grpSpPr>
      <p:sp>
        <p:nvSpPr>
          <p:cNvPr id="182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28" name="Title Text"/>
          <p:cNvSpPr txBox="1"/>
          <p:nvPr>
            <p:ph type="title"/>
          </p:nvPr>
        </p:nvSpPr>
        <p:spPr>
          <a:xfrm>
            <a:off x="1866900" y="863600"/>
            <a:ext cx="20637500" cy="1841500"/>
          </a:xfrm>
          <a:prstGeom prst="rect">
            <a:avLst/>
          </a:prstGeom>
        </p:spPr>
        <p:txBody>
          <a:bodyPr anchor="b"/>
          <a:lstStyle>
            <a:lvl1pPr>
              <a:defRPr b="1">
                <a:solidFill>
                  <a:srgbClr val="444444"/>
                </a:solidFill>
                <a:latin typeface="Calibri"/>
                <a:ea typeface="Calibri"/>
                <a:cs typeface="Calibri"/>
                <a:sym typeface="Calibri"/>
              </a:defRPr>
            </a:lvl1pPr>
          </a:lstStyle>
          <a:p>
            <a:pPr/>
            <a:r>
              <a:t>Title Text</a:t>
            </a:r>
          </a:p>
        </p:txBody>
      </p:sp>
      <p:pic>
        <p:nvPicPr>
          <p:cNvPr id="1829" name="1601_AnswersInGenesis_Logo_Spot306C_BookLeft.png" descr="1601_AnswersInGenesis_Logo_Spot306C_BookLeft.png"/>
          <p:cNvPicPr>
            <a:picLocks noChangeAspect="1"/>
          </p:cNvPicPr>
          <p:nvPr/>
        </p:nvPicPr>
        <p:blipFill>
          <a:blip r:embed="rId2">
            <a:extLst/>
          </a:blip>
          <a:stretch>
            <a:fillRect/>
          </a:stretch>
        </p:blipFill>
        <p:spPr>
          <a:xfrm>
            <a:off x="17000725" y="10722895"/>
            <a:ext cx="4925094" cy="1606429"/>
          </a:xfrm>
          <a:prstGeom prst="rect">
            <a:avLst/>
          </a:prstGeom>
          <a:ln w="12700">
            <a:miter lim="400000"/>
          </a:ln>
        </p:spPr>
      </p:pic>
      <p:sp>
        <p:nvSpPr>
          <p:cNvPr id="183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Title &amp; Subtitle copy 8">
    <p:bg>
      <p:bgPr>
        <a:solidFill>
          <a:srgbClr val="FFFFFF"/>
        </a:solidFill>
      </p:bgPr>
    </p:bg>
    <p:spTree>
      <p:nvGrpSpPr>
        <p:cNvPr id="1" name=""/>
        <p:cNvGrpSpPr/>
        <p:nvPr/>
      </p:nvGrpSpPr>
      <p:grpSpPr>
        <a:xfrm>
          <a:off x="0" y="0"/>
          <a:ext cx="0" cy="0"/>
          <a:chOff x="0" y="0"/>
          <a:chExt cx="0" cy="0"/>
        </a:xfrm>
      </p:grpSpPr>
      <p:sp>
        <p:nvSpPr>
          <p:cNvPr id="183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38"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_Title &amp; Subtitle">
    <p:bg>
      <p:bgPr>
        <a:solidFill>
          <a:srgbClr val="FFFFFF"/>
        </a:solidFill>
      </p:bgPr>
    </p:bg>
    <p:spTree>
      <p:nvGrpSpPr>
        <p:cNvPr id="1" name=""/>
        <p:cNvGrpSpPr/>
        <p:nvPr/>
      </p:nvGrpSpPr>
      <p:grpSpPr>
        <a:xfrm>
          <a:off x="0" y="0"/>
          <a:ext cx="0" cy="0"/>
          <a:chOff x="0" y="0"/>
          <a:chExt cx="0" cy="0"/>
        </a:xfrm>
      </p:grpSpPr>
      <p:sp>
        <p:nvSpPr>
          <p:cNvPr id="1845" name="Title Text"/>
          <p:cNvSpPr txBox="1"/>
          <p:nvPr>
            <p:ph type="title"/>
          </p:nvPr>
        </p:nvSpPr>
        <p:spPr>
          <a:xfrm>
            <a:off x="1778000" y="2298700"/>
            <a:ext cx="20828000" cy="4648200"/>
          </a:xfrm>
          <a:prstGeom prst="rect">
            <a:avLst/>
          </a:prstGeom>
        </p:spPr>
        <p:txBody>
          <a:bodyPr anchor="b"/>
          <a:lstStyle>
            <a:lvl1pPr>
              <a:defRPr sz="11200">
                <a:solidFill>
                  <a:srgbClr val="000000"/>
                </a:solidFill>
                <a:latin typeface="Helvetica Light"/>
                <a:ea typeface="Helvetica Light"/>
                <a:cs typeface="Helvetica Light"/>
                <a:sym typeface="Helvetica Light"/>
              </a:defRPr>
            </a:lvl1pPr>
          </a:lstStyle>
          <a:p>
            <a:pPr/>
            <a:r>
              <a:t>Title Text</a:t>
            </a:r>
          </a:p>
        </p:txBody>
      </p:sp>
      <p:sp>
        <p:nvSpPr>
          <p:cNvPr id="1846"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solidFill>
                  <a:srgbClr val="000000"/>
                </a:solidFill>
                <a:latin typeface="Helvetica Light"/>
                <a:ea typeface="Helvetica Light"/>
                <a:cs typeface="Helvetica Light"/>
                <a:sym typeface="Helvetica Light"/>
              </a:defRPr>
            </a:lvl1pPr>
            <a:lvl2pPr marL="0" indent="0" algn="ctr">
              <a:spcBef>
                <a:spcPts val="0"/>
              </a:spcBef>
              <a:buSzTx/>
              <a:buNone/>
              <a:defRPr sz="4400">
                <a:solidFill>
                  <a:srgbClr val="000000"/>
                </a:solidFill>
                <a:latin typeface="Helvetica Light"/>
                <a:ea typeface="Helvetica Light"/>
                <a:cs typeface="Helvetica Light"/>
                <a:sym typeface="Helvetica Light"/>
              </a:defRPr>
            </a:lvl2pPr>
            <a:lvl3pPr marL="0" indent="0" algn="ctr">
              <a:spcBef>
                <a:spcPts val="0"/>
              </a:spcBef>
              <a:buSzTx/>
              <a:buNone/>
              <a:defRPr sz="4400">
                <a:solidFill>
                  <a:srgbClr val="000000"/>
                </a:solidFill>
                <a:latin typeface="Helvetica Light"/>
                <a:ea typeface="Helvetica Light"/>
                <a:cs typeface="Helvetica Light"/>
                <a:sym typeface="Helvetica Light"/>
              </a:defRPr>
            </a:lvl3pPr>
            <a:lvl4pPr marL="0" indent="0" algn="ctr">
              <a:spcBef>
                <a:spcPts val="0"/>
              </a:spcBef>
              <a:buSzTx/>
              <a:buNone/>
              <a:defRPr sz="4400">
                <a:solidFill>
                  <a:srgbClr val="000000"/>
                </a:solidFill>
                <a:latin typeface="Helvetica Light"/>
                <a:ea typeface="Helvetica Light"/>
                <a:cs typeface="Helvetica Light"/>
                <a:sym typeface="Helvetica Light"/>
              </a:defRPr>
            </a:lvl4pPr>
            <a:lvl5pPr marL="0" indent="0" algn="ctr">
              <a:spcBef>
                <a:spcPts val="0"/>
              </a:spcBef>
              <a:buSzTx/>
              <a:buNone/>
              <a:defRPr sz="4400">
                <a:solidFill>
                  <a:srgbClr val="000000"/>
                </a:solidFill>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1847" name="Slide Number"/>
          <p:cNvSpPr txBox="1"/>
          <p:nvPr>
            <p:ph type="sldNum" sz="quarter" idx="2"/>
          </p:nvPr>
        </p:nvSpPr>
        <p:spPr>
          <a:xfrm>
            <a:off x="11959031" y="13081000"/>
            <a:ext cx="453238" cy="469900"/>
          </a:xfrm>
          <a:prstGeom prst="rect">
            <a:avLst/>
          </a:prstGeom>
        </p:spPr>
        <p:txBody>
          <a:bodyPr/>
          <a:lstStyle>
            <a:lvl1pPr>
              <a:defRPr>
                <a:solidFill>
                  <a:srgbClr val="000000"/>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amp; Subtitle copy 5">
    <p:bg>
      <p:bgPr>
        <a:solidFill>
          <a:srgbClr val="FFFFFF"/>
        </a:solidFill>
      </p:bgPr>
    </p:bg>
    <p:spTree>
      <p:nvGrpSpPr>
        <p:cNvPr id="1" name=""/>
        <p:cNvGrpSpPr/>
        <p:nvPr/>
      </p:nvGrpSpPr>
      <p:grpSpPr>
        <a:xfrm>
          <a:off x="0" y="0"/>
          <a:ext cx="0" cy="0"/>
          <a:chOff x="0" y="0"/>
          <a:chExt cx="0" cy="0"/>
        </a:xfrm>
      </p:grpSpPr>
      <p:sp>
        <p:nvSpPr>
          <p:cNvPr id="1854"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55"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1856" name="Title Text"/>
          <p:cNvSpPr txBox="1"/>
          <p:nvPr>
            <p:ph type="title"/>
          </p:nvPr>
        </p:nvSpPr>
        <p:spPr>
          <a:xfrm>
            <a:off x="1866900" y="863600"/>
            <a:ext cx="20637500" cy="1841500"/>
          </a:xfrm>
          <a:prstGeom prst="rect">
            <a:avLst/>
          </a:prstGeom>
        </p:spPr>
        <p:txBody>
          <a:bodyPr anchor="b"/>
          <a:lstStyle>
            <a:lvl1pPr>
              <a:defRPr b="1">
                <a:solidFill>
                  <a:srgbClr val="444444"/>
                </a:solidFill>
                <a:latin typeface="Calibri"/>
                <a:ea typeface="Calibri"/>
                <a:cs typeface="Calibri"/>
                <a:sym typeface="Calibri"/>
              </a:defRPr>
            </a:lvl1pPr>
          </a:lstStyle>
          <a:p>
            <a:pPr/>
            <a:r>
              <a:t>Title Text</a:t>
            </a:r>
          </a:p>
        </p:txBody>
      </p:sp>
      <p:sp>
        <p:nvSpPr>
          <p:cNvPr id="1857"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_Default - Title and Content copy">
    <p:bg>
      <p:bgPr>
        <a:solidFill>
          <a:srgbClr val="FFFFFF"/>
        </a:solidFill>
      </p:bgPr>
    </p:bg>
    <p:spTree>
      <p:nvGrpSpPr>
        <p:cNvPr id="1" name=""/>
        <p:cNvGrpSpPr/>
        <p:nvPr/>
      </p:nvGrpSpPr>
      <p:grpSpPr>
        <a:xfrm>
          <a:off x="0" y="0"/>
          <a:ext cx="0" cy="0"/>
          <a:chOff x="0" y="0"/>
          <a:chExt cx="0" cy="0"/>
        </a:xfrm>
      </p:grpSpPr>
      <p:pic>
        <p:nvPicPr>
          <p:cNvPr id="1864" name="1600_AiGLogo_Slide_NavyWhite.png" descr="1600_AiGLogo_Slide_NavyWhite.png"/>
          <p:cNvPicPr>
            <a:picLocks noChangeAspect="1"/>
          </p:cNvPicPr>
          <p:nvPr/>
        </p:nvPicPr>
        <p:blipFill>
          <a:blip r:embed="rId2">
            <a:extLst/>
          </a:blip>
          <a:stretch>
            <a:fillRect/>
          </a:stretch>
        </p:blipFill>
        <p:spPr>
          <a:xfrm>
            <a:off x="-58229" y="-39653"/>
            <a:ext cx="24500459" cy="13795305"/>
          </a:xfrm>
          <a:prstGeom prst="rect">
            <a:avLst/>
          </a:prstGeom>
          <a:ln w="12700">
            <a:miter lim="400000"/>
          </a:ln>
        </p:spPr>
      </p:pic>
      <p:sp>
        <p:nvSpPr>
          <p:cNvPr id="1865"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stronomy copy">
    <p:bg>
      <p:bgPr>
        <a:solidFill>
          <a:srgbClr val="FFFFFF"/>
        </a:solidFill>
      </p:bgPr>
    </p:bg>
    <p:spTree>
      <p:nvGrpSpPr>
        <p:cNvPr id="1" name=""/>
        <p:cNvGrpSpPr/>
        <p:nvPr/>
      </p:nvGrpSpPr>
      <p:grpSpPr>
        <a:xfrm>
          <a:off x="0" y="0"/>
          <a:ext cx="0" cy="0"/>
          <a:chOff x="0" y="0"/>
          <a:chExt cx="0" cy="0"/>
        </a:xfrm>
      </p:grpSpPr>
      <p:pic>
        <p:nvPicPr>
          <p:cNvPr id="21" name="Comet-likeAstroid.jpg" descr="Comet-likeAstroi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2" name="Title Text"/>
          <p:cNvSpPr txBox="1"/>
          <p:nvPr>
            <p:ph type="title"/>
          </p:nvPr>
        </p:nvSpPr>
        <p:spPr>
          <a:xfrm>
            <a:off x="1778000" y="1384300"/>
            <a:ext cx="20828000" cy="109093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l">
              <a:defRPr sz="7200">
                <a:latin typeface="+mj-lt"/>
                <a:ea typeface="+mj-ea"/>
                <a:cs typeface="+mj-cs"/>
                <a:sym typeface="Helvetica"/>
              </a:defRPr>
            </a:lvl1pPr>
          </a:lstStyle>
          <a:p>
            <a:pPr/>
            <a:r>
              <a:t>Title Text</a:t>
            </a:r>
          </a:p>
        </p:txBody>
      </p:sp>
      <p:sp>
        <p:nvSpPr>
          <p:cNvPr id="23"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Only">
    <p:bg>
      <p:bgPr>
        <a:solidFill>
          <a:srgbClr val="FFFFFF"/>
        </a:solidFill>
      </p:bgPr>
    </p:bg>
    <p:spTree>
      <p:nvGrpSpPr>
        <p:cNvPr id="1" name=""/>
        <p:cNvGrpSpPr/>
        <p:nvPr/>
      </p:nvGrpSpPr>
      <p:grpSpPr>
        <a:xfrm>
          <a:off x="0" y="0"/>
          <a:ext cx="0" cy="0"/>
          <a:chOff x="0" y="0"/>
          <a:chExt cx="0" cy="0"/>
        </a:xfrm>
      </p:grpSpPr>
      <p:sp>
        <p:nvSpPr>
          <p:cNvPr id="183" name="Title Text"/>
          <p:cNvSpPr txBox="1"/>
          <p:nvPr>
            <p:ph type="title"/>
          </p:nvPr>
        </p:nvSpPr>
        <p:spPr>
          <a:xfrm>
            <a:off x="1219358" y="549275"/>
            <a:ext cx="21948461" cy="2651125"/>
          </a:xfrm>
          <a:prstGeom prst="rect">
            <a:avLst/>
          </a:prstGeom>
        </p:spPr>
        <p:txBody>
          <a:bodyPr lIns="101600" tIns="101600" rIns="101600" bIns="101600" anchor="t"/>
          <a:lstStyle>
            <a:lvl1pPr algn="l" defTabSz="914400">
              <a:defRPr sz="107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stStyle>
          <a:p>
            <a:pPr/>
            <a:r>
              <a:t>Title Text</a:t>
            </a:r>
          </a:p>
        </p:txBody>
      </p:sp>
      <p:sp>
        <p:nvSpPr>
          <p:cNvPr id="184" name="Slide Number"/>
          <p:cNvSpPr txBox="1"/>
          <p:nvPr>
            <p:ph type="sldNum" sz="quarter" idx="2"/>
          </p:nvPr>
        </p:nvSpPr>
        <p:spPr>
          <a:xfrm>
            <a:off x="22799516" y="13061950"/>
            <a:ext cx="368301" cy="381000"/>
          </a:xfrm>
          <a:prstGeom prst="rect">
            <a:avLst/>
          </a:prstGeom>
        </p:spPr>
        <p:txBody>
          <a:bodyPr lIns="101600" tIns="101600" rIns="101600" bIns="101600"/>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_Title &amp; Subtitle">
    <p:bg>
      <p:bgPr>
        <a:solidFill>
          <a:srgbClr val="FFFFFF"/>
        </a:solidFill>
      </p:bgPr>
    </p:bg>
    <p:spTree>
      <p:nvGrpSpPr>
        <p:cNvPr id="1" name=""/>
        <p:cNvGrpSpPr/>
        <p:nvPr/>
      </p:nvGrpSpPr>
      <p:grpSpPr>
        <a:xfrm>
          <a:off x="0" y="0"/>
          <a:ext cx="0" cy="0"/>
          <a:chOff x="0" y="0"/>
          <a:chExt cx="0" cy="0"/>
        </a:xfrm>
      </p:grpSpPr>
      <p:sp>
        <p:nvSpPr>
          <p:cNvPr id="1872" name="Title Text"/>
          <p:cNvSpPr txBox="1"/>
          <p:nvPr>
            <p:ph type="title"/>
          </p:nvPr>
        </p:nvSpPr>
        <p:spPr>
          <a:xfrm>
            <a:off x="1778000" y="2298700"/>
            <a:ext cx="20828000" cy="4648200"/>
          </a:xfrm>
          <a:prstGeom prst="rect">
            <a:avLst/>
          </a:prstGeom>
        </p:spPr>
        <p:txBody>
          <a:bodyPr anchor="b"/>
          <a:lstStyle>
            <a:lvl1pPr>
              <a:defRPr sz="11200">
                <a:solidFill>
                  <a:srgbClr val="000000"/>
                </a:solidFill>
                <a:latin typeface="Helvetica Neue Medium"/>
                <a:ea typeface="Helvetica Neue Medium"/>
                <a:cs typeface="Helvetica Neue Medium"/>
                <a:sym typeface="Helvetica Neue Medium"/>
              </a:defRPr>
            </a:lvl1pPr>
          </a:lstStyle>
          <a:p>
            <a:pPr/>
            <a:r>
              <a:t>Title Text</a:t>
            </a:r>
          </a:p>
        </p:txBody>
      </p:sp>
      <p:sp>
        <p:nvSpPr>
          <p:cNvPr id="1873"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solidFill>
                  <a:srgbClr val="000000"/>
                </a:solidFill>
                <a:latin typeface="Helvetica Neue"/>
                <a:ea typeface="Helvetica Neue"/>
                <a:cs typeface="Helvetica Neue"/>
                <a:sym typeface="Helvetica Neue"/>
              </a:defRPr>
            </a:lvl1pPr>
            <a:lvl2pPr marL="0" indent="0" algn="ctr">
              <a:spcBef>
                <a:spcPts val="0"/>
              </a:spcBef>
              <a:buSzTx/>
              <a:buNone/>
              <a:defRPr sz="5400">
                <a:solidFill>
                  <a:srgbClr val="000000"/>
                </a:solidFill>
                <a:latin typeface="Helvetica Neue"/>
                <a:ea typeface="Helvetica Neue"/>
                <a:cs typeface="Helvetica Neue"/>
                <a:sym typeface="Helvetica Neue"/>
              </a:defRPr>
            </a:lvl2pPr>
            <a:lvl3pPr marL="0" indent="0" algn="ctr">
              <a:spcBef>
                <a:spcPts val="0"/>
              </a:spcBef>
              <a:buSzTx/>
              <a:buNone/>
              <a:defRPr sz="5400">
                <a:solidFill>
                  <a:srgbClr val="000000"/>
                </a:solidFill>
                <a:latin typeface="Helvetica Neue"/>
                <a:ea typeface="Helvetica Neue"/>
                <a:cs typeface="Helvetica Neue"/>
                <a:sym typeface="Helvetica Neue"/>
              </a:defRPr>
            </a:lvl3pPr>
            <a:lvl4pPr marL="0" indent="0" algn="ctr">
              <a:spcBef>
                <a:spcPts val="0"/>
              </a:spcBef>
              <a:buSzTx/>
              <a:buNone/>
              <a:defRPr sz="5400">
                <a:solidFill>
                  <a:srgbClr val="000000"/>
                </a:solidFill>
                <a:latin typeface="Helvetica Neue"/>
                <a:ea typeface="Helvetica Neue"/>
                <a:cs typeface="Helvetica Neue"/>
                <a:sym typeface="Helvetica Neue"/>
              </a:defRPr>
            </a:lvl4pPr>
            <a:lvl5pPr marL="0" indent="0" algn="ctr">
              <a:spcBef>
                <a:spcPts val="0"/>
              </a:spcBef>
              <a:buSzTx/>
              <a:buNone/>
              <a:defRPr sz="5400">
                <a:solidFill>
                  <a:srgbClr val="000000"/>
                </a:solid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874" name="Slide Number"/>
          <p:cNvSpPr txBox="1"/>
          <p:nvPr>
            <p:ph type="sldNum" sz="quarter" idx="2"/>
          </p:nvPr>
        </p:nvSpPr>
        <p:spPr>
          <a:xfrm>
            <a:off x="11959031" y="13081000"/>
            <a:ext cx="453238" cy="461059"/>
          </a:xfrm>
          <a:prstGeom prst="rect">
            <a:avLst/>
          </a:prstGeom>
        </p:spPr>
        <p:txBody>
          <a:bodyPr/>
          <a:lstStyle>
            <a:lvl1pPr>
              <a:defRPr>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ue Rays copy 3">
    <p:bg>
      <p:bgPr>
        <a:solidFill>
          <a:srgbClr val="FFFFFF"/>
        </a:solidFill>
      </p:bgPr>
    </p:bg>
    <p:spTree>
      <p:nvGrpSpPr>
        <p:cNvPr id="1" name=""/>
        <p:cNvGrpSpPr/>
        <p:nvPr/>
      </p:nvGrpSpPr>
      <p:grpSpPr>
        <a:xfrm>
          <a:off x="0" y="0"/>
          <a:ext cx="0" cy="0"/>
          <a:chOff x="0" y="0"/>
          <a:chExt cx="0" cy="0"/>
        </a:xfrm>
      </p:grpSpPr>
      <p:pic>
        <p:nvPicPr>
          <p:cNvPr id="1881"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882" name="Title Text"/>
          <p:cNvSpPr txBox="1"/>
          <p:nvPr>
            <p:ph type="title"/>
          </p:nvPr>
        </p:nvSpPr>
        <p:spPr>
          <a:xfrm>
            <a:off x="2374900" y="1384300"/>
            <a:ext cx="19596100" cy="15367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r">
              <a:defRPr b="1" sz="11500">
                <a:latin typeface="+mj-lt"/>
                <a:ea typeface="+mj-ea"/>
                <a:cs typeface="+mj-cs"/>
                <a:sym typeface="Helvetica"/>
              </a:defRPr>
            </a:lvl1pPr>
          </a:lstStyle>
          <a:p>
            <a:pPr/>
            <a:r>
              <a:t>Title Text</a:t>
            </a:r>
          </a:p>
        </p:txBody>
      </p:sp>
      <p:sp>
        <p:nvSpPr>
          <p:cNvPr id="1883" name="Body Level One…"/>
          <p:cNvSpPr txBox="1"/>
          <p:nvPr>
            <p:ph type="body" idx="1"/>
          </p:nvPr>
        </p:nvSpPr>
        <p:spPr>
          <a:xfrm>
            <a:off x="2311400" y="3060700"/>
            <a:ext cx="19685000" cy="93599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1pPr>
            <a:lvl2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2pPr>
            <a:lvl3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3pPr>
            <a:lvl4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4pPr>
            <a:lvl5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884"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_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1891" name="Title Text"/>
          <p:cNvSpPr txBox="1"/>
          <p:nvPr>
            <p:ph type="title"/>
          </p:nvPr>
        </p:nvSpPr>
        <p:spPr>
          <a:xfrm>
            <a:off x="2384018" y="358775"/>
            <a:ext cx="19624055" cy="3429002"/>
          </a:xfrm>
          <a:prstGeom prst="rect">
            <a:avLst/>
          </a:prstGeom>
        </p:spPr>
        <p:txBody>
          <a:bodyPr lIns="76200" tIns="76200" rIns="76200" bIns="76200"/>
          <a:lstStyle>
            <a:lvl1pPr defTabSz="1530898">
              <a:defRPr b="1" sz="14000">
                <a:uFill>
                  <a:solidFill>
                    <a:srgbClr val="FFFFFF"/>
                  </a:solidFill>
                </a:uFill>
                <a:latin typeface="Arial"/>
                <a:ea typeface="Arial"/>
                <a:cs typeface="Arial"/>
                <a:sym typeface="Arial"/>
              </a:defRPr>
            </a:lvl1pPr>
          </a:lstStyle>
          <a:p>
            <a:pPr/>
            <a:r>
              <a:t>Title Text</a:t>
            </a:r>
          </a:p>
        </p:txBody>
      </p:sp>
      <p:sp>
        <p:nvSpPr>
          <p:cNvPr id="1892" name="Body Level One…"/>
          <p:cNvSpPr txBox="1"/>
          <p:nvPr>
            <p:ph type="body" idx="1"/>
          </p:nvPr>
        </p:nvSpPr>
        <p:spPr>
          <a:xfrm>
            <a:off x="1219358" y="3200400"/>
            <a:ext cx="21948461" cy="10515601"/>
          </a:xfrm>
          <a:prstGeom prst="rect">
            <a:avLst/>
          </a:prstGeom>
        </p:spPr>
        <p:txBody>
          <a:bodyPr lIns="101600" tIns="101600" rIns="101600" bIns="101600" anchor="t"/>
          <a:lstStyle>
            <a:lvl1pPr marL="1489318" indent="-956339" defTabSz="1530898">
              <a:spcBef>
                <a:spcPts val="4000"/>
              </a:spcBef>
              <a:buFont typeface="Lucida Grande"/>
              <a:defRPr sz="7100">
                <a:uFill>
                  <a:solidFill>
                    <a:srgbClr val="FFFFFF"/>
                  </a:solidFill>
                </a:uFill>
              </a:defRPr>
            </a:lvl1pPr>
            <a:lvl2pPr marL="2233977" indent="-960119" defTabSz="1530898">
              <a:spcBef>
                <a:spcPts val="4000"/>
              </a:spcBef>
              <a:buFont typeface="Lucida Grande"/>
              <a:defRPr sz="7100">
                <a:uFill>
                  <a:solidFill>
                    <a:srgbClr val="FFFFFF"/>
                  </a:solidFill>
                </a:uFill>
              </a:defRPr>
            </a:lvl2pPr>
            <a:lvl3pPr marL="2974856" indent="-956339" defTabSz="1530898">
              <a:spcBef>
                <a:spcPts val="4000"/>
              </a:spcBef>
              <a:buFont typeface="Lucida Grande"/>
              <a:defRPr sz="7100">
                <a:uFill>
                  <a:solidFill>
                    <a:srgbClr val="FFFFFF"/>
                  </a:solidFill>
                </a:uFill>
              </a:defRPr>
            </a:lvl3pPr>
            <a:lvl4pPr marL="3719514" indent="-956340" defTabSz="1530898">
              <a:spcBef>
                <a:spcPts val="4000"/>
              </a:spcBef>
              <a:buFont typeface="Lucida Grande"/>
              <a:defRPr sz="7100">
                <a:uFill>
                  <a:solidFill>
                    <a:srgbClr val="FFFFFF"/>
                  </a:solidFill>
                </a:uFill>
              </a:defRPr>
            </a:lvl4pPr>
            <a:lvl5pPr marL="4464175" indent="-956340" defTabSz="1530898">
              <a:spcBef>
                <a:spcPts val="4000"/>
              </a:spcBef>
              <a:buFont typeface="Lucida Grande"/>
              <a:defRPr sz="7100">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1893"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_Title &amp; Subtitle">
    <p:spTree>
      <p:nvGrpSpPr>
        <p:cNvPr id="1" name=""/>
        <p:cNvGrpSpPr/>
        <p:nvPr/>
      </p:nvGrpSpPr>
      <p:grpSpPr>
        <a:xfrm>
          <a:off x="0" y="0"/>
          <a:ext cx="0" cy="0"/>
          <a:chOff x="0" y="0"/>
          <a:chExt cx="0" cy="0"/>
        </a:xfrm>
      </p:grpSpPr>
      <p:sp>
        <p:nvSpPr>
          <p:cNvPr id="1900" name="Title Text"/>
          <p:cNvSpPr txBox="1"/>
          <p:nvPr>
            <p:ph type="title"/>
          </p:nvPr>
        </p:nvSpPr>
        <p:spPr>
          <a:xfrm>
            <a:off x="1778000" y="2298700"/>
            <a:ext cx="20828000" cy="4648200"/>
          </a:xfrm>
          <a:prstGeom prst="rect">
            <a:avLst/>
          </a:prstGeom>
        </p:spPr>
        <p:txBody>
          <a:bodyPr anchor="b"/>
          <a:lstStyle>
            <a:lvl1pPr>
              <a:defRPr sz="11200">
                <a:latin typeface="Helvetica Neue Medium"/>
                <a:ea typeface="Helvetica Neue Medium"/>
                <a:cs typeface="Helvetica Neue Medium"/>
                <a:sym typeface="Helvetica Neue Medium"/>
              </a:defRPr>
            </a:lvl1pPr>
          </a:lstStyle>
          <a:p>
            <a:pPr/>
            <a:r>
              <a:t>Title Text</a:t>
            </a:r>
          </a:p>
        </p:txBody>
      </p:sp>
      <p:sp>
        <p:nvSpPr>
          <p:cNvPr id="1901"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atin typeface="Helvetica Neue"/>
                <a:ea typeface="Helvetica Neue"/>
                <a:cs typeface="Helvetica Neue"/>
                <a:sym typeface="Helvetica Neue"/>
              </a:defRPr>
            </a:lvl1pPr>
            <a:lvl2pPr marL="0" indent="0" algn="ctr">
              <a:spcBef>
                <a:spcPts val="0"/>
              </a:spcBef>
              <a:buSzTx/>
              <a:buNone/>
              <a:defRPr sz="5400">
                <a:latin typeface="Helvetica Neue"/>
                <a:ea typeface="Helvetica Neue"/>
                <a:cs typeface="Helvetica Neue"/>
                <a:sym typeface="Helvetica Neue"/>
              </a:defRPr>
            </a:lvl2pPr>
            <a:lvl3pPr marL="0" indent="0" algn="ctr">
              <a:spcBef>
                <a:spcPts val="0"/>
              </a:spcBef>
              <a:buSzTx/>
              <a:buNone/>
              <a:defRPr sz="5400">
                <a:latin typeface="Helvetica Neue"/>
                <a:ea typeface="Helvetica Neue"/>
                <a:cs typeface="Helvetica Neue"/>
                <a:sym typeface="Helvetica Neue"/>
              </a:defRPr>
            </a:lvl3pPr>
            <a:lvl4pPr marL="0" indent="0" algn="ctr">
              <a:spcBef>
                <a:spcPts val="0"/>
              </a:spcBef>
              <a:buSzTx/>
              <a:buNone/>
              <a:defRPr sz="5400">
                <a:latin typeface="Helvetica Neue"/>
                <a:ea typeface="Helvetica Neue"/>
                <a:cs typeface="Helvetica Neue"/>
                <a:sym typeface="Helvetica Neue"/>
              </a:defRPr>
            </a:lvl4pPr>
            <a:lvl5pPr marL="0" indent="0" algn="ctr">
              <a:spcBef>
                <a:spcPts val="0"/>
              </a:spcBef>
              <a:buSzTx/>
              <a:buNone/>
              <a:defRPr sz="5400">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1902" name="Slide Number"/>
          <p:cNvSpPr txBox="1"/>
          <p:nvPr>
            <p:ph type="sldNum" sz="quarter" idx="2"/>
          </p:nvPr>
        </p:nvSpPr>
        <p:spPr>
          <a:xfrm>
            <a:off x="11959031" y="13081000"/>
            <a:ext cx="453238" cy="461059"/>
          </a:xfrm>
          <a:prstGeom prst="rect">
            <a:avLst/>
          </a:prstGeom>
        </p:spPr>
        <p:txBody>
          <a:bodyPr/>
          <a:lstStyle>
            <a:lvl1pPr>
              <a:defRPr>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ue Rays copy 1">
    <p:bg>
      <p:bgPr>
        <a:solidFill>
          <a:srgbClr val="FFFFFF"/>
        </a:solidFill>
      </p:bgPr>
    </p:bg>
    <p:spTree>
      <p:nvGrpSpPr>
        <p:cNvPr id="1" name=""/>
        <p:cNvGrpSpPr/>
        <p:nvPr/>
      </p:nvGrpSpPr>
      <p:grpSpPr>
        <a:xfrm>
          <a:off x="0" y="0"/>
          <a:ext cx="0" cy="0"/>
          <a:chOff x="0" y="0"/>
          <a:chExt cx="0" cy="0"/>
        </a:xfrm>
      </p:grpSpPr>
      <p:pic>
        <p:nvPicPr>
          <p:cNvPr id="1909"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910" name="Title Text"/>
          <p:cNvSpPr txBox="1"/>
          <p:nvPr>
            <p:ph type="title"/>
          </p:nvPr>
        </p:nvSpPr>
        <p:spPr>
          <a:xfrm>
            <a:off x="2463800" y="1384300"/>
            <a:ext cx="19481800" cy="89408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l">
              <a:defRPr sz="7200">
                <a:effectLst>
                  <a:outerShdw sx="100000" sy="100000" kx="0" ky="0" algn="b" rotWithShape="0" blurRad="50800" dist="38100" dir="5400000">
                    <a:srgbClr val="000000">
                      <a:alpha val="40000"/>
                    </a:srgbClr>
                  </a:outerShdw>
                </a:effectLst>
                <a:latin typeface="+mj-lt"/>
                <a:ea typeface="+mj-ea"/>
                <a:cs typeface="+mj-cs"/>
                <a:sym typeface="Helvetica"/>
              </a:defRPr>
            </a:lvl1pPr>
          </a:lstStyle>
          <a:p>
            <a:pPr/>
            <a:r>
              <a:t>Title Text</a:t>
            </a:r>
          </a:p>
        </p:txBody>
      </p:sp>
      <p:sp>
        <p:nvSpPr>
          <p:cNvPr id="1911" name="Body Level One…"/>
          <p:cNvSpPr txBox="1"/>
          <p:nvPr>
            <p:ph type="body" sz="quarter" idx="1"/>
          </p:nvPr>
        </p:nvSpPr>
        <p:spPr>
          <a:xfrm>
            <a:off x="2463800" y="10668000"/>
            <a:ext cx="19481800" cy="16891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3600">
                <a:effectLst>
                  <a:outerShdw sx="100000" sy="100000" kx="0" ky="0" algn="b" rotWithShape="0" blurRad="50800" dist="38100" dir="5400000">
                    <a:srgbClr val="000000">
                      <a:alpha val="40000"/>
                    </a:srgbClr>
                  </a:outerShdw>
                </a:effectLst>
                <a:latin typeface="+mj-lt"/>
                <a:ea typeface="+mj-ea"/>
                <a:cs typeface="+mj-cs"/>
                <a:sym typeface="Helvetica"/>
              </a:defRPr>
            </a:lvl1pPr>
            <a:lvl2pPr marL="0" indent="0">
              <a:spcBef>
                <a:spcPts val="0"/>
              </a:spcBef>
              <a:buSzTx/>
              <a:buNone/>
              <a:defRPr sz="3600">
                <a:effectLst>
                  <a:outerShdw sx="100000" sy="100000" kx="0" ky="0" algn="b" rotWithShape="0" blurRad="50800" dist="38100" dir="5400000">
                    <a:srgbClr val="000000">
                      <a:alpha val="40000"/>
                    </a:srgbClr>
                  </a:outerShdw>
                </a:effectLst>
                <a:latin typeface="+mj-lt"/>
                <a:ea typeface="+mj-ea"/>
                <a:cs typeface="+mj-cs"/>
                <a:sym typeface="Helvetica"/>
              </a:defRPr>
            </a:lvl2pPr>
            <a:lvl3pPr marL="0" indent="0">
              <a:spcBef>
                <a:spcPts val="0"/>
              </a:spcBef>
              <a:buSzTx/>
              <a:buNone/>
              <a:defRPr sz="3600">
                <a:effectLst>
                  <a:outerShdw sx="100000" sy="100000" kx="0" ky="0" algn="b" rotWithShape="0" blurRad="50800" dist="38100" dir="5400000">
                    <a:srgbClr val="000000">
                      <a:alpha val="40000"/>
                    </a:srgbClr>
                  </a:outerShdw>
                </a:effectLst>
                <a:latin typeface="+mj-lt"/>
                <a:ea typeface="+mj-ea"/>
                <a:cs typeface="+mj-cs"/>
                <a:sym typeface="Helvetica"/>
              </a:defRPr>
            </a:lvl3pPr>
            <a:lvl4pPr marL="0" indent="0">
              <a:spcBef>
                <a:spcPts val="0"/>
              </a:spcBef>
              <a:buSzTx/>
              <a:buNone/>
              <a:defRPr sz="3600">
                <a:effectLst>
                  <a:outerShdw sx="100000" sy="100000" kx="0" ky="0" algn="b" rotWithShape="0" blurRad="50800" dist="38100" dir="5400000">
                    <a:srgbClr val="000000">
                      <a:alpha val="40000"/>
                    </a:srgbClr>
                  </a:outerShdw>
                </a:effectLst>
                <a:latin typeface="+mj-lt"/>
                <a:ea typeface="+mj-ea"/>
                <a:cs typeface="+mj-cs"/>
                <a:sym typeface="Helvetica"/>
              </a:defRPr>
            </a:lvl4pPr>
            <a:lvl5pPr marL="0" indent="0">
              <a:spcBef>
                <a:spcPts val="0"/>
              </a:spcBef>
              <a:buSzTx/>
              <a:buNone/>
              <a:defRPr sz="3600">
                <a:effectLst>
                  <a:outerShdw sx="100000" sy="100000" kx="0" ky="0" algn="b" rotWithShape="0" blurRad="50800" dist="38100" dir="5400000">
                    <a:srgbClr val="000000">
                      <a:alpha val="40000"/>
                    </a:srgbClr>
                  </a:outerShdw>
                </a:effectLst>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912"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ue Rays copy">
    <p:bg>
      <p:bgPr>
        <a:solidFill>
          <a:srgbClr val="FFFFFF"/>
        </a:solidFill>
      </p:bgPr>
    </p:bg>
    <p:spTree>
      <p:nvGrpSpPr>
        <p:cNvPr id="1" name=""/>
        <p:cNvGrpSpPr/>
        <p:nvPr/>
      </p:nvGrpSpPr>
      <p:grpSpPr>
        <a:xfrm>
          <a:off x="0" y="0"/>
          <a:ext cx="0" cy="0"/>
          <a:chOff x="0" y="0"/>
          <a:chExt cx="0" cy="0"/>
        </a:xfrm>
      </p:grpSpPr>
      <p:pic>
        <p:nvPicPr>
          <p:cNvPr id="1919"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920" name="Title Text"/>
          <p:cNvSpPr txBox="1"/>
          <p:nvPr>
            <p:ph type="title"/>
          </p:nvPr>
        </p:nvSpPr>
        <p:spPr>
          <a:xfrm>
            <a:off x="2425700" y="1384300"/>
            <a:ext cx="19558000" cy="100457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l">
              <a:defRPr sz="7200">
                <a:effectLst>
                  <a:outerShdw sx="100000" sy="100000" kx="0" ky="0" algn="b" rotWithShape="0" blurRad="50800" dist="38100" dir="5400000">
                    <a:srgbClr val="000000">
                      <a:alpha val="40000"/>
                    </a:srgbClr>
                  </a:outerShdw>
                </a:effectLst>
                <a:latin typeface="+mj-lt"/>
                <a:ea typeface="+mj-ea"/>
                <a:cs typeface="+mj-cs"/>
                <a:sym typeface="Helvetica"/>
              </a:defRPr>
            </a:lvl1pPr>
          </a:lstStyle>
          <a:p>
            <a:pPr/>
            <a:r>
              <a:t>Title Text</a:t>
            </a:r>
          </a:p>
        </p:txBody>
      </p:sp>
      <p:sp>
        <p:nvSpPr>
          <p:cNvPr id="1921"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ue Rays copy 2">
    <p:bg>
      <p:bgPr>
        <a:solidFill>
          <a:srgbClr val="FFFFFF"/>
        </a:solidFill>
      </p:bgPr>
    </p:bg>
    <p:spTree>
      <p:nvGrpSpPr>
        <p:cNvPr id="1" name=""/>
        <p:cNvGrpSpPr/>
        <p:nvPr/>
      </p:nvGrpSpPr>
      <p:grpSpPr>
        <a:xfrm>
          <a:off x="0" y="0"/>
          <a:ext cx="0" cy="0"/>
          <a:chOff x="0" y="0"/>
          <a:chExt cx="0" cy="0"/>
        </a:xfrm>
      </p:grpSpPr>
      <p:pic>
        <p:nvPicPr>
          <p:cNvPr id="1928"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929" name="Title Text"/>
          <p:cNvSpPr txBox="1"/>
          <p:nvPr>
            <p:ph type="title"/>
          </p:nvPr>
        </p:nvSpPr>
        <p:spPr>
          <a:xfrm>
            <a:off x="2324100" y="1384300"/>
            <a:ext cx="19697700" cy="15621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l">
              <a:defRPr sz="7200">
                <a:effectLst>
                  <a:outerShdw sx="100000" sy="100000" kx="0" ky="0" algn="b" rotWithShape="0" blurRad="50800" dist="38100" dir="5400000">
                    <a:srgbClr val="000000">
                      <a:alpha val="40000"/>
                    </a:srgbClr>
                  </a:outerShdw>
                </a:effectLst>
                <a:latin typeface="+mj-lt"/>
                <a:ea typeface="+mj-ea"/>
                <a:cs typeface="+mj-cs"/>
                <a:sym typeface="Helvetica"/>
              </a:defRPr>
            </a:lvl1pPr>
          </a:lstStyle>
          <a:p>
            <a:pPr/>
            <a:r>
              <a:t>Title Text</a:t>
            </a:r>
          </a:p>
        </p:txBody>
      </p:sp>
      <p:sp>
        <p:nvSpPr>
          <p:cNvPr id="193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Blue Rays">
    <p:bg>
      <p:bgPr>
        <a:solidFill>
          <a:srgbClr val="FFFFFF"/>
        </a:solidFill>
      </p:bgPr>
    </p:bg>
    <p:spTree>
      <p:nvGrpSpPr>
        <p:cNvPr id="1" name=""/>
        <p:cNvGrpSpPr/>
        <p:nvPr/>
      </p:nvGrpSpPr>
      <p:grpSpPr>
        <a:xfrm>
          <a:off x="0" y="0"/>
          <a:ext cx="0" cy="0"/>
          <a:chOff x="0" y="0"/>
          <a:chExt cx="0" cy="0"/>
        </a:xfrm>
      </p:grpSpPr>
      <p:pic>
        <p:nvPicPr>
          <p:cNvPr id="1937"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938" name="Title Text"/>
          <p:cNvSpPr txBox="1"/>
          <p:nvPr>
            <p:ph type="title"/>
          </p:nvPr>
        </p:nvSpPr>
        <p:spPr>
          <a:xfrm>
            <a:off x="2425700" y="1397000"/>
            <a:ext cx="19545300" cy="17272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r">
              <a:defRPr b="1" sz="11500">
                <a:latin typeface="+mj-lt"/>
                <a:ea typeface="+mj-ea"/>
                <a:cs typeface="+mj-cs"/>
                <a:sym typeface="Helvetica"/>
              </a:defRPr>
            </a:lvl1pPr>
          </a:lstStyle>
          <a:p>
            <a:pPr/>
            <a:r>
              <a:t>Title Text</a:t>
            </a:r>
          </a:p>
        </p:txBody>
      </p:sp>
      <p:sp>
        <p:nvSpPr>
          <p:cNvPr id="1939" name="Body Level One…"/>
          <p:cNvSpPr txBox="1"/>
          <p:nvPr>
            <p:ph type="body" idx="1"/>
          </p:nvPr>
        </p:nvSpPr>
        <p:spPr>
          <a:xfrm>
            <a:off x="2425700" y="3429000"/>
            <a:ext cx="19545300" cy="89154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1pPr>
            <a:lvl2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2pPr>
            <a:lvl3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3pPr>
            <a:lvl4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4pPr>
            <a:lvl5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94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Default - Blank">
    <p:spTree>
      <p:nvGrpSpPr>
        <p:cNvPr id="1" name=""/>
        <p:cNvGrpSpPr/>
        <p:nvPr/>
      </p:nvGrpSpPr>
      <p:grpSpPr>
        <a:xfrm>
          <a:off x="0" y="0"/>
          <a:ext cx="0" cy="0"/>
          <a:chOff x="0" y="0"/>
          <a:chExt cx="0" cy="0"/>
        </a:xfrm>
      </p:grpSpPr>
      <p:sp>
        <p:nvSpPr>
          <p:cNvPr id="1947" name="Slide Number"/>
          <p:cNvSpPr txBox="1"/>
          <p:nvPr>
            <p:ph type="sldNum" sz="quarter" idx="2"/>
          </p:nvPr>
        </p:nvSpPr>
        <p:spPr>
          <a:xfrm>
            <a:off x="22440355" y="12700024"/>
            <a:ext cx="724447" cy="721643"/>
          </a:xfrm>
          <a:prstGeom prst="rect">
            <a:avLst/>
          </a:prstGeom>
        </p:spPr>
        <p:txBody>
          <a:bodyPr lIns="101600" tIns="101600" rIns="101600" bIns="101600"/>
          <a:lstStyle>
            <a:lvl1pPr algn="r" defTabSz="2433647">
              <a:defRPr sz="3600">
                <a:solidFill>
                  <a:srgbClr val="000000"/>
                </a:solidFill>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003399"/>
        </a:solidFill>
      </p:bgPr>
    </p:bg>
    <p:spTree>
      <p:nvGrpSpPr>
        <p:cNvPr id="1" name=""/>
        <p:cNvGrpSpPr/>
        <p:nvPr/>
      </p:nvGrpSpPr>
      <p:grpSpPr>
        <a:xfrm>
          <a:off x="0" y="0"/>
          <a:ext cx="0" cy="0"/>
          <a:chOff x="0" y="0"/>
          <a:chExt cx="0" cy="0"/>
        </a:xfrm>
      </p:grpSpPr>
      <p:grpSp>
        <p:nvGrpSpPr>
          <p:cNvPr id="1962" name="Group"/>
          <p:cNvGrpSpPr/>
          <p:nvPr/>
        </p:nvGrpSpPr>
        <p:grpSpPr>
          <a:xfrm>
            <a:off x="5333997" y="1714498"/>
            <a:ext cx="13711245" cy="10275101"/>
            <a:chOff x="0" y="0"/>
            <a:chExt cx="13711243" cy="10275100"/>
          </a:xfrm>
        </p:grpSpPr>
        <p:grpSp>
          <p:nvGrpSpPr>
            <p:cNvPr id="1959" name="Group"/>
            <p:cNvGrpSpPr/>
            <p:nvPr/>
          </p:nvGrpSpPr>
          <p:grpSpPr>
            <a:xfrm>
              <a:off x="4114800" y="5310186"/>
              <a:ext cx="9589300" cy="4964914"/>
              <a:chOff x="0" y="0"/>
              <a:chExt cx="9589300" cy="4964912"/>
            </a:xfrm>
          </p:grpSpPr>
          <p:sp>
            <p:nvSpPr>
              <p:cNvPr id="1954" name="Shape"/>
              <p:cNvSpPr/>
              <p:nvPr/>
            </p:nvSpPr>
            <p:spPr>
              <a:xfrm>
                <a:off x="0" y="985837"/>
                <a:ext cx="6862769" cy="39790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2E8B"/>
                  </a:gs>
                  <a:gs pos="100000">
                    <a:srgbClr val="003399"/>
                  </a:gs>
                </a:gsLst>
                <a:lin ang="10800000" scaled="0"/>
              </a:gradFill>
              <a:ln w="12700" cap="flat">
                <a:noFill/>
                <a:miter lim="400000"/>
              </a:ln>
              <a:effectLst/>
            </p:spPr>
            <p:txBody>
              <a:bodyPr wrap="square" lIns="50800" tIns="50800" rIns="50800" bIns="50800" numCol="1" anchor="t">
                <a:noAutofit/>
              </a:bodyPr>
              <a:lstStyle/>
              <a:p>
                <a:pPr algn="r" defTabSz="914400">
                  <a:defRPr sz="3200">
                    <a:solidFill>
                      <a:srgbClr val="FFFFFF"/>
                    </a:solidFill>
                    <a:latin typeface="Arial"/>
                    <a:ea typeface="Arial"/>
                    <a:cs typeface="Arial"/>
                    <a:sym typeface="Arial"/>
                  </a:defRPr>
                </a:pPr>
              </a:p>
            </p:txBody>
          </p:sp>
          <p:sp>
            <p:nvSpPr>
              <p:cNvPr id="1955" name="Shape"/>
              <p:cNvSpPr/>
              <p:nvPr/>
            </p:nvSpPr>
            <p:spPr>
              <a:xfrm>
                <a:off x="5815015" y="1050131"/>
                <a:ext cx="2997999" cy="19311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2E8B"/>
                  </a:gs>
                  <a:gs pos="100000">
                    <a:srgbClr val="003399"/>
                  </a:gs>
                </a:gsLst>
                <a:lin ang="13500000" scaled="0"/>
              </a:gradFill>
              <a:ln w="12700" cap="flat">
                <a:noFill/>
                <a:miter lim="400000"/>
              </a:ln>
              <a:effectLst/>
            </p:spPr>
            <p:txBody>
              <a:bodyPr wrap="square" lIns="50800" tIns="50800" rIns="50800" bIns="50800" numCol="1" anchor="t">
                <a:noAutofit/>
              </a:bodyPr>
              <a:lstStyle/>
              <a:p>
                <a:pPr algn="r" defTabSz="914400">
                  <a:defRPr sz="3200">
                    <a:solidFill>
                      <a:srgbClr val="FFFFFF"/>
                    </a:solidFill>
                    <a:latin typeface="Arial"/>
                    <a:ea typeface="Arial"/>
                    <a:cs typeface="Arial"/>
                    <a:sym typeface="Arial"/>
                  </a:defRPr>
                </a:pPr>
              </a:p>
            </p:txBody>
          </p:sp>
          <p:sp>
            <p:nvSpPr>
              <p:cNvPr id="1956" name="Shape"/>
              <p:cNvSpPr/>
              <p:nvPr/>
            </p:nvSpPr>
            <p:spPr>
              <a:xfrm>
                <a:off x="2790825" y="2657476"/>
                <a:ext cx="6784189" cy="2307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3399"/>
                  </a:gs>
                  <a:gs pos="100000">
                    <a:srgbClr val="002A7D"/>
                  </a:gs>
                </a:gsLst>
                <a:lin ang="16200000" scaled="0"/>
              </a:gradFill>
              <a:ln w="12700" cap="flat">
                <a:noFill/>
                <a:miter lim="400000"/>
              </a:ln>
              <a:effectLst/>
            </p:spPr>
            <p:txBody>
              <a:bodyPr wrap="square" lIns="50800" tIns="50800" rIns="50800" bIns="50800" numCol="1" anchor="t">
                <a:noAutofit/>
              </a:bodyPr>
              <a:lstStyle/>
              <a:p>
                <a:pPr algn="r" defTabSz="914400">
                  <a:defRPr sz="3200">
                    <a:solidFill>
                      <a:srgbClr val="FFFFFF"/>
                    </a:solidFill>
                    <a:latin typeface="Arial"/>
                    <a:ea typeface="Arial"/>
                    <a:cs typeface="Arial"/>
                    <a:sym typeface="Arial"/>
                  </a:defRPr>
                </a:pPr>
              </a:p>
            </p:txBody>
          </p:sp>
          <p:sp>
            <p:nvSpPr>
              <p:cNvPr id="1957" name="Shape"/>
              <p:cNvSpPr/>
              <p:nvPr/>
            </p:nvSpPr>
            <p:spPr>
              <a:xfrm>
                <a:off x="2428875" y="-1"/>
                <a:ext cx="7160426" cy="496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50800" tIns="50800" rIns="50800" bIns="50800" numCol="1" anchor="t">
                <a:noAutofit/>
              </a:bodyPr>
              <a:lstStyle/>
              <a:p>
                <a:pPr algn="r" defTabSz="914400">
                  <a:defRPr sz="3200">
                    <a:solidFill>
                      <a:srgbClr val="FFFFFF"/>
                    </a:solidFill>
                    <a:latin typeface="Arial"/>
                    <a:ea typeface="Arial"/>
                    <a:cs typeface="Arial"/>
                    <a:sym typeface="Arial"/>
                  </a:defRPr>
                </a:pPr>
              </a:p>
            </p:txBody>
          </p:sp>
          <p:sp>
            <p:nvSpPr>
              <p:cNvPr id="1958" name="Shape"/>
              <p:cNvSpPr/>
              <p:nvPr/>
            </p:nvSpPr>
            <p:spPr>
              <a:xfrm>
                <a:off x="6603209" y="207168"/>
                <a:ext cx="2971805" cy="12834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3399"/>
                  </a:gs>
                  <a:gs pos="100000">
                    <a:srgbClr val="002D86"/>
                  </a:gs>
                </a:gsLst>
                <a:lin ang="13500000" scaled="0"/>
              </a:gradFill>
              <a:ln w="12700" cap="flat">
                <a:noFill/>
                <a:miter lim="400000"/>
              </a:ln>
              <a:effectLst/>
            </p:spPr>
            <p:txBody>
              <a:bodyPr wrap="square" lIns="50800" tIns="50800" rIns="50800" bIns="50800" numCol="1" anchor="t">
                <a:noAutofit/>
              </a:bodyPr>
              <a:lstStyle/>
              <a:p>
                <a:pPr algn="r" defTabSz="914400">
                  <a:defRPr sz="3200">
                    <a:solidFill>
                      <a:srgbClr val="FFFFFF"/>
                    </a:solidFill>
                    <a:latin typeface="Arial"/>
                    <a:ea typeface="Arial"/>
                    <a:cs typeface="Arial"/>
                    <a:sym typeface="Arial"/>
                  </a:defRPr>
                </a:pPr>
              </a:p>
            </p:txBody>
          </p:sp>
        </p:grpSp>
        <p:sp>
          <p:nvSpPr>
            <p:cNvPr id="1960" name="Shape"/>
            <p:cNvSpPr/>
            <p:nvPr/>
          </p:nvSpPr>
          <p:spPr>
            <a:xfrm>
              <a:off x="7910514" y="3193256"/>
              <a:ext cx="4345784" cy="365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3399"/>
                </a:gs>
                <a:gs pos="100000">
                  <a:srgbClr val="002B82"/>
                </a:gs>
              </a:gsLst>
              <a:lin ang="13500000" scaled="0"/>
            </a:gradFill>
            <a:ln w="12700" cap="flat">
              <a:noFill/>
              <a:miter lim="400000"/>
            </a:ln>
            <a:effectLst/>
          </p:spPr>
          <p:txBody>
            <a:bodyPr wrap="square" lIns="50800" tIns="50800" rIns="50800" bIns="50800" numCol="1" anchor="t">
              <a:noAutofit/>
            </a:bodyPr>
            <a:lstStyle/>
            <a:p>
              <a:pPr algn="r" defTabSz="914400">
                <a:defRPr sz="3200">
                  <a:solidFill>
                    <a:srgbClr val="FFFFFF"/>
                  </a:solidFill>
                  <a:latin typeface="Arial"/>
                  <a:ea typeface="Arial"/>
                  <a:cs typeface="Arial"/>
                  <a:sym typeface="Arial"/>
                </a:defRPr>
              </a:pPr>
            </a:p>
          </p:txBody>
        </p:sp>
        <p:sp>
          <p:nvSpPr>
            <p:cNvPr id="1961" name="Rectangle"/>
            <p:cNvSpPr/>
            <p:nvPr/>
          </p:nvSpPr>
          <p:spPr>
            <a:xfrm>
              <a:off x="-1" y="-1"/>
              <a:ext cx="13711245" cy="4229104"/>
            </a:xfrm>
            <a:prstGeom prst="rect">
              <a:avLst/>
            </a:prstGeom>
            <a:gradFill flip="none" rotWithShape="1">
              <a:gsLst>
                <a:gs pos="0">
                  <a:srgbClr val="003399"/>
                </a:gs>
                <a:gs pos="100000">
                  <a:srgbClr val="000514"/>
                </a:gs>
              </a:gsLst>
              <a:lin ang="16200000" scaled="0"/>
            </a:gradFill>
            <a:ln w="12700" cap="flat">
              <a:noFill/>
              <a:miter lim="400000"/>
            </a:ln>
            <a:effectLst/>
          </p:spPr>
          <p:txBody>
            <a:bodyPr wrap="square" lIns="50800" tIns="50800" rIns="50800" bIns="50800" numCol="1" anchor="t">
              <a:noAutofit/>
            </a:bodyPr>
            <a:lstStyle/>
            <a:p>
              <a:pPr algn="r" defTabSz="914400">
                <a:defRPr sz="3200">
                  <a:solidFill>
                    <a:srgbClr val="FFFFFF"/>
                  </a:solidFill>
                  <a:latin typeface="Arial"/>
                  <a:ea typeface="Arial"/>
                  <a:cs typeface="Arial"/>
                  <a:sym typeface="Arial"/>
                </a:defRPr>
              </a:pPr>
            </a:p>
          </p:txBody>
        </p:sp>
      </p:grpSp>
      <p:sp>
        <p:nvSpPr>
          <p:cNvPr id="1963" name="Slide Number"/>
          <p:cNvSpPr txBox="1"/>
          <p:nvPr>
            <p:ph type="sldNum" sz="quarter" idx="2"/>
          </p:nvPr>
        </p:nvSpPr>
        <p:spPr>
          <a:xfrm>
            <a:off x="17952404" y="11346814"/>
            <a:ext cx="411798" cy="454661"/>
          </a:xfrm>
          <a:prstGeom prst="rect">
            <a:avLst/>
          </a:prstGeom>
        </p:spPr>
        <p:txBody>
          <a:bodyPr lIns="68580" tIns="68580" rIns="68580" bIns="68580" anchor="b"/>
          <a:lstStyle>
            <a:lvl1pPr algn="r" defTabSz="914400">
              <a:defRPr sz="2200">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pic>
        <p:nvPicPr>
          <p:cNvPr id="191" name="Relevance of Genesis in Today's World_Scripture.jpg" descr="Relevance of Genesis in Today's World_Scripture.jpg"/>
          <p:cNvPicPr>
            <a:picLocks noChangeAspect="1"/>
          </p:cNvPicPr>
          <p:nvPr/>
        </p:nvPicPr>
        <p:blipFill>
          <a:blip r:embed="rId2">
            <a:extLst/>
          </a:blip>
          <a:stretch>
            <a:fillRect/>
          </a:stretch>
        </p:blipFill>
        <p:spPr>
          <a:xfrm>
            <a:off x="-36174" y="0"/>
            <a:ext cx="24461792" cy="13757964"/>
          </a:xfrm>
          <a:prstGeom prst="rect">
            <a:avLst/>
          </a:prstGeom>
          <a:ln w="12700">
            <a:miter lim="400000"/>
          </a:ln>
        </p:spPr>
      </p:pic>
      <p:sp>
        <p:nvSpPr>
          <p:cNvPr id="192"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Default">
    <p:spTree>
      <p:nvGrpSpPr>
        <p:cNvPr id="1" name=""/>
        <p:cNvGrpSpPr/>
        <p:nvPr/>
      </p:nvGrpSpPr>
      <p:grpSpPr>
        <a:xfrm>
          <a:off x="0" y="0"/>
          <a:ext cx="0" cy="0"/>
          <a:chOff x="0" y="0"/>
          <a:chExt cx="0" cy="0"/>
        </a:xfrm>
      </p:grpSpPr>
      <p:sp>
        <p:nvSpPr>
          <p:cNvPr id="1970" name="Slide Number"/>
          <p:cNvSpPr txBox="1"/>
          <p:nvPr>
            <p:ph type="sldNum" sz="quarter" idx="2"/>
          </p:nvPr>
        </p:nvSpPr>
        <p:spPr>
          <a:xfrm>
            <a:off x="17875311" y="11249025"/>
            <a:ext cx="488891" cy="482789"/>
          </a:xfrm>
          <a:prstGeom prst="rect">
            <a:avLst/>
          </a:prstGeom>
        </p:spPr>
        <p:txBody>
          <a:bodyPr lIns="68580" tIns="68580" rIns="68580" bIns="68580"/>
          <a:lstStyle>
            <a:lvl1pPr algn="r" defTabSz="91440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Astronomy copy 1">
    <p:bg>
      <p:bgPr>
        <a:solidFill>
          <a:srgbClr val="FFFFFF"/>
        </a:solidFill>
      </p:bgPr>
    </p:bg>
    <p:spTree>
      <p:nvGrpSpPr>
        <p:cNvPr id="1" name=""/>
        <p:cNvGrpSpPr/>
        <p:nvPr/>
      </p:nvGrpSpPr>
      <p:grpSpPr>
        <a:xfrm>
          <a:off x="0" y="0"/>
          <a:ext cx="0" cy="0"/>
          <a:chOff x="0" y="0"/>
          <a:chExt cx="0" cy="0"/>
        </a:xfrm>
      </p:grpSpPr>
      <p:pic>
        <p:nvPicPr>
          <p:cNvPr id="1977" name="Comet-likeAstroid.jpg" descr="Comet-likeAstroi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1978" name="Title Text"/>
          <p:cNvSpPr txBox="1"/>
          <p:nvPr>
            <p:ph type="title"/>
          </p:nvPr>
        </p:nvSpPr>
        <p:spPr>
          <a:xfrm>
            <a:off x="1778000" y="1384300"/>
            <a:ext cx="20828000" cy="95377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l">
              <a:defRPr sz="7200">
                <a:latin typeface="+mj-lt"/>
                <a:ea typeface="+mj-ea"/>
                <a:cs typeface="+mj-cs"/>
                <a:sym typeface="Helvetica"/>
              </a:defRPr>
            </a:lvl1pPr>
          </a:lstStyle>
          <a:p>
            <a:pPr/>
            <a:r>
              <a:t>Title Text</a:t>
            </a:r>
          </a:p>
        </p:txBody>
      </p:sp>
      <p:sp>
        <p:nvSpPr>
          <p:cNvPr id="1979" name="Body Level One…"/>
          <p:cNvSpPr txBox="1"/>
          <p:nvPr>
            <p:ph type="body" sz="quarter" idx="1"/>
          </p:nvPr>
        </p:nvSpPr>
        <p:spPr>
          <a:xfrm>
            <a:off x="1752600" y="10909300"/>
            <a:ext cx="20866100" cy="16891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3600">
                <a:latin typeface="+mj-lt"/>
                <a:ea typeface="+mj-ea"/>
                <a:cs typeface="+mj-cs"/>
                <a:sym typeface="Helvetica"/>
              </a:defRPr>
            </a:lvl1pPr>
            <a:lvl2pPr marL="0" indent="0">
              <a:spcBef>
                <a:spcPts val="0"/>
              </a:spcBef>
              <a:buSzTx/>
              <a:buNone/>
              <a:defRPr sz="3600">
                <a:latin typeface="+mj-lt"/>
                <a:ea typeface="+mj-ea"/>
                <a:cs typeface="+mj-cs"/>
                <a:sym typeface="Helvetica"/>
              </a:defRPr>
            </a:lvl2pPr>
            <a:lvl3pPr marL="0" indent="0">
              <a:spcBef>
                <a:spcPts val="0"/>
              </a:spcBef>
              <a:buSzTx/>
              <a:buNone/>
              <a:defRPr sz="3600">
                <a:latin typeface="+mj-lt"/>
                <a:ea typeface="+mj-ea"/>
                <a:cs typeface="+mj-cs"/>
                <a:sym typeface="Helvetica"/>
              </a:defRPr>
            </a:lvl3pPr>
            <a:lvl4pPr marL="0" indent="0">
              <a:spcBef>
                <a:spcPts val="0"/>
              </a:spcBef>
              <a:buSzTx/>
              <a:buNone/>
              <a:defRPr sz="3600">
                <a:latin typeface="+mj-lt"/>
                <a:ea typeface="+mj-ea"/>
                <a:cs typeface="+mj-cs"/>
                <a:sym typeface="Helvetica"/>
              </a:defRPr>
            </a:lvl4pPr>
            <a:lvl5pPr marL="0" indent="0">
              <a:spcBef>
                <a:spcPts val="0"/>
              </a:spcBef>
              <a:buSzTx/>
              <a:buNone/>
              <a:defRPr sz="3600">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198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Image">
    <p:bg>
      <p:bgPr>
        <a:solidFill>
          <a:srgbClr val="FFFFFF"/>
        </a:solidFill>
      </p:bgPr>
    </p:bg>
    <p:spTree>
      <p:nvGrpSpPr>
        <p:cNvPr id="1" name=""/>
        <p:cNvGrpSpPr/>
        <p:nvPr/>
      </p:nvGrpSpPr>
      <p:grpSpPr>
        <a:xfrm>
          <a:off x="0" y="0"/>
          <a:ext cx="0" cy="0"/>
          <a:chOff x="0" y="0"/>
          <a:chExt cx="0" cy="0"/>
        </a:xfrm>
      </p:grpSpPr>
      <p:pic>
        <p:nvPicPr>
          <p:cNvPr id="1987" name="DarkCircleBackground_37.jpg" descr="DarkCircleBackground_37.jpg"/>
          <p:cNvPicPr>
            <a:picLocks noChangeAspect="1"/>
          </p:cNvPicPr>
          <p:nvPr/>
        </p:nvPicPr>
        <p:blipFill>
          <a:blip r:embed="rId2">
            <a:extLst/>
          </a:blip>
          <a:stretch>
            <a:fillRect/>
          </a:stretch>
        </p:blipFill>
        <p:spPr>
          <a:xfrm>
            <a:off x="3047999" y="1714499"/>
            <a:ext cx="18288002" cy="10287001"/>
          </a:xfrm>
          <a:prstGeom prst="rect">
            <a:avLst/>
          </a:prstGeom>
          <a:ln w="12700">
            <a:miter lim="400000"/>
          </a:ln>
        </p:spPr>
      </p:pic>
      <p:sp>
        <p:nvSpPr>
          <p:cNvPr id="1988" name="Slide Number"/>
          <p:cNvSpPr txBox="1"/>
          <p:nvPr>
            <p:ph type="sldNum" sz="quarter" idx="2"/>
          </p:nvPr>
        </p:nvSpPr>
        <p:spPr>
          <a:xfrm>
            <a:off x="11998325" y="11534775"/>
            <a:ext cx="368301" cy="393700"/>
          </a:xfrm>
          <a:prstGeom prst="rect">
            <a:avLst/>
          </a:prstGeom>
        </p:spPr>
        <p:txBody>
          <a:bodyPr lIns="38100" tIns="38100" rIns="38100" bIns="38100"/>
          <a:lstStyle>
            <a:lvl1pPr>
              <a:defRPr sz="22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7_Title &amp; Subtitle">
    <p:spTree>
      <p:nvGrpSpPr>
        <p:cNvPr id="1" name=""/>
        <p:cNvGrpSpPr/>
        <p:nvPr/>
      </p:nvGrpSpPr>
      <p:grpSpPr>
        <a:xfrm>
          <a:off x="0" y="0"/>
          <a:ext cx="0" cy="0"/>
          <a:chOff x="0" y="0"/>
          <a:chExt cx="0" cy="0"/>
        </a:xfrm>
      </p:grpSpPr>
      <p:sp>
        <p:nvSpPr>
          <p:cNvPr id="1995" name="Title Text"/>
          <p:cNvSpPr txBox="1"/>
          <p:nvPr>
            <p:ph type="title"/>
          </p:nvPr>
        </p:nvSpPr>
        <p:spPr>
          <a:xfrm>
            <a:off x="1739900" y="0"/>
            <a:ext cx="20904200" cy="6934200"/>
          </a:xfrm>
          <a:prstGeom prst="rect">
            <a:avLst/>
          </a:prstGeom>
        </p:spPr>
        <p:txBody>
          <a:bodyPr anchor="b"/>
          <a:lstStyle>
            <a:lvl1pPr defTabSz="914400">
              <a:defRPr>
                <a:uFill>
                  <a:solidFill>
                    <a:srgbClr val="FFFFFF"/>
                  </a:solidFill>
                </a:uFill>
              </a:defRPr>
            </a:lvl1pPr>
          </a:lstStyle>
          <a:p>
            <a:pPr/>
            <a:r>
              <a:t>Title Text</a:t>
            </a:r>
          </a:p>
        </p:txBody>
      </p:sp>
      <p:sp>
        <p:nvSpPr>
          <p:cNvPr id="1996" name="Body Level One…"/>
          <p:cNvSpPr txBox="1"/>
          <p:nvPr>
            <p:ph type="body" idx="1"/>
          </p:nvPr>
        </p:nvSpPr>
        <p:spPr>
          <a:xfrm>
            <a:off x="1739900" y="7061200"/>
            <a:ext cx="20904200" cy="6654800"/>
          </a:xfrm>
          <a:prstGeom prst="rect">
            <a:avLst/>
          </a:prstGeom>
        </p:spPr>
        <p:txBody>
          <a:bodyPr anchor="t"/>
          <a:lstStyle>
            <a:lvl1pPr marL="342900" indent="-342900" algn="ctr" defTabSz="914400">
              <a:spcBef>
                <a:spcPts val="0"/>
              </a:spcBef>
              <a:buSzTx/>
              <a:buNone/>
              <a:defRPr sz="4800">
                <a:uFill>
                  <a:solidFill>
                    <a:srgbClr val="FFFFFF"/>
                  </a:solidFill>
                </a:uFill>
              </a:defRPr>
            </a:lvl1pPr>
            <a:lvl2pPr marL="342900" indent="114300" algn="ctr" defTabSz="914400">
              <a:spcBef>
                <a:spcPts val="0"/>
              </a:spcBef>
              <a:buSzTx/>
              <a:buNone/>
              <a:defRPr sz="4800">
                <a:uFill>
                  <a:solidFill>
                    <a:srgbClr val="FFFFFF"/>
                  </a:solidFill>
                </a:uFill>
              </a:defRPr>
            </a:lvl2pPr>
            <a:lvl3pPr marL="342900" indent="571500" algn="ctr" defTabSz="914400">
              <a:spcBef>
                <a:spcPts val="0"/>
              </a:spcBef>
              <a:buSzTx/>
              <a:buNone/>
              <a:defRPr sz="4800">
                <a:uFill>
                  <a:solidFill>
                    <a:srgbClr val="FFFFFF"/>
                  </a:solidFill>
                </a:uFill>
              </a:defRPr>
            </a:lvl3pPr>
            <a:lvl4pPr marL="342900" indent="1028700" algn="ctr" defTabSz="914400">
              <a:spcBef>
                <a:spcPts val="0"/>
              </a:spcBef>
              <a:buSzTx/>
              <a:buNone/>
              <a:defRPr sz="4800">
                <a:uFill>
                  <a:solidFill>
                    <a:srgbClr val="FFFFFF"/>
                  </a:solidFill>
                </a:uFill>
              </a:defRPr>
            </a:lvl4pPr>
            <a:lvl5pPr marL="342900" indent="1485900" algn="ctr" defTabSz="914400">
              <a:spcBef>
                <a:spcPts val="0"/>
              </a:spcBef>
              <a:buSzTx/>
              <a:buNone/>
              <a:defRPr sz="4800">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1997" name="Slide Number"/>
          <p:cNvSpPr txBox="1"/>
          <p:nvPr>
            <p:ph type="sldNum" sz="quarter" idx="2"/>
          </p:nvPr>
        </p:nvSpPr>
        <p:spPr>
          <a:xfrm>
            <a:off x="11779250" y="13246100"/>
            <a:ext cx="825501" cy="914400"/>
          </a:xfrm>
          <a:prstGeom prst="rect">
            <a:avLst/>
          </a:prstGeom>
        </p:spPr>
        <p:txBody>
          <a:bodyPr/>
          <a:lstStyle>
            <a:lvl1pPr defTabSz="584200">
              <a:defRPr sz="56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Image">
    <p:bg>
      <p:bgPr>
        <a:solidFill>
          <a:srgbClr val="FFFFFF"/>
        </a:solidFill>
      </p:bgPr>
    </p:bg>
    <p:spTree>
      <p:nvGrpSpPr>
        <p:cNvPr id="1" name=""/>
        <p:cNvGrpSpPr/>
        <p:nvPr/>
      </p:nvGrpSpPr>
      <p:grpSpPr>
        <a:xfrm>
          <a:off x="0" y="0"/>
          <a:ext cx="0" cy="0"/>
          <a:chOff x="0" y="0"/>
          <a:chExt cx="0" cy="0"/>
        </a:xfrm>
      </p:grpSpPr>
      <p:pic>
        <p:nvPicPr>
          <p:cNvPr id="2004"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a:effectLst>
            <a:outerShdw sx="100000" sy="100000" kx="0" ky="0" algn="b" rotWithShape="0" blurRad="254000" dist="127000" dir="5400000">
              <a:srgbClr val="000000">
                <a:alpha val="70000"/>
              </a:srgbClr>
            </a:outerShdw>
          </a:effectLst>
        </p:spPr>
      </p:pic>
      <p:sp>
        <p:nvSpPr>
          <p:cNvPr id="2005"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Default - Black">
    <p:bg>
      <p:bgPr>
        <a:solidFill>
          <a:srgbClr val="FFFFFF"/>
        </a:solidFill>
      </p:bgPr>
    </p:bg>
    <p:spTree>
      <p:nvGrpSpPr>
        <p:cNvPr id="1" name=""/>
        <p:cNvGrpSpPr/>
        <p:nvPr/>
      </p:nvGrpSpPr>
      <p:grpSpPr>
        <a:xfrm>
          <a:off x="0" y="0"/>
          <a:ext cx="0" cy="0"/>
          <a:chOff x="0" y="0"/>
          <a:chExt cx="0" cy="0"/>
        </a:xfrm>
      </p:grpSpPr>
      <p:sp>
        <p:nvSpPr>
          <p:cNvPr id="2012"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2013" name="Slide Number"/>
          <p:cNvSpPr txBox="1"/>
          <p:nvPr>
            <p:ph type="sldNum" sz="quarter" idx="2"/>
          </p:nvPr>
        </p:nvSpPr>
        <p:spPr>
          <a:xfrm>
            <a:off x="22799516" y="13061950"/>
            <a:ext cx="368301" cy="381000"/>
          </a:xfrm>
          <a:prstGeom prst="rect">
            <a:avLst/>
          </a:prstGeom>
        </p:spPr>
        <p:txBody>
          <a:bodyPr lIns="101600" tIns="101600" rIns="101600" bIns="101600"/>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_Title &amp; Subtitle copy 8">
    <p:bg>
      <p:bgPr>
        <a:solidFill>
          <a:srgbClr val="FFFFFF"/>
        </a:solidFill>
      </p:bgPr>
    </p:bg>
    <p:spTree>
      <p:nvGrpSpPr>
        <p:cNvPr id="1" name=""/>
        <p:cNvGrpSpPr/>
        <p:nvPr/>
      </p:nvGrpSpPr>
      <p:grpSpPr>
        <a:xfrm>
          <a:off x="0" y="0"/>
          <a:ext cx="0" cy="0"/>
          <a:chOff x="0" y="0"/>
          <a:chExt cx="0" cy="0"/>
        </a:xfrm>
      </p:grpSpPr>
      <p:sp>
        <p:nvSpPr>
          <p:cNvPr id="2020"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2021" name="Image" descr="Image"/>
          <p:cNvPicPr>
            <a:picLocks noChangeAspect="1"/>
          </p:cNvPicPr>
          <p:nvPr/>
        </p:nvPicPr>
        <p:blipFill>
          <a:blip r:embed="rId2">
            <a:extLst/>
          </a:blip>
          <a:stretch>
            <a:fillRect/>
          </a:stretch>
        </p:blipFill>
        <p:spPr>
          <a:xfrm>
            <a:off x="16015360" y="10728983"/>
            <a:ext cx="4899889" cy="1597118"/>
          </a:xfrm>
          <a:prstGeom prst="rect">
            <a:avLst/>
          </a:prstGeom>
          <a:ln w="12700">
            <a:miter lim="400000"/>
          </a:ln>
        </p:spPr>
      </p:pic>
      <p:sp>
        <p:nvSpPr>
          <p:cNvPr id="2022"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023" name="Title Text"/>
          <p:cNvSpPr txBox="1"/>
          <p:nvPr>
            <p:ph type="title"/>
          </p:nvPr>
        </p:nvSpPr>
        <p:spPr>
          <a:xfrm>
            <a:off x="1873250" y="635000"/>
            <a:ext cx="20637500" cy="1841500"/>
          </a:xfrm>
          <a:prstGeom prst="rect">
            <a:avLst/>
          </a:prstGeom>
        </p:spPr>
        <p:txBody>
          <a:bodyPr anchor="b"/>
          <a:lstStyle>
            <a:lvl1pPr>
              <a:defRPr b="1" sz="9600">
                <a:solidFill>
                  <a:srgbClr val="444444"/>
                </a:solidFill>
                <a:latin typeface="+mj-lt"/>
                <a:ea typeface="+mj-ea"/>
                <a:cs typeface="+mj-cs"/>
                <a:sym typeface="Helvetica"/>
              </a:defRPr>
            </a:lvl1pPr>
          </a:lstStyle>
          <a:p>
            <a:pPr/>
            <a:r>
              <a:t>Title Text</a:t>
            </a:r>
          </a:p>
        </p:txBody>
      </p:sp>
      <p:sp>
        <p:nvSpPr>
          <p:cNvPr id="2024"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stronomy">
    <p:bg>
      <p:bgPr>
        <a:solidFill>
          <a:srgbClr val="FFFFFF"/>
        </a:solidFill>
      </p:bgPr>
    </p:bg>
    <p:spTree>
      <p:nvGrpSpPr>
        <p:cNvPr id="1" name=""/>
        <p:cNvGrpSpPr/>
        <p:nvPr/>
      </p:nvGrpSpPr>
      <p:grpSpPr>
        <a:xfrm>
          <a:off x="0" y="0"/>
          <a:ext cx="0" cy="0"/>
          <a:chOff x="0" y="0"/>
          <a:chExt cx="0" cy="0"/>
        </a:xfrm>
      </p:grpSpPr>
      <p:pic>
        <p:nvPicPr>
          <p:cNvPr id="2031" name="EarthandMoon.jpg" descr="EarthandMoon.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032" name="Title Text"/>
          <p:cNvSpPr txBox="1"/>
          <p:nvPr>
            <p:ph type="title"/>
          </p:nvPr>
        </p:nvSpPr>
        <p:spPr>
          <a:xfrm>
            <a:off x="5029200" y="1041400"/>
            <a:ext cx="17576800" cy="17018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l">
              <a:defRPr sz="9600">
                <a:latin typeface="+mj-lt"/>
                <a:ea typeface="+mj-ea"/>
                <a:cs typeface="+mj-cs"/>
                <a:sym typeface="Helvetica"/>
              </a:defRPr>
            </a:lvl1pPr>
          </a:lstStyle>
          <a:p>
            <a:pPr/>
            <a:r>
              <a:t>Title Text</a:t>
            </a:r>
          </a:p>
        </p:txBody>
      </p:sp>
      <p:sp>
        <p:nvSpPr>
          <p:cNvPr id="2033" name="Body Level One…"/>
          <p:cNvSpPr txBox="1"/>
          <p:nvPr>
            <p:ph type="body" idx="1"/>
          </p:nvPr>
        </p:nvSpPr>
        <p:spPr>
          <a:xfrm>
            <a:off x="1765300" y="2971800"/>
            <a:ext cx="20866100" cy="85344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7200">
                <a:latin typeface="+mj-lt"/>
                <a:ea typeface="+mj-ea"/>
                <a:cs typeface="+mj-cs"/>
                <a:sym typeface="Helvetica"/>
              </a:defRPr>
            </a:lvl1pPr>
            <a:lvl2pPr marL="0" indent="0">
              <a:spcBef>
                <a:spcPts val="0"/>
              </a:spcBef>
              <a:buSzTx/>
              <a:buNone/>
              <a:defRPr sz="7200">
                <a:latin typeface="+mj-lt"/>
                <a:ea typeface="+mj-ea"/>
                <a:cs typeface="+mj-cs"/>
                <a:sym typeface="Helvetica"/>
              </a:defRPr>
            </a:lvl2pPr>
            <a:lvl3pPr marL="0" indent="0">
              <a:spcBef>
                <a:spcPts val="0"/>
              </a:spcBef>
              <a:buSzTx/>
              <a:buNone/>
              <a:defRPr sz="7200">
                <a:latin typeface="+mj-lt"/>
                <a:ea typeface="+mj-ea"/>
                <a:cs typeface="+mj-cs"/>
                <a:sym typeface="Helvetica"/>
              </a:defRPr>
            </a:lvl3pPr>
            <a:lvl4pPr marL="0" indent="0">
              <a:spcBef>
                <a:spcPts val="0"/>
              </a:spcBef>
              <a:buSzTx/>
              <a:buNone/>
              <a:defRPr sz="7200">
                <a:latin typeface="+mj-lt"/>
                <a:ea typeface="+mj-ea"/>
                <a:cs typeface="+mj-cs"/>
                <a:sym typeface="Helvetica"/>
              </a:defRPr>
            </a:lvl4pPr>
            <a:lvl5pPr marL="0" indent="0">
              <a:spcBef>
                <a:spcPts val="0"/>
              </a:spcBef>
              <a:buSzTx/>
              <a:buNone/>
              <a:defRPr sz="7200">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034"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stronomy copy">
    <p:bg>
      <p:bgPr>
        <a:solidFill>
          <a:srgbClr val="FFFFFF"/>
        </a:solidFill>
      </p:bgPr>
    </p:bg>
    <p:spTree>
      <p:nvGrpSpPr>
        <p:cNvPr id="1" name=""/>
        <p:cNvGrpSpPr/>
        <p:nvPr/>
      </p:nvGrpSpPr>
      <p:grpSpPr>
        <a:xfrm>
          <a:off x="0" y="0"/>
          <a:ext cx="0" cy="0"/>
          <a:chOff x="0" y="0"/>
          <a:chExt cx="0" cy="0"/>
        </a:xfrm>
      </p:grpSpPr>
      <p:pic>
        <p:nvPicPr>
          <p:cNvPr id="2041" name="Comet-likeAstroid.jpg" descr="Comet-likeAstroi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042" name="Title Text"/>
          <p:cNvSpPr txBox="1"/>
          <p:nvPr>
            <p:ph type="title"/>
          </p:nvPr>
        </p:nvSpPr>
        <p:spPr>
          <a:xfrm>
            <a:off x="1778000" y="1384300"/>
            <a:ext cx="20828000" cy="109093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l">
              <a:defRPr sz="7200">
                <a:latin typeface="+mj-lt"/>
                <a:ea typeface="+mj-ea"/>
                <a:cs typeface="+mj-cs"/>
                <a:sym typeface="Helvetica"/>
              </a:defRPr>
            </a:lvl1pPr>
          </a:lstStyle>
          <a:p>
            <a:pPr/>
            <a:r>
              <a:t>Title Text</a:t>
            </a:r>
          </a:p>
        </p:txBody>
      </p:sp>
      <p:sp>
        <p:nvSpPr>
          <p:cNvPr id="2043"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stronomy copy 1">
    <p:bg>
      <p:bgPr>
        <a:solidFill>
          <a:srgbClr val="FFFFFF"/>
        </a:solidFill>
      </p:bgPr>
    </p:bg>
    <p:spTree>
      <p:nvGrpSpPr>
        <p:cNvPr id="1" name=""/>
        <p:cNvGrpSpPr/>
        <p:nvPr/>
      </p:nvGrpSpPr>
      <p:grpSpPr>
        <a:xfrm>
          <a:off x="0" y="0"/>
          <a:ext cx="0" cy="0"/>
          <a:chOff x="0" y="0"/>
          <a:chExt cx="0" cy="0"/>
        </a:xfrm>
      </p:grpSpPr>
      <p:pic>
        <p:nvPicPr>
          <p:cNvPr id="2050" name="Comet-likeAstroid.jpg" descr="Comet-likeAstroi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051" name="Title Text"/>
          <p:cNvSpPr txBox="1"/>
          <p:nvPr>
            <p:ph type="title"/>
          </p:nvPr>
        </p:nvSpPr>
        <p:spPr>
          <a:xfrm>
            <a:off x="1778000" y="1384300"/>
            <a:ext cx="20828000" cy="95377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l">
              <a:defRPr sz="7200">
                <a:latin typeface="+mj-lt"/>
                <a:ea typeface="+mj-ea"/>
                <a:cs typeface="+mj-cs"/>
                <a:sym typeface="Helvetica"/>
              </a:defRPr>
            </a:lvl1pPr>
          </a:lstStyle>
          <a:p>
            <a:pPr/>
            <a:r>
              <a:t>Title Text</a:t>
            </a:r>
          </a:p>
        </p:txBody>
      </p:sp>
      <p:sp>
        <p:nvSpPr>
          <p:cNvPr id="2052" name="Body Level One…"/>
          <p:cNvSpPr txBox="1"/>
          <p:nvPr>
            <p:ph type="body" sz="quarter" idx="1"/>
          </p:nvPr>
        </p:nvSpPr>
        <p:spPr>
          <a:xfrm>
            <a:off x="1752600" y="10909300"/>
            <a:ext cx="20866100" cy="16891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3600">
                <a:latin typeface="+mj-lt"/>
                <a:ea typeface="+mj-ea"/>
                <a:cs typeface="+mj-cs"/>
                <a:sym typeface="Helvetica"/>
              </a:defRPr>
            </a:lvl1pPr>
            <a:lvl2pPr marL="0" indent="0">
              <a:spcBef>
                <a:spcPts val="0"/>
              </a:spcBef>
              <a:buSzTx/>
              <a:buNone/>
              <a:defRPr sz="3600">
                <a:latin typeface="+mj-lt"/>
                <a:ea typeface="+mj-ea"/>
                <a:cs typeface="+mj-cs"/>
                <a:sym typeface="Helvetica"/>
              </a:defRPr>
            </a:lvl2pPr>
            <a:lvl3pPr marL="0" indent="0">
              <a:spcBef>
                <a:spcPts val="0"/>
              </a:spcBef>
              <a:buSzTx/>
              <a:buNone/>
              <a:defRPr sz="3600">
                <a:latin typeface="+mj-lt"/>
                <a:ea typeface="+mj-ea"/>
                <a:cs typeface="+mj-cs"/>
                <a:sym typeface="Helvetica"/>
              </a:defRPr>
            </a:lvl3pPr>
            <a:lvl4pPr marL="0" indent="0">
              <a:spcBef>
                <a:spcPts val="0"/>
              </a:spcBef>
              <a:buSzTx/>
              <a:buNone/>
              <a:defRPr sz="3600">
                <a:latin typeface="+mj-lt"/>
                <a:ea typeface="+mj-ea"/>
                <a:cs typeface="+mj-cs"/>
                <a:sym typeface="Helvetica"/>
              </a:defRPr>
            </a:lvl4pPr>
            <a:lvl5pPr marL="0" indent="0">
              <a:spcBef>
                <a:spcPts val="0"/>
              </a:spcBef>
              <a:buSzTx/>
              <a:buNone/>
              <a:defRPr sz="3600">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053"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Slide">
    <p:bg>
      <p:bgPr>
        <a:solidFill>
          <a:srgbClr val="FFFFFF"/>
        </a:solidFill>
      </p:bgPr>
    </p:bg>
    <p:spTree>
      <p:nvGrpSpPr>
        <p:cNvPr id="1" name=""/>
        <p:cNvGrpSpPr/>
        <p:nvPr/>
      </p:nvGrpSpPr>
      <p:grpSpPr>
        <a:xfrm>
          <a:off x="0" y="0"/>
          <a:ext cx="0" cy="0"/>
          <a:chOff x="0" y="0"/>
          <a:chExt cx="0" cy="0"/>
        </a:xfrm>
      </p:grpSpPr>
      <p:pic>
        <p:nvPicPr>
          <p:cNvPr id="199"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00" name="Title Text"/>
          <p:cNvSpPr txBox="1"/>
          <p:nvPr>
            <p:ph type="title"/>
          </p:nvPr>
        </p:nvSpPr>
        <p:spPr>
          <a:xfrm>
            <a:off x="1829037" y="4261537"/>
            <a:ext cx="20729101" cy="6939864"/>
          </a:xfrm>
          <a:prstGeom prst="rect">
            <a:avLst/>
          </a:prstGeom>
        </p:spPr>
        <p:txBody>
          <a:bodyPr anchor="t"/>
          <a:lstStyle>
            <a:lvl1pPr algn="l" defTabSz="914400">
              <a:defRPr sz="107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stStyle>
          <a:p>
            <a:pPr/>
            <a:r>
              <a:t>Title Text</a:t>
            </a:r>
          </a:p>
        </p:txBody>
      </p:sp>
      <p:sp>
        <p:nvSpPr>
          <p:cNvPr id="201" name="Body Level One…"/>
          <p:cNvSpPr txBox="1"/>
          <p:nvPr>
            <p:ph type="body" sz="half" idx="1"/>
          </p:nvPr>
        </p:nvSpPr>
        <p:spPr>
          <a:xfrm>
            <a:off x="3658075" y="7772400"/>
            <a:ext cx="17071025" cy="5943600"/>
          </a:xfrm>
          <a:prstGeom prst="rect">
            <a:avLst/>
          </a:prstGeom>
        </p:spPr>
        <p:txBody>
          <a:bodyPr anchor="t"/>
          <a:lstStyle>
            <a:lvl1pPr marL="0" indent="0"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vl2pPr marL="0" indent="512018"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2pPr>
            <a:lvl3pPr marL="0" indent="1024037"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3pPr>
            <a:lvl4pPr marL="0" indent="1536057"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4pPr>
            <a:lvl5pPr marL="0" indent="2048078"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02"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stronomy copy 2">
    <p:bg>
      <p:bgPr>
        <a:solidFill>
          <a:srgbClr val="FFFFFF"/>
        </a:solidFill>
      </p:bgPr>
    </p:bg>
    <p:spTree>
      <p:nvGrpSpPr>
        <p:cNvPr id="1" name=""/>
        <p:cNvGrpSpPr/>
        <p:nvPr/>
      </p:nvGrpSpPr>
      <p:grpSpPr>
        <a:xfrm>
          <a:off x="0" y="0"/>
          <a:ext cx="0" cy="0"/>
          <a:chOff x="0" y="0"/>
          <a:chExt cx="0" cy="0"/>
        </a:xfrm>
      </p:grpSpPr>
      <p:pic>
        <p:nvPicPr>
          <p:cNvPr id="2060" name="Earth.jpg" descr="Earth.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061"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stronomy copy 3">
    <p:bg>
      <p:bgPr>
        <a:solidFill>
          <a:srgbClr val="FFFFFF"/>
        </a:solidFill>
      </p:bgPr>
    </p:bg>
    <p:spTree>
      <p:nvGrpSpPr>
        <p:cNvPr id="1" name=""/>
        <p:cNvGrpSpPr/>
        <p:nvPr/>
      </p:nvGrpSpPr>
      <p:grpSpPr>
        <a:xfrm>
          <a:off x="0" y="0"/>
          <a:ext cx="0" cy="0"/>
          <a:chOff x="0" y="0"/>
          <a:chExt cx="0" cy="0"/>
        </a:xfrm>
      </p:grpSpPr>
      <p:pic>
        <p:nvPicPr>
          <p:cNvPr id="2068" name="Earth.jpg" descr="Earth.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069" name="Title Text"/>
          <p:cNvSpPr txBox="1"/>
          <p:nvPr>
            <p:ph type="title"/>
          </p:nvPr>
        </p:nvSpPr>
        <p:spPr>
          <a:xfrm>
            <a:off x="1778000" y="1384300"/>
            <a:ext cx="20828000" cy="10045700"/>
          </a:xfrm>
          <a:prstGeom prst="rect">
            <a:avLst/>
          </a:prstGeom>
        </p:spPr>
        <p:txBody>
          <a:bodyPr lIns="0" tIns="0" rIns="0" bIns="0" anchor="t"/>
          <a:lstStyle>
            <a:lvl1pPr algn="l">
              <a:defRPr sz="7200">
                <a:latin typeface="+mj-lt"/>
                <a:ea typeface="+mj-ea"/>
                <a:cs typeface="+mj-cs"/>
                <a:sym typeface="Helvetica"/>
              </a:defRPr>
            </a:lvl1pPr>
          </a:lstStyle>
          <a:p>
            <a:pPr/>
            <a:r>
              <a:t>Title Text</a:t>
            </a:r>
          </a:p>
        </p:txBody>
      </p:sp>
      <p:sp>
        <p:nvSpPr>
          <p:cNvPr id="207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stronomy copy 4">
    <p:bg>
      <p:bgPr>
        <a:solidFill>
          <a:srgbClr val="FFFFFF"/>
        </a:solidFill>
      </p:bgPr>
    </p:bg>
    <p:spTree>
      <p:nvGrpSpPr>
        <p:cNvPr id="1" name=""/>
        <p:cNvGrpSpPr/>
        <p:nvPr/>
      </p:nvGrpSpPr>
      <p:grpSpPr>
        <a:xfrm>
          <a:off x="0" y="0"/>
          <a:ext cx="0" cy="0"/>
          <a:chOff x="0" y="0"/>
          <a:chExt cx="0" cy="0"/>
        </a:xfrm>
      </p:grpSpPr>
      <p:pic>
        <p:nvPicPr>
          <p:cNvPr id="2077" name="Earth.jpg" descr="Earth.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078" name="Title Text"/>
          <p:cNvSpPr txBox="1"/>
          <p:nvPr>
            <p:ph type="title"/>
          </p:nvPr>
        </p:nvSpPr>
        <p:spPr>
          <a:xfrm>
            <a:off x="1778000" y="1384300"/>
            <a:ext cx="20828000" cy="8826500"/>
          </a:xfrm>
          <a:prstGeom prst="rect">
            <a:avLst/>
          </a:prstGeom>
        </p:spPr>
        <p:txBody>
          <a:bodyPr lIns="0" tIns="0" rIns="0" bIns="0" anchor="t"/>
          <a:lstStyle>
            <a:lvl1pPr algn="l">
              <a:defRPr sz="7200">
                <a:latin typeface="+mj-lt"/>
                <a:ea typeface="+mj-ea"/>
                <a:cs typeface="+mj-cs"/>
                <a:sym typeface="Helvetica"/>
              </a:defRPr>
            </a:lvl1pPr>
          </a:lstStyle>
          <a:p>
            <a:pPr/>
            <a:r>
              <a:t>Title Text</a:t>
            </a:r>
          </a:p>
        </p:txBody>
      </p:sp>
      <p:sp>
        <p:nvSpPr>
          <p:cNvPr id="2079" name="Body Level One…"/>
          <p:cNvSpPr txBox="1"/>
          <p:nvPr>
            <p:ph type="body" sz="quarter" idx="1"/>
          </p:nvPr>
        </p:nvSpPr>
        <p:spPr>
          <a:xfrm>
            <a:off x="1752600" y="10198100"/>
            <a:ext cx="20866100" cy="1689100"/>
          </a:xfrm>
          <a:prstGeom prst="rect">
            <a:avLst/>
          </a:prstGeom>
        </p:spPr>
        <p:txBody>
          <a:bodyPr lIns="0" tIns="0" rIns="0" bIns="0" anchor="t"/>
          <a:lstStyle>
            <a:lvl1pPr marL="0" indent="0">
              <a:spcBef>
                <a:spcPts val="0"/>
              </a:spcBef>
              <a:buSzTx/>
              <a:buNone/>
              <a:defRPr sz="3600">
                <a:latin typeface="+mj-lt"/>
                <a:ea typeface="+mj-ea"/>
                <a:cs typeface="+mj-cs"/>
                <a:sym typeface="Helvetica"/>
              </a:defRPr>
            </a:lvl1pPr>
            <a:lvl2pPr marL="0" indent="0">
              <a:spcBef>
                <a:spcPts val="0"/>
              </a:spcBef>
              <a:buSzTx/>
              <a:buNone/>
              <a:defRPr sz="3600">
                <a:latin typeface="+mj-lt"/>
                <a:ea typeface="+mj-ea"/>
                <a:cs typeface="+mj-cs"/>
                <a:sym typeface="Helvetica"/>
              </a:defRPr>
            </a:lvl2pPr>
            <a:lvl3pPr marL="0" indent="0">
              <a:spcBef>
                <a:spcPts val="0"/>
              </a:spcBef>
              <a:buSzTx/>
              <a:buNone/>
              <a:defRPr sz="3600">
                <a:latin typeface="+mj-lt"/>
                <a:ea typeface="+mj-ea"/>
                <a:cs typeface="+mj-cs"/>
                <a:sym typeface="Helvetica"/>
              </a:defRPr>
            </a:lvl3pPr>
            <a:lvl4pPr marL="0" indent="0">
              <a:spcBef>
                <a:spcPts val="0"/>
              </a:spcBef>
              <a:buSzTx/>
              <a:buNone/>
              <a:defRPr sz="3600">
                <a:latin typeface="+mj-lt"/>
                <a:ea typeface="+mj-ea"/>
                <a:cs typeface="+mj-cs"/>
                <a:sym typeface="Helvetica"/>
              </a:defRPr>
            </a:lvl4pPr>
            <a:lvl5pPr marL="0" indent="0">
              <a:spcBef>
                <a:spcPts val="0"/>
              </a:spcBef>
              <a:buSzTx/>
              <a:buNone/>
              <a:defRPr sz="3600">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08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ck">
    <p:bg>
      <p:bgPr>
        <a:solidFill>
          <a:srgbClr val="FFFFFF"/>
        </a:solidFill>
      </p:bgPr>
    </p:bg>
    <p:spTree>
      <p:nvGrpSpPr>
        <p:cNvPr id="1" name=""/>
        <p:cNvGrpSpPr/>
        <p:nvPr/>
      </p:nvGrpSpPr>
      <p:grpSpPr>
        <a:xfrm>
          <a:off x="0" y="0"/>
          <a:ext cx="0" cy="0"/>
          <a:chOff x="0" y="0"/>
          <a:chExt cx="0" cy="0"/>
        </a:xfrm>
      </p:grpSpPr>
      <p:sp>
        <p:nvSpPr>
          <p:cNvPr id="2087"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2088" name="Slide Number"/>
          <p:cNvSpPr txBox="1"/>
          <p:nvPr>
            <p:ph type="sldNum" sz="quarter" idx="2"/>
          </p:nvPr>
        </p:nvSpPr>
        <p:spPr>
          <a:xfrm>
            <a:off x="22799516" y="13061950"/>
            <a:ext cx="368301" cy="381000"/>
          </a:xfrm>
          <a:prstGeom prst="rect">
            <a:avLst/>
          </a:prstGeom>
        </p:spPr>
        <p:txBody>
          <a:bodyPr lIns="101600" tIns="101600" rIns="101600" bIns="101600"/>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2 Column copy 1">
    <p:bg>
      <p:bgPr>
        <a:solidFill>
          <a:srgbClr val="FFFFFF"/>
        </a:solidFill>
      </p:bgPr>
    </p:bg>
    <p:spTree>
      <p:nvGrpSpPr>
        <p:cNvPr id="1" name=""/>
        <p:cNvGrpSpPr/>
        <p:nvPr/>
      </p:nvGrpSpPr>
      <p:grpSpPr>
        <a:xfrm>
          <a:off x="0" y="0"/>
          <a:ext cx="0" cy="0"/>
          <a:chOff x="0" y="0"/>
          <a:chExt cx="0" cy="0"/>
        </a:xfrm>
      </p:grpSpPr>
      <p:pic>
        <p:nvPicPr>
          <p:cNvPr id="2095" name="16-9AiG Logo 2007 on Blue-Black 01224.png" descr="16-9AiG Logo 2007 on Blue-Black 01224.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096"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5">
    <p:bg>
      <p:bgPr>
        <a:solidFill>
          <a:srgbClr val="FFFFFF"/>
        </a:solidFill>
      </p:bgPr>
    </p:bg>
    <p:spTree>
      <p:nvGrpSpPr>
        <p:cNvPr id="1" name=""/>
        <p:cNvGrpSpPr/>
        <p:nvPr/>
      </p:nvGrpSpPr>
      <p:grpSpPr>
        <a:xfrm>
          <a:off x="0" y="0"/>
          <a:ext cx="0" cy="0"/>
          <a:chOff x="0" y="0"/>
          <a:chExt cx="0" cy="0"/>
        </a:xfrm>
      </p:grpSpPr>
      <p:sp>
        <p:nvSpPr>
          <p:cNvPr id="210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104"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105" name="Title Text"/>
          <p:cNvSpPr txBox="1"/>
          <p:nvPr>
            <p:ph type="title"/>
          </p:nvPr>
        </p:nvSpPr>
        <p:spPr>
          <a:xfrm>
            <a:off x="1866900" y="863600"/>
            <a:ext cx="20637500" cy="1841500"/>
          </a:xfrm>
          <a:prstGeom prst="rect">
            <a:avLst/>
          </a:prstGeom>
        </p:spPr>
        <p:txBody>
          <a:bodyPr anchor="b"/>
          <a:lstStyle>
            <a:lvl1pPr>
              <a:defRPr b="1">
                <a:solidFill>
                  <a:srgbClr val="444444"/>
                </a:solidFill>
                <a:latin typeface="Calibri"/>
                <a:ea typeface="Calibri"/>
                <a:cs typeface="Calibri"/>
                <a:sym typeface="Calibri"/>
              </a:defRPr>
            </a:lvl1pPr>
          </a:lstStyle>
          <a:p>
            <a:pPr/>
            <a:r>
              <a:t>Title Text</a:t>
            </a:r>
          </a:p>
        </p:txBody>
      </p:sp>
      <p:sp>
        <p:nvSpPr>
          <p:cNvPr id="2106"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4">
    <p:bg>
      <p:bgPr>
        <a:solidFill>
          <a:srgbClr val="FFFFFF"/>
        </a:solidFill>
      </p:bgPr>
    </p:bg>
    <p:spTree>
      <p:nvGrpSpPr>
        <p:cNvPr id="1" name=""/>
        <p:cNvGrpSpPr/>
        <p:nvPr/>
      </p:nvGrpSpPr>
      <p:grpSpPr>
        <a:xfrm>
          <a:off x="0" y="0"/>
          <a:ext cx="0" cy="0"/>
          <a:chOff x="0" y="0"/>
          <a:chExt cx="0" cy="0"/>
        </a:xfrm>
      </p:grpSpPr>
      <p:sp>
        <p:nvSpPr>
          <p:cNvPr id="211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2114" name="FINAL LOGO process.pdf" descr="FINAL LOGO process.pdf"/>
          <p:cNvPicPr>
            <a:picLocks noChangeAspect="1"/>
          </p:cNvPicPr>
          <p:nvPr/>
        </p:nvPicPr>
        <p:blipFill>
          <a:blip r:embed="rId2">
            <a:extLst/>
          </a:blip>
          <a:stretch>
            <a:fillRect/>
          </a:stretch>
        </p:blipFill>
        <p:spPr>
          <a:xfrm>
            <a:off x="15519400" y="10274300"/>
            <a:ext cx="5600702" cy="2567658"/>
          </a:xfrm>
          <a:prstGeom prst="rect">
            <a:avLst/>
          </a:prstGeom>
          <a:ln w="12700">
            <a:miter lim="400000"/>
          </a:ln>
        </p:spPr>
      </p:pic>
      <p:sp>
        <p:nvSpPr>
          <p:cNvPr id="2115" name="Title Text"/>
          <p:cNvSpPr txBox="1"/>
          <p:nvPr>
            <p:ph type="title"/>
          </p:nvPr>
        </p:nvSpPr>
        <p:spPr>
          <a:xfrm>
            <a:off x="1866900" y="863600"/>
            <a:ext cx="20637500" cy="1841500"/>
          </a:xfrm>
          <a:prstGeom prst="rect">
            <a:avLst/>
          </a:prstGeom>
        </p:spPr>
        <p:txBody>
          <a:bodyPr anchor="b"/>
          <a:lstStyle>
            <a:lvl1pPr>
              <a:defRPr b="1">
                <a:solidFill>
                  <a:srgbClr val="444444"/>
                </a:solidFill>
                <a:latin typeface="Calibri"/>
                <a:ea typeface="Calibri"/>
                <a:cs typeface="Calibri"/>
                <a:sym typeface="Calibri"/>
              </a:defRPr>
            </a:lvl1pPr>
          </a:lstStyle>
          <a:p>
            <a:pPr/>
            <a:r>
              <a:t>Title Text</a:t>
            </a:r>
          </a:p>
        </p:txBody>
      </p:sp>
      <p:sp>
        <p:nvSpPr>
          <p:cNvPr id="2116"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2123" name="Title Text"/>
          <p:cNvSpPr txBox="1"/>
          <p:nvPr>
            <p:ph type="title"/>
          </p:nvPr>
        </p:nvSpPr>
        <p:spPr>
          <a:prstGeom prst="rect">
            <a:avLst/>
          </a:prstGeom>
        </p:spPr>
        <p:txBody>
          <a:bodyPr/>
          <a:lstStyle/>
          <a:p>
            <a:pPr/>
            <a:r>
              <a:t>Title Text</a:t>
            </a:r>
          </a:p>
        </p:txBody>
      </p:sp>
      <p:sp>
        <p:nvSpPr>
          <p:cNvPr id="2124"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212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 Points*">
    <p:bg>
      <p:bgPr>
        <a:solidFill>
          <a:srgbClr val="FFFFFF"/>
        </a:solidFill>
      </p:bgPr>
    </p:bg>
    <p:spTree>
      <p:nvGrpSpPr>
        <p:cNvPr id="1" name=""/>
        <p:cNvGrpSpPr/>
        <p:nvPr/>
      </p:nvGrpSpPr>
      <p:grpSpPr>
        <a:xfrm>
          <a:off x="0" y="0"/>
          <a:ext cx="0" cy="0"/>
          <a:chOff x="0" y="0"/>
          <a:chExt cx="0" cy="0"/>
        </a:xfrm>
      </p:grpSpPr>
      <p:pic>
        <p:nvPicPr>
          <p:cNvPr id="2132"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133" name="Body Level One…"/>
          <p:cNvSpPr txBox="1"/>
          <p:nvPr>
            <p:ph type="body" idx="1"/>
          </p:nvPr>
        </p:nvSpPr>
        <p:spPr>
          <a:xfrm>
            <a:off x="1765528" y="1346200"/>
            <a:ext cx="20868820" cy="10541001"/>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defTabSz="914400">
              <a:spcBef>
                <a:spcPts val="0"/>
              </a:spcBef>
              <a:buSzTx/>
              <a:buNone/>
              <a:defRPr sz="7200">
                <a:solidFill>
                  <a:srgbClr val="E2DEAB"/>
                </a:solidFill>
                <a:uFill>
                  <a:solidFill>
                    <a:srgbClr val="E2DEAB"/>
                  </a:solidFill>
                </a:uFill>
                <a:latin typeface="+mj-lt"/>
                <a:ea typeface="+mj-ea"/>
                <a:cs typeface="+mj-cs"/>
                <a:sym typeface="Helvetica"/>
              </a:defRPr>
            </a:lvl1pPr>
            <a:lvl2pPr marL="0" indent="0" defTabSz="914400">
              <a:spcBef>
                <a:spcPts val="0"/>
              </a:spcBef>
              <a:buSzTx/>
              <a:buNone/>
              <a:defRPr sz="7200">
                <a:solidFill>
                  <a:srgbClr val="E2DEAB"/>
                </a:solidFill>
                <a:uFill>
                  <a:solidFill>
                    <a:srgbClr val="E2DEAB"/>
                  </a:solidFill>
                </a:uFill>
                <a:latin typeface="+mj-lt"/>
                <a:ea typeface="+mj-ea"/>
                <a:cs typeface="+mj-cs"/>
                <a:sym typeface="Helvetica"/>
              </a:defRPr>
            </a:lvl2pPr>
            <a:lvl3pPr marL="0" indent="0" defTabSz="914400">
              <a:spcBef>
                <a:spcPts val="0"/>
              </a:spcBef>
              <a:buSzTx/>
              <a:buNone/>
              <a:defRPr sz="7200">
                <a:solidFill>
                  <a:srgbClr val="E2DEAB"/>
                </a:solidFill>
                <a:uFill>
                  <a:solidFill>
                    <a:srgbClr val="E2DEAB"/>
                  </a:solidFill>
                </a:uFill>
                <a:latin typeface="+mj-lt"/>
                <a:ea typeface="+mj-ea"/>
                <a:cs typeface="+mj-cs"/>
                <a:sym typeface="Helvetica"/>
              </a:defRPr>
            </a:lvl3pPr>
            <a:lvl4pPr marL="0" indent="0" defTabSz="914400">
              <a:spcBef>
                <a:spcPts val="0"/>
              </a:spcBef>
              <a:buSzTx/>
              <a:buNone/>
              <a:defRPr sz="7200">
                <a:solidFill>
                  <a:srgbClr val="E2DEAB"/>
                </a:solidFill>
                <a:uFill>
                  <a:solidFill>
                    <a:srgbClr val="E2DEAB"/>
                  </a:solidFill>
                </a:uFill>
                <a:latin typeface="+mj-lt"/>
                <a:ea typeface="+mj-ea"/>
                <a:cs typeface="+mj-cs"/>
                <a:sym typeface="Helvetica"/>
              </a:defRPr>
            </a:lvl4pPr>
            <a:lvl5pPr marL="0" indent="0" defTabSz="914400">
              <a:spcBef>
                <a:spcPts val="0"/>
              </a:spcBef>
              <a:buSzTx/>
              <a:buNone/>
              <a:defRPr sz="7200">
                <a:solidFill>
                  <a:srgbClr val="E2DEAB"/>
                </a:solidFill>
                <a:uFill>
                  <a:solidFill>
                    <a:srgbClr val="E2DEAB"/>
                  </a:solidFill>
                </a:u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134"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FFFFFF"/>
        </a:solidFill>
      </p:bgPr>
    </p:bg>
    <p:spTree>
      <p:nvGrpSpPr>
        <p:cNvPr id="1" name=""/>
        <p:cNvGrpSpPr/>
        <p:nvPr/>
      </p:nvGrpSpPr>
      <p:grpSpPr>
        <a:xfrm>
          <a:off x="0" y="0"/>
          <a:ext cx="0" cy="0"/>
          <a:chOff x="0" y="0"/>
          <a:chExt cx="0" cy="0"/>
        </a:xfrm>
      </p:grpSpPr>
      <p:pic>
        <p:nvPicPr>
          <p:cNvPr id="2141"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142"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09" name="Title Text"/>
          <p:cNvSpPr txBox="1"/>
          <p:nvPr>
            <p:ph type="title"/>
          </p:nvPr>
        </p:nvSpPr>
        <p:spPr>
          <a:xfrm>
            <a:off x="2384018" y="358775"/>
            <a:ext cx="19624055" cy="3429002"/>
          </a:xfrm>
          <a:prstGeom prst="rect">
            <a:avLst/>
          </a:prstGeom>
        </p:spPr>
        <p:txBody>
          <a:bodyPr lIns="76200" tIns="76200" rIns="76200" bIns="76200"/>
          <a:lstStyle>
            <a:lvl1pPr defTabSz="1530898">
              <a:defRPr b="1" sz="14000">
                <a:uFill>
                  <a:solidFill>
                    <a:srgbClr val="FFFFFF"/>
                  </a:solidFill>
                </a:uFill>
                <a:latin typeface="+mj-lt"/>
                <a:ea typeface="+mj-ea"/>
                <a:cs typeface="+mj-cs"/>
                <a:sym typeface="Helvetica"/>
              </a:defRPr>
            </a:lvl1pPr>
          </a:lstStyle>
          <a:p>
            <a:pPr/>
            <a:r>
              <a:t>Title Text</a:t>
            </a:r>
          </a:p>
        </p:txBody>
      </p:sp>
      <p:sp>
        <p:nvSpPr>
          <p:cNvPr id="210" name="Body Level One…"/>
          <p:cNvSpPr txBox="1"/>
          <p:nvPr>
            <p:ph type="body" idx="1"/>
          </p:nvPr>
        </p:nvSpPr>
        <p:spPr>
          <a:xfrm>
            <a:off x="1219358" y="3200400"/>
            <a:ext cx="21948461" cy="10515601"/>
          </a:xfrm>
          <a:prstGeom prst="rect">
            <a:avLst/>
          </a:prstGeom>
        </p:spPr>
        <p:txBody>
          <a:bodyPr lIns="101600" tIns="101600" rIns="101600" bIns="101600" anchor="t"/>
          <a:lstStyle>
            <a:lvl1pPr marL="1489318" indent="-956339" defTabSz="1530898">
              <a:spcBef>
                <a:spcPts val="4000"/>
              </a:spcBef>
              <a:buClr>
                <a:srgbClr val="FFFFFF"/>
              </a:buClr>
              <a:buFont typeface="Lucida Grande"/>
              <a:defRPr sz="7100">
                <a:uFill>
                  <a:solidFill>
                    <a:srgbClr val="FFFFFF"/>
                  </a:solidFill>
                </a:uFill>
              </a:defRPr>
            </a:lvl1pPr>
            <a:lvl2pPr marL="2233977" indent="-960119" defTabSz="1530898">
              <a:spcBef>
                <a:spcPts val="4000"/>
              </a:spcBef>
              <a:buClr>
                <a:srgbClr val="FFFFFF"/>
              </a:buClr>
              <a:buFont typeface="Lucida Grande"/>
              <a:defRPr sz="7100">
                <a:uFill>
                  <a:solidFill>
                    <a:srgbClr val="FFFFFF"/>
                  </a:solidFill>
                </a:uFill>
              </a:defRPr>
            </a:lvl2pPr>
            <a:lvl3pPr marL="2974856" indent="-956339" defTabSz="1530898">
              <a:spcBef>
                <a:spcPts val="4000"/>
              </a:spcBef>
              <a:buClr>
                <a:srgbClr val="FFFFFF"/>
              </a:buClr>
              <a:buFont typeface="Lucida Grande"/>
              <a:defRPr sz="7100">
                <a:uFill>
                  <a:solidFill>
                    <a:srgbClr val="FFFFFF"/>
                  </a:solidFill>
                </a:uFill>
              </a:defRPr>
            </a:lvl3pPr>
            <a:lvl4pPr marL="3719514" indent="-956340" defTabSz="1530898">
              <a:spcBef>
                <a:spcPts val="4000"/>
              </a:spcBef>
              <a:buClr>
                <a:srgbClr val="FFFFFF"/>
              </a:buClr>
              <a:buFont typeface="Lucida Grande"/>
              <a:defRPr sz="7100">
                <a:uFill>
                  <a:solidFill>
                    <a:srgbClr val="FFFFFF"/>
                  </a:solidFill>
                </a:uFill>
              </a:defRPr>
            </a:lvl4pPr>
            <a:lvl5pPr marL="4464175" indent="-956340" defTabSz="1530898">
              <a:spcBef>
                <a:spcPts val="4000"/>
              </a:spcBef>
              <a:buClr>
                <a:srgbClr val="FFFFFF"/>
              </a:buClr>
              <a:buFont typeface="Lucida Grande"/>
              <a:defRPr sz="7100">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211"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copy">
    <p:bg>
      <p:bgPr>
        <a:solidFill>
          <a:srgbClr val="FFFFFF"/>
        </a:solidFill>
      </p:bgPr>
    </p:bg>
    <p:spTree>
      <p:nvGrpSpPr>
        <p:cNvPr id="1" name=""/>
        <p:cNvGrpSpPr/>
        <p:nvPr/>
      </p:nvGrpSpPr>
      <p:grpSpPr>
        <a:xfrm>
          <a:off x="0" y="0"/>
          <a:ext cx="0" cy="0"/>
          <a:chOff x="0" y="0"/>
          <a:chExt cx="0" cy="0"/>
        </a:xfrm>
      </p:grpSpPr>
      <p:pic>
        <p:nvPicPr>
          <p:cNvPr id="2149"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150" name="Title Text"/>
          <p:cNvSpPr txBox="1"/>
          <p:nvPr>
            <p:ph type="title"/>
          </p:nvPr>
        </p:nvSpPr>
        <p:spPr>
          <a:xfrm>
            <a:off x="1778000" y="1384300"/>
            <a:ext cx="20828000" cy="10045700"/>
          </a:xfrm>
          <a:prstGeom prst="rect">
            <a:avLst/>
          </a:prstGeom>
        </p:spPr>
        <p:txBody>
          <a:bodyPr lIns="0" tIns="0" rIns="0" bIns="0" anchor="t"/>
          <a:lstStyle>
            <a:lvl1pPr algn="l">
              <a:defRPr sz="7200">
                <a:solidFill>
                  <a:srgbClr val="E2DEAB"/>
                </a:solidFill>
                <a:latin typeface="+mj-lt"/>
                <a:ea typeface="+mj-ea"/>
                <a:cs typeface="+mj-cs"/>
                <a:sym typeface="Helvetica"/>
              </a:defRPr>
            </a:lvl1pPr>
          </a:lstStyle>
          <a:p>
            <a:pPr/>
            <a:r>
              <a:t>Title Text</a:t>
            </a:r>
          </a:p>
        </p:txBody>
      </p:sp>
      <p:sp>
        <p:nvSpPr>
          <p:cNvPr id="2151"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9_Default Design">
    <p:spTree>
      <p:nvGrpSpPr>
        <p:cNvPr id="1" name=""/>
        <p:cNvGrpSpPr/>
        <p:nvPr/>
      </p:nvGrpSpPr>
      <p:grpSpPr>
        <a:xfrm>
          <a:off x="0" y="0"/>
          <a:ext cx="0" cy="0"/>
          <a:chOff x="0" y="0"/>
          <a:chExt cx="0" cy="0"/>
        </a:xfrm>
      </p:grpSpPr>
      <p:sp>
        <p:nvSpPr>
          <p:cNvPr id="2158" name="Title Text"/>
          <p:cNvSpPr txBox="1"/>
          <p:nvPr>
            <p:ph type="title"/>
          </p:nvPr>
        </p:nvSpPr>
        <p:spPr>
          <a:xfrm>
            <a:off x="1219200" y="184148"/>
            <a:ext cx="21945600" cy="3016252"/>
          </a:xfrm>
          <a:prstGeom prst="rect">
            <a:avLst/>
          </a:prstGeom>
        </p:spPr>
        <p:txBody>
          <a:bodyPr/>
          <a:lstStyle>
            <a:lvl1pPr marR="81280" indent="81280" defTabSz="1828800">
              <a:defRPr sz="8800">
                <a:solidFill>
                  <a:srgbClr val="000000"/>
                </a:solidFill>
                <a:uFill>
                  <a:solidFill>
                    <a:srgbClr val="000000"/>
                  </a:solidFill>
                </a:uFill>
                <a:latin typeface="Arial"/>
                <a:ea typeface="Arial"/>
                <a:cs typeface="Arial"/>
                <a:sym typeface="Arial"/>
              </a:defRPr>
            </a:lvl1pPr>
          </a:lstStyle>
          <a:p>
            <a:pPr/>
            <a:r>
              <a:t>Title Text</a:t>
            </a:r>
          </a:p>
        </p:txBody>
      </p:sp>
      <p:sp>
        <p:nvSpPr>
          <p:cNvPr id="2159" name="Body Level One…"/>
          <p:cNvSpPr txBox="1"/>
          <p:nvPr>
            <p:ph type="body" idx="1"/>
          </p:nvPr>
        </p:nvSpPr>
        <p:spPr>
          <a:xfrm>
            <a:off x="1219200" y="3200400"/>
            <a:ext cx="21945600" cy="10515600"/>
          </a:xfrm>
          <a:prstGeom prst="rect">
            <a:avLst/>
          </a:prstGeom>
        </p:spPr>
        <p:txBody>
          <a:bodyPr anchor="t"/>
          <a:lstStyle>
            <a:lvl1pPr marL="383540" marR="81280" indent="-342900" defTabSz="1828800">
              <a:spcBef>
                <a:spcPts val="1400"/>
              </a:spcBef>
              <a:buSzPct val="100000"/>
              <a:defRPr sz="6400">
                <a:solidFill>
                  <a:srgbClr val="000000"/>
                </a:solidFill>
                <a:uFill>
                  <a:solidFill>
                    <a:srgbClr val="000000"/>
                  </a:solidFill>
                </a:uFill>
                <a:latin typeface="Arial"/>
                <a:ea typeface="Arial"/>
                <a:cs typeface="Arial"/>
                <a:sym typeface="Arial"/>
              </a:defRPr>
            </a:lvl1pPr>
            <a:lvl2pPr marL="824411" marR="81280" indent="-326571"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2pPr>
            <a:lvl3pPr marL="1259838" marR="81280" indent="-304800" defTabSz="1828800">
              <a:spcBef>
                <a:spcPts val="1400"/>
              </a:spcBef>
              <a:buSzPct val="100000"/>
              <a:defRPr sz="6400">
                <a:solidFill>
                  <a:srgbClr val="000000"/>
                </a:solidFill>
                <a:uFill>
                  <a:solidFill>
                    <a:srgbClr val="000000"/>
                  </a:solidFill>
                </a:uFill>
                <a:latin typeface="Arial"/>
                <a:ea typeface="Arial"/>
                <a:cs typeface="Arial"/>
                <a:sym typeface="Arial"/>
              </a:defRPr>
            </a:lvl3pPr>
            <a:lvl4pPr marL="1777999" marR="81280" indent="-36576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4pPr>
            <a:lvl5pPr marL="2235199" marR="81280" indent="-36576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2160" name="Slide Number"/>
          <p:cNvSpPr txBox="1"/>
          <p:nvPr>
            <p:ph type="sldNum" sz="quarter" idx="2"/>
          </p:nvPr>
        </p:nvSpPr>
        <p:spPr>
          <a:xfrm>
            <a:off x="20065082" y="12490450"/>
            <a:ext cx="509836" cy="496367"/>
          </a:xfrm>
          <a:prstGeom prst="rect">
            <a:avLst/>
          </a:prstGeom>
        </p:spPr>
        <p:txBody>
          <a:bodyPr/>
          <a:lstStyle>
            <a:lvl1pPr defTabSz="1168400">
              <a:defRPr sz="2800">
                <a:solidFill>
                  <a:srgbClr val="000000"/>
                </a:solidFill>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_Default Design">
    <p:spTree>
      <p:nvGrpSpPr>
        <p:cNvPr id="1" name=""/>
        <p:cNvGrpSpPr/>
        <p:nvPr/>
      </p:nvGrpSpPr>
      <p:grpSpPr>
        <a:xfrm>
          <a:off x="0" y="0"/>
          <a:ext cx="0" cy="0"/>
          <a:chOff x="0" y="0"/>
          <a:chExt cx="0" cy="0"/>
        </a:xfrm>
      </p:grpSpPr>
      <p:sp>
        <p:nvSpPr>
          <p:cNvPr id="2167" name="Title Text"/>
          <p:cNvSpPr txBox="1"/>
          <p:nvPr>
            <p:ph type="title"/>
          </p:nvPr>
        </p:nvSpPr>
        <p:spPr>
          <a:xfrm>
            <a:off x="1219200" y="184148"/>
            <a:ext cx="21945600" cy="3016252"/>
          </a:xfrm>
          <a:prstGeom prst="rect">
            <a:avLst/>
          </a:prstGeom>
        </p:spPr>
        <p:txBody>
          <a:bodyPr/>
          <a:lstStyle>
            <a:lvl1pPr marR="81280" indent="81280" defTabSz="1828800">
              <a:defRPr sz="8800">
                <a:solidFill>
                  <a:srgbClr val="000000"/>
                </a:solidFill>
                <a:uFill>
                  <a:solidFill>
                    <a:srgbClr val="000000"/>
                  </a:solidFill>
                </a:uFill>
                <a:latin typeface="Arial"/>
                <a:ea typeface="Arial"/>
                <a:cs typeface="Arial"/>
                <a:sym typeface="Arial"/>
              </a:defRPr>
            </a:lvl1pPr>
          </a:lstStyle>
          <a:p>
            <a:pPr/>
            <a:r>
              <a:t>Title Text</a:t>
            </a:r>
          </a:p>
        </p:txBody>
      </p:sp>
      <p:sp>
        <p:nvSpPr>
          <p:cNvPr id="2168" name="Body Level One…"/>
          <p:cNvSpPr txBox="1"/>
          <p:nvPr>
            <p:ph type="body" idx="1"/>
          </p:nvPr>
        </p:nvSpPr>
        <p:spPr>
          <a:xfrm>
            <a:off x="1219200" y="3200400"/>
            <a:ext cx="21945600" cy="10515600"/>
          </a:xfrm>
          <a:prstGeom prst="rect">
            <a:avLst/>
          </a:prstGeom>
        </p:spPr>
        <p:txBody>
          <a:bodyPr anchor="t"/>
          <a:lstStyle>
            <a:lvl1pPr marL="383540" marR="81280" indent="-342900" defTabSz="1828800">
              <a:spcBef>
                <a:spcPts val="1400"/>
              </a:spcBef>
              <a:buSzPct val="100000"/>
              <a:defRPr sz="6400">
                <a:solidFill>
                  <a:srgbClr val="000000"/>
                </a:solidFill>
                <a:uFill>
                  <a:solidFill>
                    <a:srgbClr val="000000"/>
                  </a:solidFill>
                </a:uFill>
                <a:latin typeface="Arial"/>
                <a:ea typeface="Arial"/>
                <a:cs typeface="Arial"/>
                <a:sym typeface="Arial"/>
              </a:defRPr>
            </a:lvl1pPr>
            <a:lvl2pPr marL="824411" marR="81280" indent="-326571"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2pPr>
            <a:lvl3pPr marL="1259838" marR="81280" indent="-304800" defTabSz="1828800">
              <a:spcBef>
                <a:spcPts val="1400"/>
              </a:spcBef>
              <a:buSzPct val="100000"/>
              <a:defRPr sz="6400">
                <a:solidFill>
                  <a:srgbClr val="000000"/>
                </a:solidFill>
                <a:uFill>
                  <a:solidFill>
                    <a:srgbClr val="000000"/>
                  </a:solidFill>
                </a:uFill>
                <a:latin typeface="Arial"/>
                <a:ea typeface="Arial"/>
                <a:cs typeface="Arial"/>
                <a:sym typeface="Arial"/>
              </a:defRPr>
            </a:lvl3pPr>
            <a:lvl4pPr marL="1777999" marR="81280" indent="-36576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4pPr>
            <a:lvl5pPr marL="2235199" marR="81280" indent="-36576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2169" name="Slide Number"/>
          <p:cNvSpPr txBox="1"/>
          <p:nvPr>
            <p:ph type="sldNum" sz="quarter" idx="2"/>
          </p:nvPr>
        </p:nvSpPr>
        <p:spPr>
          <a:xfrm>
            <a:off x="20065082" y="12490450"/>
            <a:ext cx="509836" cy="496367"/>
          </a:xfrm>
          <a:prstGeom prst="rect">
            <a:avLst/>
          </a:prstGeom>
        </p:spPr>
        <p:txBody>
          <a:bodyPr/>
          <a:lstStyle>
            <a:lvl1pPr defTabSz="1168400">
              <a:defRPr sz="2800">
                <a:solidFill>
                  <a:srgbClr val="000000"/>
                </a:solidFill>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7_Default Design">
    <p:spTree>
      <p:nvGrpSpPr>
        <p:cNvPr id="1" name=""/>
        <p:cNvGrpSpPr/>
        <p:nvPr/>
      </p:nvGrpSpPr>
      <p:grpSpPr>
        <a:xfrm>
          <a:off x="0" y="0"/>
          <a:ext cx="0" cy="0"/>
          <a:chOff x="0" y="0"/>
          <a:chExt cx="0" cy="0"/>
        </a:xfrm>
      </p:grpSpPr>
      <p:sp>
        <p:nvSpPr>
          <p:cNvPr id="2176" name="Title Text"/>
          <p:cNvSpPr txBox="1"/>
          <p:nvPr>
            <p:ph type="title"/>
          </p:nvPr>
        </p:nvSpPr>
        <p:spPr>
          <a:xfrm>
            <a:off x="1219200" y="184148"/>
            <a:ext cx="21945600" cy="3016252"/>
          </a:xfrm>
          <a:prstGeom prst="rect">
            <a:avLst/>
          </a:prstGeom>
        </p:spPr>
        <p:txBody>
          <a:bodyPr/>
          <a:lstStyle>
            <a:lvl1pPr marR="81280" indent="81280" defTabSz="1828800">
              <a:defRPr sz="8800">
                <a:solidFill>
                  <a:srgbClr val="000000"/>
                </a:solidFill>
                <a:uFill>
                  <a:solidFill>
                    <a:srgbClr val="000000"/>
                  </a:solidFill>
                </a:uFill>
                <a:latin typeface="Arial"/>
                <a:ea typeface="Arial"/>
                <a:cs typeface="Arial"/>
                <a:sym typeface="Arial"/>
              </a:defRPr>
            </a:lvl1pPr>
          </a:lstStyle>
          <a:p>
            <a:pPr/>
            <a:r>
              <a:t>Title Text</a:t>
            </a:r>
          </a:p>
        </p:txBody>
      </p:sp>
      <p:sp>
        <p:nvSpPr>
          <p:cNvPr id="2177" name="Body Level One…"/>
          <p:cNvSpPr txBox="1"/>
          <p:nvPr>
            <p:ph type="body" idx="1"/>
          </p:nvPr>
        </p:nvSpPr>
        <p:spPr>
          <a:xfrm>
            <a:off x="1219200" y="3200400"/>
            <a:ext cx="21945600" cy="10515600"/>
          </a:xfrm>
          <a:prstGeom prst="rect">
            <a:avLst/>
          </a:prstGeom>
        </p:spPr>
        <p:txBody>
          <a:bodyPr anchor="t"/>
          <a:lstStyle>
            <a:lvl1pPr marL="383540" marR="81280" indent="-342900" defTabSz="1828800">
              <a:spcBef>
                <a:spcPts val="1400"/>
              </a:spcBef>
              <a:buSzPct val="100000"/>
              <a:defRPr sz="6400">
                <a:solidFill>
                  <a:srgbClr val="000000"/>
                </a:solidFill>
                <a:uFill>
                  <a:solidFill>
                    <a:srgbClr val="000000"/>
                  </a:solidFill>
                </a:uFill>
                <a:latin typeface="Arial"/>
                <a:ea typeface="Arial"/>
                <a:cs typeface="Arial"/>
                <a:sym typeface="Arial"/>
              </a:defRPr>
            </a:lvl1pPr>
            <a:lvl2pPr marL="824411" marR="81280" indent="-326571"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2pPr>
            <a:lvl3pPr marL="1259838" marR="81280" indent="-304800" defTabSz="1828800">
              <a:spcBef>
                <a:spcPts val="1400"/>
              </a:spcBef>
              <a:buSzPct val="100000"/>
              <a:defRPr sz="6400">
                <a:solidFill>
                  <a:srgbClr val="000000"/>
                </a:solidFill>
                <a:uFill>
                  <a:solidFill>
                    <a:srgbClr val="000000"/>
                  </a:solidFill>
                </a:uFill>
                <a:latin typeface="Arial"/>
                <a:ea typeface="Arial"/>
                <a:cs typeface="Arial"/>
                <a:sym typeface="Arial"/>
              </a:defRPr>
            </a:lvl3pPr>
            <a:lvl4pPr marL="1777999" marR="81280" indent="-36576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4pPr>
            <a:lvl5pPr marL="2235199" marR="81280" indent="-36576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2178" name="Slide Number"/>
          <p:cNvSpPr txBox="1"/>
          <p:nvPr>
            <p:ph type="sldNum" sz="quarter" idx="2"/>
          </p:nvPr>
        </p:nvSpPr>
        <p:spPr>
          <a:xfrm>
            <a:off x="20065082" y="12490450"/>
            <a:ext cx="509836" cy="496367"/>
          </a:xfrm>
          <a:prstGeom prst="rect">
            <a:avLst/>
          </a:prstGeom>
        </p:spPr>
        <p:txBody>
          <a:bodyPr/>
          <a:lstStyle>
            <a:lvl1pPr defTabSz="1168400">
              <a:defRPr sz="2800">
                <a:solidFill>
                  <a:srgbClr val="000000"/>
                </a:solidFill>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_Title copy 3">
    <p:bg>
      <p:bgPr>
        <a:solidFill>
          <a:srgbClr val="FFFFFF"/>
        </a:solidFill>
      </p:bgPr>
    </p:bg>
    <p:spTree>
      <p:nvGrpSpPr>
        <p:cNvPr id="1" name=""/>
        <p:cNvGrpSpPr/>
        <p:nvPr/>
      </p:nvGrpSpPr>
      <p:grpSpPr>
        <a:xfrm>
          <a:off x="0" y="0"/>
          <a:ext cx="0" cy="0"/>
          <a:chOff x="0" y="0"/>
          <a:chExt cx="0" cy="0"/>
        </a:xfrm>
      </p:grpSpPr>
      <p:sp>
        <p:nvSpPr>
          <p:cNvPr id="2185"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186"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Scripture 1 copy">
    <p:bg>
      <p:bgPr>
        <a:solidFill>
          <a:srgbClr val="FFFFFF"/>
        </a:solidFill>
      </p:bgPr>
    </p:bg>
    <p:spTree>
      <p:nvGrpSpPr>
        <p:cNvPr id="1" name=""/>
        <p:cNvGrpSpPr/>
        <p:nvPr/>
      </p:nvGrpSpPr>
      <p:grpSpPr>
        <a:xfrm>
          <a:off x="0" y="0"/>
          <a:ext cx="0" cy="0"/>
          <a:chOff x="0" y="0"/>
          <a:chExt cx="0" cy="0"/>
        </a:xfrm>
      </p:grpSpPr>
      <p:pic>
        <p:nvPicPr>
          <p:cNvPr id="2193" name="Sand_ocean.jpg" descr="Sand_ocean.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194" name="Title Text"/>
          <p:cNvSpPr txBox="1"/>
          <p:nvPr>
            <p:ph type="title"/>
          </p:nvPr>
        </p:nvSpPr>
        <p:spPr>
          <a:xfrm>
            <a:off x="1778000" y="1016000"/>
            <a:ext cx="20828000" cy="17272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r">
              <a:defRPr sz="11500">
                <a:solidFill>
                  <a:srgbClr val="E2DEAB"/>
                </a:solidFill>
                <a:latin typeface="+mj-lt"/>
                <a:ea typeface="+mj-ea"/>
                <a:cs typeface="+mj-cs"/>
                <a:sym typeface="Helvetica"/>
              </a:defRPr>
            </a:lvl1pPr>
          </a:lstStyle>
          <a:p>
            <a:pPr/>
            <a:r>
              <a:t>Title Text</a:t>
            </a:r>
          </a:p>
        </p:txBody>
      </p:sp>
      <p:sp>
        <p:nvSpPr>
          <p:cNvPr id="2195" name="Body Level One…"/>
          <p:cNvSpPr txBox="1"/>
          <p:nvPr>
            <p:ph type="body" idx="1"/>
          </p:nvPr>
        </p:nvSpPr>
        <p:spPr>
          <a:xfrm>
            <a:off x="1765300" y="2971800"/>
            <a:ext cx="20942300" cy="97282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7200">
                <a:solidFill>
                  <a:srgbClr val="E2DEAB"/>
                </a:solidFill>
                <a:latin typeface="+mj-lt"/>
                <a:ea typeface="+mj-ea"/>
                <a:cs typeface="+mj-cs"/>
                <a:sym typeface="Helvetica"/>
              </a:defRPr>
            </a:lvl1pPr>
            <a:lvl2pPr marL="0" indent="0">
              <a:spcBef>
                <a:spcPts val="0"/>
              </a:spcBef>
              <a:buSzTx/>
              <a:buNone/>
              <a:defRPr sz="7200">
                <a:solidFill>
                  <a:srgbClr val="E2DEAB"/>
                </a:solidFill>
                <a:latin typeface="+mj-lt"/>
                <a:ea typeface="+mj-ea"/>
                <a:cs typeface="+mj-cs"/>
                <a:sym typeface="Helvetica"/>
              </a:defRPr>
            </a:lvl2pPr>
            <a:lvl3pPr marL="0" indent="0">
              <a:spcBef>
                <a:spcPts val="0"/>
              </a:spcBef>
              <a:buSzTx/>
              <a:buNone/>
              <a:defRPr sz="7200">
                <a:solidFill>
                  <a:srgbClr val="E2DEAB"/>
                </a:solidFill>
                <a:latin typeface="+mj-lt"/>
                <a:ea typeface="+mj-ea"/>
                <a:cs typeface="+mj-cs"/>
                <a:sym typeface="Helvetica"/>
              </a:defRPr>
            </a:lvl3pPr>
            <a:lvl4pPr marL="0" indent="0">
              <a:spcBef>
                <a:spcPts val="0"/>
              </a:spcBef>
              <a:buSzTx/>
              <a:buNone/>
              <a:defRPr sz="7200">
                <a:solidFill>
                  <a:srgbClr val="E2DEAB"/>
                </a:solidFill>
                <a:latin typeface="+mj-lt"/>
                <a:ea typeface="+mj-ea"/>
                <a:cs typeface="+mj-cs"/>
                <a:sym typeface="Helvetica"/>
              </a:defRPr>
            </a:lvl4pPr>
            <a:lvl5pPr marL="0" indent="0">
              <a:spcBef>
                <a:spcPts val="0"/>
              </a:spcBef>
              <a:buSzTx/>
              <a:buNone/>
              <a:defRPr sz="7200">
                <a:solidFill>
                  <a:srgbClr val="E2DEAB"/>
                </a:solid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196"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Only">
    <p:bg>
      <p:bgPr>
        <a:solidFill>
          <a:srgbClr val="FFFFFF"/>
        </a:solidFill>
      </p:bgPr>
    </p:bg>
    <p:spTree>
      <p:nvGrpSpPr>
        <p:cNvPr id="1" name=""/>
        <p:cNvGrpSpPr/>
        <p:nvPr/>
      </p:nvGrpSpPr>
      <p:grpSpPr>
        <a:xfrm>
          <a:off x="0" y="0"/>
          <a:ext cx="0" cy="0"/>
          <a:chOff x="0" y="0"/>
          <a:chExt cx="0" cy="0"/>
        </a:xfrm>
      </p:grpSpPr>
      <p:sp>
        <p:nvSpPr>
          <p:cNvPr id="2203" name="Title Text"/>
          <p:cNvSpPr txBox="1"/>
          <p:nvPr>
            <p:ph type="title"/>
          </p:nvPr>
        </p:nvSpPr>
        <p:spPr>
          <a:xfrm>
            <a:off x="1219358" y="549275"/>
            <a:ext cx="21948461" cy="2651125"/>
          </a:xfrm>
          <a:prstGeom prst="rect">
            <a:avLst/>
          </a:prstGeom>
        </p:spPr>
        <p:txBody>
          <a:bodyPr lIns="101600" tIns="101600" rIns="101600" bIns="101600" anchor="t"/>
          <a:lstStyle>
            <a:lvl1pPr algn="l" defTabSz="914400">
              <a:defRPr sz="107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stStyle>
          <a:p>
            <a:pPr/>
            <a:r>
              <a:t>Title Text</a:t>
            </a:r>
          </a:p>
        </p:txBody>
      </p:sp>
      <p:sp>
        <p:nvSpPr>
          <p:cNvPr id="2204" name="Slide Number"/>
          <p:cNvSpPr txBox="1"/>
          <p:nvPr>
            <p:ph type="sldNum" sz="quarter" idx="2"/>
          </p:nvPr>
        </p:nvSpPr>
        <p:spPr>
          <a:xfrm>
            <a:off x="22799516" y="13061950"/>
            <a:ext cx="368301" cy="381000"/>
          </a:xfrm>
          <a:prstGeom prst="rect">
            <a:avLst/>
          </a:prstGeom>
        </p:spPr>
        <p:txBody>
          <a:bodyPr lIns="101600" tIns="101600" rIns="101600" bIns="101600"/>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blank">
    <p:bg>
      <p:bgPr>
        <a:solidFill>
          <a:srgbClr val="FFFFFF"/>
        </a:solidFill>
      </p:bgPr>
    </p:bg>
    <p:spTree>
      <p:nvGrpSpPr>
        <p:cNvPr id="1" name=""/>
        <p:cNvGrpSpPr/>
        <p:nvPr/>
      </p:nvGrpSpPr>
      <p:grpSpPr>
        <a:xfrm>
          <a:off x="0" y="0"/>
          <a:ext cx="0" cy="0"/>
          <a:chOff x="0" y="0"/>
          <a:chExt cx="0" cy="0"/>
        </a:xfrm>
      </p:grpSpPr>
      <p:pic>
        <p:nvPicPr>
          <p:cNvPr id="2211" name="Relevance of Genesis in Today's World_Scripture.jpg" descr="Relevance of Genesis in Today's World_Scripture.jpg"/>
          <p:cNvPicPr>
            <a:picLocks noChangeAspect="1"/>
          </p:cNvPicPr>
          <p:nvPr/>
        </p:nvPicPr>
        <p:blipFill>
          <a:blip r:embed="rId2">
            <a:extLst/>
          </a:blip>
          <a:stretch>
            <a:fillRect/>
          </a:stretch>
        </p:blipFill>
        <p:spPr>
          <a:xfrm>
            <a:off x="-36174" y="0"/>
            <a:ext cx="24461792" cy="13757964"/>
          </a:xfrm>
          <a:prstGeom prst="rect">
            <a:avLst/>
          </a:prstGeom>
          <a:ln w="12700">
            <a:miter lim="400000"/>
          </a:ln>
        </p:spPr>
      </p:pic>
      <p:sp>
        <p:nvSpPr>
          <p:cNvPr id="2212"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Slide">
    <p:bg>
      <p:bgPr>
        <a:solidFill>
          <a:srgbClr val="FFFFFF"/>
        </a:solidFill>
      </p:bgPr>
    </p:bg>
    <p:spTree>
      <p:nvGrpSpPr>
        <p:cNvPr id="1" name=""/>
        <p:cNvGrpSpPr/>
        <p:nvPr/>
      </p:nvGrpSpPr>
      <p:grpSpPr>
        <a:xfrm>
          <a:off x="0" y="0"/>
          <a:ext cx="0" cy="0"/>
          <a:chOff x="0" y="0"/>
          <a:chExt cx="0" cy="0"/>
        </a:xfrm>
      </p:grpSpPr>
      <p:pic>
        <p:nvPicPr>
          <p:cNvPr id="2219"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220" name="Title Text"/>
          <p:cNvSpPr txBox="1"/>
          <p:nvPr>
            <p:ph type="title"/>
          </p:nvPr>
        </p:nvSpPr>
        <p:spPr>
          <a:xfrm>
            <a:off x="1829037" y="4261537"/>
            <a:ext cx="20729101" cy="6939864"/>
          </a:xfrm>
          <a:prstGeom prst="rect">
            <a:avLst/>
          </a:prstGeom>
        </p:spPr>
        <p:txBody>
          <a:bodyPr anchor="t"/>
          <a:lstStyle>
            <a:lvl1pPr algn="l" defTabSz="914400">
              <a:defRPr sz="107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stStyle>
          <a:p>
            <a:pPr/>
            <a:r>
              <a:t>Title Text</a:t>
            </a:r>
          </a:p>
        </p:txBody>
      </p:sp>
      <p:sp>
        <p:nvSpPr>
          <p:cNvPr id="2221" name="Body Level One…"/>
          <p:cNvSpPr txBox="1"/>
          <p:nvPr>
            <p:ph type="body" sz="half" idx="1"/>
          </p:nvPr>
        </p:nvSpPr>
        <p:spPr>
          <a:xfrm>
            <a:off x="3658075" y="7772400"/>
            <a:ext cx="17071025" cy="5943600"/>
          </a:xfrm>
          <a:prstGeom prst="rect">
            <a:avLst/>
          </a:prstGeom>
        </p:spPr>
        <p:txBody>
          <a:bodyPr anchor="t"/>
          <a:lstStyle>
            <a:lvl1pPr marL="0" indent="0"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vl2pPr marL="0" indent="512018"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2pPr>
            <a:lvl3pPr marL="0" indent="1024037"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3pPr>
            <a:lvl4pPr marL="0" indent="1536057"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4pPr>
            <a:lvl5pPr marL="0" indent="2048078"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222"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29" name="Title Text"/>
          <p:cNvSpPr txBox="1"/>
          <p:nvPr>
            <p:ph type="title"/>
          </p:nvPr>
        </p:nvSpPr>
        <p:spPr>
          <a:xfrm>
            <a:off x="2384018" y="358775"/>
            <a:ext cx="19624055" cy="3429002"/>
          </a:xfrm>
          <a:prstGeom prst="rect">
            <a:avLst/>
          </a:prstGeom>
        </p:spPr>
        <p:txBody>
          <a:bodyPr lIns="76200" tIns="76200" rIns="76200" bIns="76200"/>
          <a:lstStyle>
            <a:lvl1pPr defTabSz="1530898">
              <a:defRPr b="1" sz="14000">
                <a:uFill>
                  <a:solidFill>
                    <a:srgbClr val="FFFFFF"/>
                  </a:solidFill>
                </a:uFill>
                <a:latin typeface="+mj-lt"/>
                <a:ea typeface="+mj-ea"/>
                <a:cs typeface="+mj-cs"/>
                <a:sym typeface="Helvetica"/>
              </a:defRPr>
            </a:lvl1pPr>
          </a:lstStyle>
          <a:p>
            <a:pPr/>
            <a:r>
              <a:t>Title Text</a:t>
            </a:r>
          </a:p>
        </p:txBody>
      </p:sp>
      <p:sp>
        <p:nvSpPr>
          <p:cNvPr id="2230" name="Body Level One…"/>
          <p:cNvSpPr txBox="1"/>
          <p:nvPr>
            <p:ph type="body" idx="1"/>
          </p:nvPr>
        </p:nvSpPr>
        <p:spPr>
          <a:xfrm>
            <a:off x="1219358" y="3200400"/>
            <a:ext cx="21948461" cy="10515601"/>
          </a:xfrm>
          <a:prstGeom prst="rect">
            <a:avLst/>
          </a:prstGeom>
        </p:spPr>
        <p:txBody>
          <a:bodyPr lIns="101600" tIns="101600" rIns="101600" bIns="101600" anchor="t"/>
          <a:lstStyle>
            <a:lvl1pPr marL="1489318" indent="-956339" defTabSz="1530898">
              <a:spcBef>
                <a:spcPts val="4000"/>
              </a:spcBef>
              <a:buClr>
                <a:srgbClr val="FFFFFF"/>
              </a:buClr>
              <a:buFont typeface="Lucida Grande"/>
              <a:defRPr sz="7100">
                <a:uFill>
                  <a:solidFill>
                    <a:srgbClr val="FFFFFF"/>
                  </a:solidFill>
                </a:uFill>
              </a:defRPr>
            </a:lvl1pPr>
            <a:lvl2pPr marL="2233977" indent="-960119" defTabSz="1530898">
              <a:spcBef>
                <a:spcPts val="4000"/>
              </a:spcBef>
              <a:buClr>
                <a:srgbClr val="FFFFFF"/>
              </a:buClr>
              <a:buFont typeface="Lucida Grande"/>
              <a:defRPr sz="7100">
                <a:uFill>
                  <a:solidFill>
                    <a:srgbClr val="FFFFFF"/>
                  </a:solidFill>
                </a:uFill>
              </a:defRPr>
            </a:lvl2pPr>
            <a:lvl3pPr marL="2974856" indent="-956339" defTabSz="1530898">
              <a:spcBef>
                <a:spcPts val="4000"/>
              </a:spcBef>
              <a:buClr>
                <a:srgbClr val="FFFFFF"/>
              </a:buClr>
              <a:buFont typeface="Lucida Grande"/>
              <a:defRPr sz="7100">
                <a:uFill>
                  <a:solidFill>
                    <a:srgbClr val="FFFFFF"/>
                  </a:solidFill>
                </a:uFill>
              </a:defRPr>
            </a:lvl3pPr>
            <a:lvl4pPr marL="3719514" indent="-956340" defTabSz="1530898">
              <a:spcBef>
                <a:spcPts val="4000"/>
              </a:spcBef>
              <a:buClr>
                <a:srgbClr val="FFFFFF"/>
              </a:buClr>
              <a:buFont typeface="Lucida Grande"/>
              <a:defRPr sz="7100">
                <a:uFill>
                  <a:solidFill>
                    <a:srgbClr val="FFFFFF"/>
                  </a:solidFill>
                </a:uFill>
              </a:defRPr>
            </a:lvl4pPr>
            <a:lvl5pPr marL="4464175" indent="-956340" defTabSz="1530898">
              <a:spcBef>
                <a:spcPts val="4000"/>
              </a:spcBef>
              <a:buClr>
                <a:srgbClr val="FFFFFF"/>
              </a:buClr>
              <a:buFont typeface="Lucida Grande"/>
              <a:defRPr sz="7100">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2231"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18"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nk">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38"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Default - Title Onl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45" name="Title Text"/>
          <p:cNvSpPr txBox="1"/>
          <p:nvPr>
            <p:ph type="title"/>
          </p:nvPr>
        </p:nvSpPr>
        <p:spPr>
          <a:xfrm>
            <a:off x="2384018" y="358775"/>
            <a:ext cx="19624055" cy="3429002"/>
          </a:xfrm>
          <a:prstGeom prst="rect">
            <a:avLst/>
          </a:prstGeom>
        </p:spPr>
        <p:txBody>
          <a:bodyPr lIns="76200" tIns="76200" rIns="76200" bIns="76200"/>
          <a:lstStyle>
            <a:lvl1pPr defTabSz="1530898">
              <a:defRPr b="1" sz="14000">
                <a:uFill>
                  <a:solidFill>
                    <a:srgbClr val="FFFFFF"/>
                  </a:solidFill>
                </a:uFill>
                <a:latin typeface="+mj-lt"/>
                <a:ea typeface="+mj-ea"/>
                <a:cs typeface="+mj-cs"/>
                <a:sym typeface="Helvetica"/>
              </a:defRPr>
            </a:lvl1pPr>
          </a:lstStyle>
          <a:p>
            <a:pPr/>
            <a:r>
              <a:t>Title Text</a:t>
            </a:r>
          </a:p>
        </p:txBody>
      </p:sp>
      <p:sp>
        <p:nvSpPr>
          <p:cNvPr id="2246"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3_Title and Content">
    <p:bg>
      <p:bgPr>
        <a:solidFill>
          <a:srgbClr val="FFFFFF"/>
        </a:solidFill>
      </p:bgPr>
    </p:bg>
    <p:spTree>
      <p:nvGrpSpPr>
        <p:cNvPr id="1" name=""/>
        <p:cNvGrpSpPr/>
        <p:nvPr/>
      </p:nvGrpSpPr>
      <p:grpSpPr>
        <a:xfrm>
          <a:off x="0" y="0"/>
          <a:ext cx="0" cy="0"/>
          <a:chOff x="0" y="0"/>
          <a:chExt cx="0" cy="0"/>
        </a:xfrm>
      </p:grpSpPr>
      <p:pic>
        <p:nvPicPr>
          <p:cNvPr id="2253"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254" name="Body Level One…"/>
          <p:cNvSpPr txBox="1"/>
          <p:nvPr>
            <p:ph type="body" sz="quarter" idx="1"/>
          </p:nvPr>
        </p:nvSpPr>
        <p:spPr>
          <a:xfrm>
            <a:off x="1753167" y="10820400"/>
            <a:ext cx="20868821" cy="1701801"/>
          </a:xfrm>
          <a:prstGeom prst="rect">
            <a:avLst/>
          </a:prstGeom>
        </p:spPr>
        <p:txBody>
          <a:bodyPr lIns="0" tIns="0" rIns="0" bIns="0" anchor="t"/>
          <a:lstStyle>
            <a:lvl1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1pPr>
            <a:lvl2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2pPr>
            <a:lvl3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3pPr>
            <a:lvl4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4pPr>
            <a:lvl5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255" name="Body Level One…"/>
          <p:cNvSpPr txBox="1"/>
          <p:nvPr>
            <p:ph type="body" idx="21"/>
          </p:nvPr>
        </p:nvSpPr>
        <p:spPr>
          <a:xfrm>
            <a:off x="1765529" y="1498600"/>
            <a:ext cx="20868818" cy="9245600"/>
          </a:xfrm>
          <a:prstGeom prst="rect">
            <a:avLst/>
          </a:prstGeom>
        </p:spPr>
        <p:txBody>
          <a:bodyPr lIns="0" tIns="0" rIns="0" bIns="0" anchor="t"/>
          <a:lstStyle/>
          <a:p>
            <a: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pPr>
          </a:p>
        </p:txBody>
      </p:sp>
      <p:sp>
        <p:nvSpPr>
          <p:cNvPr id="2256"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Relevance copy 2">
    <p:bg>
      <p:bgPr>
        <a:solidFill>
          <a:srgbClr val="FFFFFF"/>
        </a:solidFill>
      </p:bgPr>
    </p:bg>
    <p:spTree>
      <p:nvGrpSpPr>
        <p:cNvPr id="1" name=""/>
        <p:cNvGrpSpPr/>
        <p:nvPr/>
      </p:nvGrpSpPr>
      <p:grpSpPr>
        <a:xfrm>
          <a:off x="0" y="0"/>
          <a:ext cx="0" cy="0"/>
          <a:chOff x="0" y="0"/>
          <a:chExt cx="0" cy="0"/>
        </a:xfrm>
      </p:grpSpPr>
      <p:pic>
        <p:nvPicPr>
          <p:cNvPr id="2263"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264" name="Title Text"/>
          <p:cNvSpPr txBox="1"/>
          <p:nvPr>
            <p:ph type="title"/>
          </p:nvPr>
        </p:nvSpPr>
        <p:spPr>
          <a:xfrm>
            <a:off x="1778000" y="1371600"/>
            <a:ext cx="20828000" cy="17018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l">
              <a:defRPr sz="9600">
                <a:solidFill>
                  <a:srgbClr val="FEFCDD"/>
                </a:solidFill>
                <a:latin typeface="+mj-lt"/>
                <a:ea typeface="+mj-ea"/>
                <a:cs typeface="+mj-cs"/>
                <a:sym typeface="Helvetica"/>
              </a:defRPr>
            </a:lvl1pPr>
          </a:lstStyle>
          <a:p>
            <a:pPr/>
            <a:r>
              <a:t>Title Text</a:t>
            </a:r>
          </a:p>
        </p:txBody>
      </p:sp>
      <p:sp>
        <p:nvSpPr>
          <p:cNvPr id="2265" name="Body Level One…"/>
          <p:cNvSpPr txBox="1"/>
          <p:nvPr>
            <p:ph type="body" idx="1"/>
          </p:nvPr>
        </p:nvSpPr>
        <p:spPr>
          <a:xfrm>
            <a:off x="1765300" y="2971800"/>
            <a:ext cx="20866100" cy="85344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7200">
                <a:solidFill>
                  <a:srgbClr val="FEFCDD"/>
                </a:solidFill>
                <a:latin typeface="+mj-lt"/>
                <a:ea typeface="+mj-ea"/>
                <a:cs typeface="+mj-cs"/>
                <a:sym typeface="Helvetica"/>
              </a:defRPr>
            </a:lvl1pPr>
            <a:lvl2pPr marL="0" indent="0">
              <a:spcBef>
                <a:spcPts val="0"/>
              </a:spcBef>
              <a:buSzTx/>
              <a:buNone/>
              <a:defRPr sz="7200">
                <a:solidFill>
                  <a:srgbClr val="FEFCDD"/>
                </a:solidFill>
                <a:latin typeface="+mj-lt"/>
                <a:ea typeface="+mj-ea"/>
                <a:cs typeface="+mj-cs"/>
                <a:sym typeface="Helvetica"/>
              </a:defRPr>
            </a:lvl2pPr>
            <a:lvl3pPr marL="0" indent="0">
              <a:spcBef>
                <a:spcPts val="0"/>
              </a:spcBef>
              <a:buSzTx/>
              <a:buNone/>
              <a:defRPr sz="7200">
                <a:solidFill>
                  <a:srgbClr val="FEFCDD"/>
                </a:solidFill>
                <a:latin typeface="+mj-lt"/>
                <a:ea typeface="+mj-ea"/>
                <a:cs typeface="+mj-cs"/>
                <a:sym typeface="Helvetica"/>
              </a:defRPr>
            </a:lvl3pPr>
            <a:lvl4pPr marL="0" indent="0">
              <a:spcBef>
                <a:spcPts val="0"/>
              </a:spcBef>
              <a:buSzTx/>
              <a:buNone/>
              <a:defRPr sz="7200">
                <a:solidFill>
                  <a:srgbClr val="FEFCDD"/>
                </a:solidFill>
                <a:latin typeface="+mj-lt"/>
                <a:ea typeface="+mj-ea"/>
                <a:cs typeface="+mj-cs"/>
                <a:sym typeface="Helvetica"/>
              </a:defRPr>
            </a:lvl4pPr>
            <a:lvl5pPr marL="0" indent="0">
              <a:spcBef>
                <a:spcPts val="0"/>
              </a:spcBef>
              <a:buSzTx/>
              <a:buNone/>
              <a:defRPr sz="7200">
                <a:solidFill>
                  <a:srgbClr val="FEFCDD"/>
                </a:solid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266"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Default - Title and Content">
    <p:bg>
      <p:bgPr>
        <a:solidFill>
          <a:srgbClr val="FFFFFF"/>
        </a:solidFill>
      </p:bgPr>
    </p:bg>
    <p:spTree>
      <p:nvGrpSpPr>
        <p:cNvPr id="1" name=""/>
        <p:cNvGrpSpPr/>
        <p:nvPr/>
      </p:nvGrpSpPr>
      <p:grpSpPr>
        <a:xfrm>
          <a:off x="0" y="0"/>
          <a:ext cx="0" cy="0"/>
          <a:chOff x="0" y="0"/>
          <a:chExt cx="0" cy="0"/>
        </a:xfrm>
      </p:grpSpPr>
      <p:pic>
        <p:nvPicPr>
          <p:cNvPr id="2273"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274" name="Title Text"/>
          <p:cNvSpPr txBox="1"/>
          <p:nvPr>
            <p:ph type="title"/>
          </p:nvPr>
        </p:nvSpPr>
        <p:spPr>
          <a:xfrm>
            <a:off x="1778230" y="1371600"/>
            <a:ext cx="20830715" cy="1930401"/>
          </a:xfrm>
          <a:prstGeom prst="rect">
            <a:avLst/>
          </a:prstGeom>
        </p:spPr>
        <p:txBody>
          <a:bodyPr anchor="t"/>
          <a:lstStyle>
            <a:lvl1pPr algn="l" defTabSz="914400">
              <a:defRPr sz="107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stStyle>
          <a:p>
            <a:pPr/>
            <a:r>
              <a:t>Title Text</a:t>
            </a:r>
          </a:p>
        </p:txBody>
      </p:sp>
      <p:sp>
        <p:nvSpPr>
          <p:cNvPr id="2275" name="Body Level One…"/>
          <p:cNvSpPr txBox="1"/>
          <p:nvPr>
            <p:ph type="body" idx="1"/>
          </p:nvPr>
        </p:nvSpPr>
        <p:spPr>
          <a:xfrm>
            <a:off x="1765528" y="2971800"/>
            <a:ext cx="20868820" cy="10744200"/>
          </a:xfrm>
          <a:prstGeom prst="rect">
            <a:avLst/>
          </a:prstGeom>
        </p:spPr>
        <p:txBody>
          <a:bodyPr anchor="t"/>
          <a:lstStyle>
            <a:lvl1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vl2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2pPr>
            <a:lvl3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3pPr>
            <a:lvl4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4pPr>
            <a:lvl5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276"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2283" name="Title Text"/>
          <p:cNvSpPr txBox="1"/>
          <p:nvPr>
            <p:ph type="title"/>
          </p:nvPr>
        </p:nvSpPr>
        <p:spPr>
          <a:xfrm>
            <a:off x="1739900" y="2298700"/>
            <a:ext cx="20904200" cy="4635500"/>
          </a:xfrm>
          <a:prstGeom prst="rect">
            <a:avLst/>
          </a:prstGeom>
        </p:spPr>
        <p:txBody>
          <a:bodyPr anchor="b"/>
          <a:lstStyle>
            <a:lvl1pPr>
              <a:defRPr>
                <a:solidFill>
                  <a:srgbClr val="000000"/>
                </a:solidFill>
              </a:defRPr>
            </a:lvl1pPr>
          </a:lstStyle>
          <a:p>
            <a:pPr/>
            <a:r>
              <a:t>Title Text</a:t>
            </a:r>
          </a:p>
        </p:txBody>
      </p:sp>
      <p:sp>
        <p:nvSpPr>
          <p:cNvPr id="2284" name="Body Level One…"/>
          <p:cNvSpPr txBox="1"/>
          <p:nvPr>
            <p:ph type="body" sz="quarter" idx="1"/>
          </p:nvPr>
        </p:nvSpPr>
        <p:spPr>
          <a:xfrm>
            <a:off x="1739900" y="7061200"/>
            <a:ext cx="20904200" cy="1587500"/>
          </a:xfrm>
          <a:prstGeom prst="rect">
            <a:avLst/>
          </a:prstGeom>
        </p:spPr>
        <p:txBody>
          <a:bodyPr anchor="t"/>
          <a:lstStyle>
            <a:lvl1pPr marL="0" indent="0" algn="ctr">
              <a:spcBef>
                <a:spcPts val="0"/>
              </a:spcBef>
              <a:buSzTx/>
              <a:buNone/>
              <a:defRPr sz="4800">
                <a:solidFill>
                  <a:srgbClr val="000000"/>
                </a:solidFill>
              </a:defRPr>
            </a:lvl1pPr>
            <a:lvl2pPr marL="0" indent="0" algn="ctr">
              <a:spcBef>
                <a:spcPts val="0"/>
              </a:spcBef>
              <a:buSzTx/>
              <a:buNone/>
              <a:defRPr sz="4800">
                <a:solidFill>
                  <a:srgbClr val="000000"/>
                </a:solidFill>
              </a:defRPr>
            </a:lvl2pPr>
            <a:lvl3pPr marL="0" indent="0" algn="ctr">
              <a:spcBef>
                <a:spcPts val="0"/>
              </a:spcBef>
              <a:buSzTx/>
              <a:buNone/>
              <a:defRPr sz="4800">
                <a:solidFill>
                  <a:srgbClr val="000000"/>
                </a:solidFill>
              </a:defRPr>
            </a:lvl3pPr>
            <a:lvl4pPr marL="0" indent="0" algn="ctr">
              <a:spcBef>
                <a:spcPts val="0"/>
              </a:spcBef>
              <a:buSzTx/>
              <a:buNone/>
              <a:defRPr sz="4800">
                <a:solidFill>
                  <a:srgbClr val="000000"/>
                </a:solidFill>
              </a:defRPr>
            </a:lvl4pPr>
            <a:lvl5pPr marL="0" indent="0" algn="ctr">
              <a:spcBef>
                <a:spcPts val="0"/>
              </a:spcBef>
              <a:buSzTx/>
              <a:buNone/>
              <a:defRPr sz="48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2285"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2">
    <p:bg>
      <p:bgPr>
        <a:solidFill>
          <a:srgbClr val="FFFFFF"/>
        </a:solidFill>
      </p:bgPr>
    </p:bg>
    <p:spTree>
      <p:nvGrpSpPr>
        <p:cNvPr id="1" name=""/>
        <p:cNvGrpSpPr/>
        <p:nvPr/>
      </p:nvGrpSpPr>
      <p:grpSpPr>
        <a:xfrm>
          <a:off x="0" y="0"/>
          <a:ext cx="0" cy="0"/>
          <a:chOff x="0" y="0"/>
          <a:chExt cx="0" cy="0"/>
        </a:xfrm>
      </p:grpSpPr>
      <p:pic>
        <p:nvPicPr>
          <p:cNvPr id="2292"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293" name="Title Text"/>
          <p:cNvSpPr txBox="1"/>
          <p:nvPr>
            <p:ph type="title"/>
          </p:nvPr>
        </p:nvSpPr>
        <p:spPr>
          <a:xfrm>
            <a:off x="1778230" y="1371600"/>
            <a:ext cx="20830715" cy="1930401"/>
          </a:xfrm>
          <a:prstGeom prst="rect">
            <a:avLst/>
          </a:prstGeom>
        </p:spPr>
        <p:txBody>
          <a:bodyPr anchor="t"/>
          <a:lstStyle>
            <a:lvl1pPr algn="l" defTabSz="914400">
              <a:defRPr sz="107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stStyle>
          <a:p>
            <a:pPr/>
            <a:r>
              <a:t>Title Text</a:t>
            </a:r>
          </a:p>
        </p:txBody>
      </p:sp>
      <p:sp>
        <p:nvSpPr>
          <p:cNvPr id="2294" name="Body Level One…"/>
          <p:cNvSpPr txBox="1"/>
          <p:nvPr>
            <p:ph type="body" idx="1"/>
          </p:nvPr>
        </p:nvSpPr>
        <p:spPr>
          <a:xfrm>
            <a:off x="1765528" y="2971800"/>
            <a:ext cx="20868820" cy="10744200"/>
          </a:xfrm>
          <a:prstGeom prst="rect">
            <a:avLst/>
          </a:prstGeom>
        </p:spPr>
        <p:txBody>
          <a:bodyPr anchor="t"/>
          <a:lstStyle>
            <a:lvl1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vl2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2pPr>
            <a:lvl3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3pPr>
            <a:lvl4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4pPr>
            <a:lvl5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295"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Relevance copy 5">
    <p:bg>
      <p:bgPr>
        <a:solidFill>
          <a:srgbClr val="FFFFFF"/>
        </a:solidFill>
      </p:bgPr>
    </p:bg>
    <p:spTree>
      <p:nvGrpSpPr>
        <p:cNvPr id="1" name=""/>
        <p:cNvGrpSpPr/>
        <p:nvPr/>
      </p:nvGrpSpPr>
      <p:grpSpPr>
        <a:xfrm>
          <a:off x="0" y="0"/>
          <a:ext cx="0" cy="0"/>
          <a:chOff x="0" y="0"/>
          <a:chExt cx="0" cy="0"/>
        </a:xfrm>
      </p:grpSpPr>
      <p:pic>
        <p:nvPicPr>
          <p:cNvPr id="2302"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303" name="Title Text"/>
          <p:cNvSpPr txBox="1"/>
          <p:nvPr>
            <p:ph type="title"/>
          </p:nvPr>
        </p:nvSpPr>
        <p:spPr>
          <a:xfrm>
            <a:off x="1778000" y="1041400"/>
            <a:ext cx="20828000" cy="17018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l">
              <a:defRPr sz="9600">
                <a:solidFill>
                  <a:srgbClr val="FEFCDD"/>
                </a:solidFill>
                <a:latin typeface="+mj-lt"/>
                <a:ea typeface="+mj-ea"/>
                <a:cs typeface="+mj-cs"/>
                <a:sym typeface="Helvetica"/>
              </a:defRPr>
            </a:lvl1pPr>
          </a:lstStyle>
          <a:p>
            <a:pPr/>
            <a:r>
              <a:t>Title Text</a:t>
            </a:r>
          </a:p>
        </p:txBody>
      </p:sp>
      <p:sp>
        <p:nvSpPr>
          <p:cNvPr id="2304" name="Body Level One…"/>
          <p:cNvSpPr txBox="1"/>
          <p:nvPr>
            <p:ph type="body" idx="1"/>
          </p:nvPr>
        </p:nvSpPr>
        <p:spPr>
          <a:xfrm>
            <a:off x="1765300" y="2971800"/>
            <a:ext cx="20866100" cy="85344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7200">
                <a:solidFill>
                  <a:srgbClr val="FEFCDD"/>
                </a:solidFill>
                <a:latin typeface="+mj-lt"/>
                <a:ea typeface="+mj-ea"/>
                <a:cs typeface="+mj-cs"/>
                <a:sym typeface="Helvetica"/>
              </a:defRPr>
            </a:lvl1pPr>
            <a:lvl2pPr marL="0" indent="0">
              <a:spcBef>
                <a:spcPts val="0"/>
              </a:spcBef>
              <a:buSzTx/>
              <a:buNone/>
              <a:defRPr sz="7200">
                <a:solidFill>
                  <a:srgbClr val="FEFCDD"/>
                </a:solidFill>
                <a:latin typeface="+mj-lt"/>
                <a:ea typeface="+mj-ea"/>
                <a:cs typeface="+mj-cs"/>
                <a:sym typeface="Helvetica"/>
              </a:defRPr>
            </a:lvl2pPr>
            <a:lvl3pPr marL="0" indent="0">
              <a:spcBef>
                <a:spcPts val="0"/>
              </a:spcBef>
              <a:buSzTx/>
              <a:buNone/>
              <a:defRPr sz="7200">
                <a:solidFill>
                  <a:srgbClr val="FEFCDD"/>
                </a:solidFill>
                <a:latin typeface="+mj-lt"/>
                <a:ea typeface="+mj-ea"/>
                <a:cs typeface="+mj-cs"/>
                <a:sym typeface="Helvetica"/>
              </a:defRPr>
            </a:lvl3pPr>
            <a:lvl4pPr marL="0" indent="0">
              <a:spcBef>
                <a:spcPts val="0"/>
              </a:spcBef>
              <a:buSzTx/>
              <a:buNone/>
              <a:defRPr sz="7200">
                <a:solidFill>
                  <a:srgbClr val="FEFCDD"/>
                </a:solidFill>
                <a:latin typeface="+mj-lt"/>
                <a:ea typeface="+mj-ea"/>
                <a:cs typeface="+mj-cs"/>
                <a:sym typeface="Helvetica"/>
              </a:defRPr>
            </a:lvl4pPr>
            <a:lvl5pPr marL="0" indent="0">
              <a:spcBef>
                <a:spcPts val="0"/>
              </a:spcBef>
              <a:buSzTx/>
              <a:buNone/>
              <a:defRPr sz="7200">
                <a:solidFill>
                  <a:srgbClr val="FEFCDD"/>
                </a:solid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305"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3_Title and Content copy 2">
    <p:bg>
      <p:bgPr>
        <a:solidFill>
          <a:srgbClr val="FFFFFF"/>
        </a:solidFill>
      </p:bgPr>
    </p:bg>
    <p:spTree>
      <p:nvGrpSpPr>
        <p:cNvPr id="1" name=""/>
        <p:cNvGrpSpPr/>
        <p:nvPr/>
      </p:nvGrpSpPr>
      <p:grpSpPr>
        <a:xfrm>
          <a:off x="0" y="0"/>
          <a:ext cx="0" cy="0"/>
          <a:chOff x="0" y="0"/>
          <a:chExt cx="0" cy="0"/>
        </a:xfrm>
      </p:grpSpPr>
      <p:pic>
        <p:nvPicPr>
          <p:cNvPr id="2312" name="Relevance of Genesis in Today's World_Scripture.jpg" descr="Relevance of Genesis in Today's World_Scripture.jpg"/>
          <p:cNvPicPr>
            <a:picLocks noChangeAspect="1"/>
          </p:cNvPicPr>
          <p:nvPr/>
        </p:nvPicPr>
        <p:blipFill>
          <a:blip r:embed="rId2">
            <a:extLst/>
          </a:blip>
          <a:stretch>
            <a:fillRect/>
          </a:stretch>
        </p:blipFill>
        <p:spPr>
          <a:xfrm>
            <a:off x="-74273" y="0"/>
            <a:ext cx="24461791" cy="13757964"/>
          </a:xfrm>
          <a:prstGeom prst="rect">
            <a:avLst/>
          </a:prstGeom>
          <a:ln w="12700">
            <a:miter lim="400000"/>
          </a:ln>
        </p:spPr>
      </p:pic>
      <p:sp>
        <p:nvSpPr>
          <p:cNvPr id="2313" name="Body Level One…"/>
          <p:cNvSpPr txBox="1"/>
          <p:nvPr>
            <p:ph type="body" sz="quarter" idx="1"/>
          </p:nvPr>
        </p:nvSpPr>
        <p:spPr>
          <a:xfrm>
            <a:off x="1753167" y="10820400"/>
            <a:ext cx="20868821" cy="1701801"/>
          </a:xfrm>
          <a:prstGeom prst="rect">
            <a:avLst/>
          </a:prstGeom>
        </p:spPr>
        <p:txBody>
          <a:bodyPr lIns="0" tIns="0" rIns="0" bIns="0" anchor="t"/>
          <a:lstStyle>
            <a:lvl1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1pPr>
            <a:lvl2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2pPr>
            <a:lvl3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3pPr>
            <a:lvl4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4pPr>
            <a:lvl5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314" name="Body Level One…"/>
          <p:cNvSpPr txBox="1"/>
          <p:nvPr>
            <p:ph type="body" idx="21"/>
          </p:nvPr>
        </p:nvSpPr>
        <p:spPr>
          <a:xfrm>
            <a:off x="1765529" y="1498600"/>
            <a:ext cx="20868818" cy="9245600"/>
          </a:xfrm>
          <a:prstGeom prst="rect">
            <a:avLst/>
          </a:prstGeom>
        </p:spPr>
        <p:txBody>
          <a:bodyPr lIns="0" tIns="0" rIns="0" bIns="0" anchor="t"/>
          <a:lstStyle/>
          <a:p>
            <a: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pPr>
          </a:p>
        </p:txBody>
      </p:sp>
      <p:sp>
        <p:nvSpPr>
          <p:cNvPr id="2315"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
    <p:bg>
      <p:bgPr>
        <a:solidFill>
          <a:srgbClr val="FFFFFF"/>
        </a:solidFill>
      </p:bgPr>
    </p:bg>
    <p:spTree>
      <p:nvGrpSpPr>
        <p:cNvPr id="1" name=""/>
        <p:cNvGrpSpPr/>
        <p:nvPr/>
      </p:nvGrpSpPr>
      <p:grpSpPr>
        <a:xfrm>
          <a:off x="0" y="0"/>
          <a:ext cx="0" cy="0"/>
          <a:chOff x="0" y="0"/>
          <a:chExt cx="0" cy="0"/>
        </a:xfrm>
      </p:grpSpPr>
      <p:pic>
        <p:nvPicPr>
          <p:cNvPr id="2322"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323" name="Body Level One…"/>
          <p:cNvSpPr txBox="1"/>
          <p:nvPr>
            <p:ph type="body" idx="1"/>
          </p:nvPr>
        </p:nvSpPr>
        <p:spPr>
          <a:xfrm>
            <a:off x="1752600" y="1397000"/>
            <a:ext cx="20866100" cy="112014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457200" indent="-457200">
              <a:spcBef>
                <a:spcPts val="0"/>
              </a:spcBef>
              <a:buSzPct val="80000"/>
              <a:defRPr sz="7200">
                <a:solidFill>
                  <a:srgbClr val="FEFCDD"/>
                </a:solidFill>
                <a:latin typeface="+mj-lt"/>
                <a:ea typeface="+mj-ea"/>
                <a:cs typeface="+mj-cs"/>
                <a:sym typeface="Helvetica"/>
              </a:defRPr>
            </a:lvl1pPr>
            <a:lvl2pPr marL="457200" indent="-457200">
              <a:spcBef>
                <a:spcPts val="0"/>
              </a:spcBef>
              <a:buSzPct val="80000"/>
              <a:defRPr sz="7200">
                <a:solidFill>
                  <a:srgbClr val="FEFCDD"/>
                </a:solidFill>
                <a:latin typeface="+mj-lt"/>
                <a:ea typeface="+mj-ea"/>
                <a:cs typeface="+mj-cs"/>
                <a:sym typeface="Helvetica"/>
              </a:defRPr>
            </a:lvl2pPr>
            <a:lvl3pPr marL="457200" indent="-457200">
              <a:spcBef>
                <a:spcPts val="0"/>
              </a:spcBef>
              <a:buSzPct val="80000"/>
              <a:defRPr sz="7200">
                <a:solidFill>
                  <a:srgbClr val="FEFCDD"/>
                </a:solidFill>
                <a:latin typeface="+mj-lt"/>
                <a:ea typeface="+mj-ea"/>
                <a:cs typeface="+mj-cs"/>
                <a:sym typeface="Helvetica"/>
              </a:defRPr>
            </a:lvl3pPr>
            <a:lvl4pPr marL="457200" indent="-457200">
              <a:spcBef>
                <a:spcPts val="0"/>
              </a:spcBef>
              <a:buSzPct val="80000"/>
              <a:defRPr sz="7200">
                <a:solidFill>
                  <a:srgbClr val="FEFCDD"/>
                </a:solidFill>
                <a:latin typeface="+mj-lt"/>
                <a:ea typeface="+mj-ea"/>
                <a:cs typeface="+mj-cs"/>
                <a:sym typeface="Helvetica"/>
              </a:defRPr>
            </a:lvl4pPr>
            <a:lvl5pPr marL="457200" indent="-457200">
              <a:spcBef>
                <a:spcPts val="0"/>
              </a:spcBef>
              <a:buSzPct val="80000"/>
              <a:defRPr sz="7200">
                <a:solidFill>
                  <a:srgbClr val="FEFCDD"/>
                </a:solid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324"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Onl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25" name="Title Text"/>
          <p:cNvSpPr txBox="1"/>
          <p:nvPr>
            <p:ph type="title"/>
          </p:nvPr>
        </p:nvSpPr>
        <p:spPr>
          <a:xfrm>
            <a:off x="2384018" y="358775"/>
            <a:ext cx="19624055" cy="3429002"/>
          </a:xfrm>
          <a:prstGeom prst="rect">
            <a:avLst/>
          </a:prstGeom>
        </p:spPr>
        <p:txBody>
          <a:bodyPr lIns="76200" tIns="76200" rIns="76200" bIns="76200"/>
          <a:lstStyle>
            <a:lvl1pPr defTabSz="1530898">
              <a:defRPr b="1" sz="14000">
                <a:uFill>
                  <a:solidFill>
                    <a:srgbClr val="FFFFFF"/>
                  </a:solidFill>
                </a:uFill>
                <a:latin typeface="+mj-lt"/>
                <a:ea typeface="+mj-ea"/>
                <a:cs typeface="+mj-cs"/>
                <a:sym typeface="Helvetica"/>
              </a:defRPr>
            </a:lvl1pPr>
          </a:lstStyle>
          <a:p>
            <a:pPr/>
            <a:r>
              <a:t>Title Text</a:t>
            </a:r>
          </a:p>
        </p:txBody>
      </p:sp>
      <p:sp>
        <p:nvSpPr>
          <p:cNvPr id="226"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4">
    <p:bg>
      <p:bgPr>
        <a:solidFill>
          <a:srgbClr val="FFFFFF"/>
        </a:solidFill>
      </p:bgPr>
    </p:bg>
    <p:spTree>
      <p:nvGrpSpPr>
        <p:cNvPr id="1" name=""/>
        <p:cNvGrpSpPr/>
        <p:nvPr/>
      </p:nvGrpSpPr>
      <p:grpSpPr>
        <a:xfrm>
          <a:off x="0" y="0"/>
          <a:ext cx="0" cy="0"/>
          <a:chOff x="0" y="0"/>
          <a:chExt cx="0" cy="0"/>
        </a:xfrm>
      </p:grpSpPr>
      <p:pic>
        <p:nvPicPr>
          <p:cNvPr id="2331"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332" name="Title Text"/>
          <p:cNvSpPr txBox="1"/>
          <p:nvPr>
            <p:ph type="title"/>
          </p:nvPr>
        </p:nvSpPr>
        <p:spPr>
          <a:xfrm>
            <a:off x="1778230" y="1371600"/>
            <a:ext cx="20830715" cy="1930401"/>
          </a:xfrm>
          <a:prstGeom prst="rect">
            <a:avLst/>
          </a:prstGeom>
        </p:spPr>
        <p:txBody>
          <a:bodyPr anchor="t"/>
          <a:lstStyle>
            <a:lvl1pPr algn="l" defTabSz="914400">
              <a:defRPr sz="107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stStyle>
          <a:p>
            <a:pPr/>
            <a:r>
              <a:t>Title Text</a:t>
            </a:r>
          </a:p>
        </p:txBody>
      </p:sp>
      <p:sp>
        <p:nvSpPr>
          <p:cNvPr id="2333" name="Body Level One…"/>
          <p:cNvSpPr txBox="1"/>
          <p:nvPr>
            <p:ph type="body" idx="1"/>
          </p:nvPr>
        </p:nvSpPr>
        <p:spPr>
          <a:xfrm>
            <a:off x="1765528" y="2971800"/>
            <a:ext cx="20868820" cy="10744200"/>
          </a:xfrm>
          <a:prstGeom prst="rect">
            <a:avLst/>
          </a:prstGeom>
        </p:spPr>
        <p:txBody>
          <a:bodyPr anchor="t"/>
          <a:lstStyle>
            <a:lvl1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vl2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2pPr>
            <a:lvl3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3pPr>
            <a:lvl4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4pPr>
            <a:lvl5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334"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Relevance copy 1">
    <p:bg>
      <p:bgPr>
        <a:solidFill>
          <a:srgbClr val="FFFFFF"/>
        </a:solidFill>
      </p:bgPr>
    </p:bg>
    <p:spTree>
      <p:nvGrpSpPr>
        <p:cNvPr id="1" name=""/>
        <p:cNvGrpSpPr/>
        <p:nvPr/>
      </p:nvGrpSpPr>
      <p:grpSpPr>
        <a:xfrm>
          <a:off x="0" y="0"/>
          <a:ext cx="0" cy="0"/>
          <a:chOff x="0" y="0"/>
          <a:chExt cx="0" cy="0"/>
        </a:xfrm>
      </p:grpSpPr>
      <p:pic>
        <p:nvPicPr>
          <p:cNvPr id="2341"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342" name="Title Text"/>
          <p:cNvSpPr txBox="1"/>
          <p:nvPr>
            <p:ph type="title"/>
          </p:nvPr>
        </p:nvSpPr>
        <p:spPr>
          <a:xfrm>
            <a:off x="1778000" y="1384300"/>
            <a:ext cx="20828000" cy="95377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l">
              <a:defRPr sz="7200">
                <a:solidFill>
                  <a:srgbClr val="FEFCDD"/>
                </a:solidFill>
                <a:latin typeface="+mj-lt"/>
                <a:ea typeface="+mj-ea"/>
                <a:cs typeface="+mj-cs"/>
                <a:sym typeface="Helvetica"/>
              </a:defRPr>
            </a:lvl1pPr>
          </a:lstStyle>
          <a:p>
            <a:pPr/>
            <a:r>
              <a:t>Title Text</a:t>
            </a:r>
          </a:p>
        </p:txBody>
      </p:sp>
      <p:sp>
        <p:nvSpPr>
          <p:cNvPr id="2343" name="Body Level One…"/>
          <p:cNvSpPr txBox="1"/>
          <p:nvPr>
            <p:ph type="body" sz="quarter" idx="1"/>
          </p:nvPr>
        </p:nvSpPr>
        <p:spPr>
          <a:xfrm>
            <a:off x="1752600" y="10909300"/>
            <a:ext cx="20866100" cy="16891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3600">
                <a:solidFill>
                  <a:srgbClr val="FEFCDD"/>
                </a:solidFill>
                <a:latin typeface="+mj-lt"/>
                <a:ea typeface="+mj-ea"/>
                <a:cs typeface="+mj-cs"/>
                <a:sym typeface="Helvetica"/>
              </a:defRPr>
            </a:lvl1pPr>
            <a:lvl2pPr marL="0" indent="0">
              <a:spcBef>
                <a:spcPts val="0"/>
              </a:spcBef>
              <a:buSzTx/>
              <a:buNone/>
              <a:defRPr sz="3600">
                <a:solidFill>
                  <a:srgbClr val="FEFCDD"/>
                </a:solidFill>
                <a:latin typeface="+mj-lt"/>
                <a:ea typeface="+mj-ea"/>
                <a:cs typeface="+mj-cs"/>
                <a:sym typeface="Helvetica"/>
              </a:defRPr>
            </a:lvl2pPr>
            <a:lvl3pPr marL="0" indent="0">
              <a:spcBef>
                <a:spcPts val="0"/>
              </a:spcBef>
              <a:buSzTx/>
              <a:buNone/>
              <a:defRPr sz="3600">
                <a:solidFill>
                  <a:srgbClr val="FEFCDD"/>
                </a:solidFill>
                <a:latin typeface="+mj-lt"/>
                <a:ea typeface="+mj-ea"/>
                <a:cs typeface="+mj-cs"/>
                <a:sym typeface="Helvetica"/>
              </a:defRPr>
            </a:lvl3pPr>
            <a:lvl4pPr marL="0" indent="0">
              <a:spcBef>
                <a:spcPts val="0"/>
              </a:spcBef>
              <a:buSzTx/>
              <a:buNone/>
              <a:defRPr sz="3600">
                <a:solidFill>
                  <a:srgbClr val="FEFCDD"/>
                </a:solidFill>
                <a:latin typeface="+mj-lt"/>
                <a:ea typeface="+mj-ea"/>
                <a:cs typeface="+mj-cs"/>
                <a:sym typeface="Helvetica"/>
              </a:defRPr>
            </a:lvl4pPr>
            <a:lvl5pPr marL="0" indent="0">
              <a:spcBef>
                <a:spcPts val="0"/>
              </a:spcBef>
              <a:buSzTx/>
              <a:buNone/>
              <a:defRPr sz="3600">
                <a:solidFill>
                  <a:srgbClr val="FEFCDD"/>
                </a:solid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344"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Slide copy">
    <p:bg>
      <p:bgPr>
        <a:solidFill>
          <a:srgbClr val="FFFFFF"/>
        </a:solidFill>
      </p:bgPr>
    </p:bg>
    <p:spTree>
      <p:nvGrpSpPr>
        <p:cNvPr id="1" name=""/>
        <p:cNvGrpSpPr/>
        <p:nvPr/>
      </p:nvGrpSpPr>
      <p:grpSpPr>
        <a:xfrm>
          <a:off x="0" y="0"/>
          <a:ext cx="0" cy="0"/>
          <a:chOff x="0" y="0"/>
          <a:chExt cx="0" cy="0"/>
        </a:xfrm>
      </p:grpSpPr>
      <p:pic>
        <p:nvPicPr>
          <p:cNvPr id="2351" name="Relevance of Genesis in Today's World_Scripture.jpg" descr="Relevance of Genesis in Today's World_Scripture.jpg"/>
          <p:cNvPicPr>
            <a:picLocks noChangeAspect="1"/>
          </p:cNvPicPr>
          <p:nvPr/>
        </p:nvPicPr>
        <p:blipFill>
          <a:blip r:embed="rId2">
            <a:extLst/>
          </a:blip>
          <a:stretch>
            <a:fillRect/>
          </a:stretch>
        </p:blipFill>
        <p:spPr>
          <a:xfrm>
            <a:off x="-74273" y="0"/>
            <a:ext cx="24461791" cy="13757964"/>
          </a:xfrm>
          <a:prstGeom prst="rect">
            <a:avLst/>
          </a:prstGeom>
          <a:ln w="12700">
            <a:miter lim="400000"/>
          </a:ln>
        </p:spPr>
      </p:pic>
      <p:sp>
        <p:nvSpPr>
          <p:cNvPr id="2352" name="Title Text"/>
          <p:cNvSpPr txBox="1"/>
          <p:nvPr>
            <p:ph type="title"/>
          </p:nvPr>
        </p:nvSpPr>
        <p:spPr>
          <a:xfrm>
            <a:off x="1829037" y="4261537"/>
            <a:ext cx="20729101" cy="6939864"/>
          </a:xfrm>
          <a:prstGeom prst="rect">
            <a:avLst/>
          </a:prstGeom>
        </p:spPr>
        <p:txBody>
          <a:bodyPr anchor="t"/>
          <a:lstStyle>
            <a:lvl1pPr algn="l" defTabSz="914400">
              <a:defRPr sz="107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stStyle>
          <a:p>
            <a:pPr/>
            <a:r>
              <a:t>Title Text</a:t>
            </a:r>
          </a:p>
        </p:txBody>
      </p:sp>
      <p:sp>
        <p:nvSpPr>
          <p:cNvPr id="2353" name="Body Level One…"/>
          <p:cNvSpPr txBox="1"/>
          <p:nvPr>
            <p:ph type="body" sz="half" idx="1"/>
          </p:nvPr>
        </p:nvSpPr>
        <p:spPr>
          <a:xfrm>
            <a:off x="3658075" y="7772400"/>
            <a:ext cx="17071025" cy="5943600"/>
          </a:xfrm>
          <a:prstGeom prst="rect">
            <a:avLst/>
          </a:prstGeom>
        </p:spPr>
        <p:txBody>
          <a:bodyPr anchor="t"/>
          <a:lstStyle>
            <a:lvl1pPr marL="0" indent="0"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vl2pPr marL="0" indent="512018"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2pPr>
            <a:lvl3pPr marL="0" indent="1024037"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3pPr>
            <a:lvl4pPr marL="0" indent="1536057"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4pPr>
            <a:lvl5pPr marL="0" indent="2048078"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354"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Slide copy 2">
    <p:bg>
      <p:bgPr>
        <a:solidFill>
          <a:srgbClr val="FFFFFF"/>
        </a:solidFill>
      </p:bgPr>
    </p:bg>
    <p:spTree>
      <p:nvGrpSpPr>
        <p:cNvPr id="1" name=""/>
        <p:cNvGrpSpPr/>
        <p:nvPr/>
      </p:nvGrpSpPr>
      <p:grpSpPr>
        <a:xfrm>
          <a:off x="0" y="0"/>
          <a:ext cx="0" cy="0"/>
          <a:chOff x="0" y="0"/>
          <a:chExt cx="0" cy="0"/>
        </a:xfrm>
      </p:grpSpPr>
      <p:pic>
        <p:nvPicPr>
          <p:cNvPr id="2361"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362" name="Title Text"/>
          <p:cNvSpPr txBox="1"/>
          <p:nvPr>
            <p:ph type="title"/>
          </p:nvPr>
        </p:nvSpPr>
        <p:spPr>
          <a:xfrm>
            <a:off x="1829037" y="4261537"/>
            <a:ext cx="20729101" cy="6939864"/>
          </a:xfrm>
          <a:prstGeom prst="rect">
            <a:avLst/>
          </a:prstGeom>
        </p:spPr>
        <p:txBody>
          <a:bodyPr anchor="t"/>
          <a:lstStyle>
            <a:lvl1pPr algn="l" defTabSz="914400">
              <a:defRPr sz="107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stStyle>
          <a:p>
            <a:pPr/>
            <a:r>
              <a:t>Title Text</a:t>
            </a:r>
          </a:p>
        </p:txBody>
      </p:sp>
      <p:sp>
        <p:nvSpPr>
          <p:cNvPr id="2363" name="Body Level One…"/>
          <p:cNvSpPr txBox="1"/>
          <p:nvPr>
            <p:ph type="body" sz="half" idx="1"/>
          </p:nvPr>
        </p:nvSpPr>
        <p:spPr>
          <a:xfrm>
            <a:off x="3658075" y="7772400"/>
            <a:ext cx="17071025" cy="5943600"/>
          </a:xfrm>
          <a:prstGeom prst="rect">
            <a:avLst/>
          </a:prstGeom>
        </p:spPr>
        <p:txBody>
          <a:bodyPr anchor="t"/>
          <a:lstStyle>
            <a:lvl1pPr marL="0" indent="0"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vl2pPr marL="0" indent="512018"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2pPr>
            <a:lvl3pPr marL="0" indent="1024037"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3pPr>
            <a:lvl4pPr marL="0" indent="1536057"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4pPr>
            <a:lvl5pPr marL="0" indent="2048078"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364"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Slide copy 1">
    <p:bg>
      <p:bgPr>
        <a:solidFill>
          <a:srgbClr val="FFFFFF"/>
        </a:solidFill>
      </p:bgPr>
    </p:bg>
    <p:spTree>
      <p:nvGrpSpPr>
        <p:cNvPr id="1" name=""/>
        <p:cNvGrpSpPr/>
        <p:nvPr/>
      </p:nvGrpSpPr>
      <p:grpSpPr>
        <a:xfrm>
          <a:off x="0" y="0"/>
          <a:ext cx="0" cy="0"/>
          <a:chOff x="0" y="0"/>
          <a:chExt cx="0" cy="0"/>
        </a:xfrm>
      </p:grpSpPr>
      <p:pic>
        <p:nvPicPr>
          <p:cNvPr id="2371" name="Relevance of Genesis in Today's World_Scripture.jpg" descr="Relevance of Genesis in Today's World_Scripture.jpg"/>
          <p:cNvPicPr>
            <a:picLocks noChangeAspect="1"/>
          </p:cNvPicPr>
          <p:nvPr/>
        </p:nvPicPr>
        <p:blipFill>
          <a:blip r:embed="rId2">
            <a:extLst/>
          </a:blip>
          <a:stretch>
            <a:fillRect/>
          </a:stretch>
        </p:blipFill>
        <p:spPr>
          <a:xfrm>
            <a:off x="-74273" y="0"/>
            <a:ext cx="24461791" cy="13757964"/>
          </a:xfrm>
          <a:prstGeom prst="rect">
            <a:avLst/>
          </a:prstGeom>
          <a:ln w="12700">
            <a:miter lim="400000"/>
          </a:ln>
        </p:spPr>
      </p:pic>
      <p:sp>
        <p:nvSpPr>
          <p:cNvPr id="2372" name="Title Text"/>
          <p:cNvSpPr txBox="1"/>
          <p:nvPr>
            <p:ph type="title"/>
          </p:nvPr>
        </p:nvSpPr>
        <p:spPr>
          <a:xfrm>
            <a:off x="1829037" y="4261537"/>
            <a:ext cx="20729101" cy="6939864"/>
          </a:xfrm>
          <a:prstGeom prst="rect">
            <a:avLst/>
          </a:prstGeom>
        </p:spPr>
        <p:txBody>
          <a:bodyPr anchor="t"/>
          <a:lstStyle>
            <a:lvl1pPr algn="l" defTabSz="914400">
              <a:defRPr sz="107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stStyle>
          <a:p>
            <a:pPr/>
            <a:r>
              <a:t>Title Text</a:t>
            </a:r>
          </a:p>
        </p:txBody>
      </p:sp>
      <p:sp>
        <p:nvSpPr>
          <p:cNvPr id="2373" name="Body Level One…"/>
          <p:cNvSpPr txBox="1"/>
          <p:nvPr>
            <p:ph type="body" sz="half" idx="1"/>
          </p:nvPr>
        </p:nvSpPr>
        <p:spPr>
          <a:xfrm>
            <a:off x="3658075" y="7772400"/>
            <a:ext cx="17071025" cy="5943600"/>
          </a:xfrm>
          <a:prstGeom prst="rect">
            <a:avLst/>
          </a:prstGeom>
        </p:spPr>
        <p:txBody>
          <a:bodyPr anchor="t"/>
          <a:lstStyle>
            <a:lvl1pPr marL="0" indent="0"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vl2pPr marL="0" indent="512018"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2pPr>
            <a:lvl3pPr marL="0" indent="1024037"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3pPr>
            <a:lvl4pPr marL="0" indent="1536057"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4pPr>
            <a:lvl5pPr marL="0" indent="2048078"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374"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p:bg>
      <p:bgPr>
        <a:solidFill>
          <a:srgbClr val="FFFFFF"/>
        </a:solidFill>
      </p:bgPr>
    </p:bg>
    <p:spTree>
      <p:nvGrpSpPr>
        <p:cNvPr id="1" name=""/>
        <p:cNvGrpSpPr/>
        <p:nvPr/>
      </p:nvGrpSpPr>
      <p:grpSpPr>
        <a:xfrm>
          <a:off x="0" y="0"/>
          <a:ext cx="0" cy="0"/>
          <a:chOff x="0" y="0"/>
          <a:chExt cx="0" cy="0"/>
        </a:xfrm>
      </p:grpSpPr>
      <p:pic>
        <p:nvPicPr>
          <p:cNvPr id="2381" name="Relevance of Genesis in Today's World_Scripture.jpg" descr="Relevance of Genesis in Today's World_Scripture.jpg"/>
          <p:cNvPicPr>
            <a:picLocks noChangeAspect="1"/>
          </p:cNvPicPr>
          <p:nvPr/>
        </p:nvPicPr>
        <p:blipFill>
          <a:blip r:embed="rId2">
            <a:extLst/>
          </a:blip>
          <a:stretch>
            <a:fillRect/>
          </a:stretch>
        </p:blipFill>
        <p:spPr>
          <a:xfrm>
            <a:off x="-74273" y="0"/>
            <a:ext cx="24461791" cy="13757964"/>
          </a:xfrm>
          <a:prstGeom prst="rect">
            <a:avLst/>
          </a:prstGeom>
          <a:ln w="12700">
            <a:miter lim="400000"/>
          </a:ln>
        </p:spPr>
      </p:pic>
      <p:sp>
        <p:nvSpPr>
          <p:cNvPr id="2382" name="Title Text"/>
          <p:cNvSpPr txBox="1"/>
          <p:nvPr>
            <p:ph type="title"/>
          </p:nvPr>
        </p:nvSpPr>
        <p:spPr>
          <a:xfrm>
            <a:off x="1778230" y="1041400"/>
            <a:ext cx="20830715" cy="1930401"/>
          </a:xfrm>
          <a:prstGeom prst="rect">
            <a:avLst/>
          </a:prstGeom>
        </p:spPr>
        <p:txBody>
          <a:bodyPr anchor="t"/>
          <a:lstStyle>
            <a:lvl1pPr algn="l" defTabSz="914400">
              <a:defRPr sz="107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stStyle>
          <a:p>
            <a:pPr/>
            <a:r>
              <a:t>Title Text</a:t>
            </a:r>
          </a:p>
        </p:txBody>
      </p:sp>
      <p:sp>
        <p:nvSpPr>
          <p:cNvPr id="2383" name="Body Level One…"/>
          <p:cNvSpPr txBox="1"/>
          <p:nvPr>
            <p:ph type="body" idx="1"/>
          </p:nvPr>
        </p:nvSpPr>
        <p:spPr>
          <a:xfrm>
            <a:off x="1765528" y="2971800"/>
            <a:ext cx="20868820" cy="10744200"/>
          </a:xfrm>
          <a:prstGeom prst="rect">
            <a:avLst/>
          </a:prstGeom>
        </p:spPr>
        <p:txBody>
          <a:bodyPr anchor="t"/>
          <a:lstStyle>
            <a:lvl1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vl2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2pPr>
            <a:lvl3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3pPr>
            <a:lvl4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4pPr>
            <a:lvl5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384"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10">
    <p:bg>
      <p:bgPr>
        <a:solidFill>
          <a:srgbClr val="FFFFFF"/>
        </a:solidFill>
      </p:bgPr>
    </p:bg>
    <p:spTree>
      <p:nvGrpSpPr>
        <p:cNvPr id="1" name=""/>
        <p:cNvGrpSpPr/>
        <p:nvPr/>
      </p:nvGrpSpPr>
      <p:grpSpPr>
        <a:xfrm>
          <a:off x="0" y="0"/>
          <a:ext cx="0" cy="0"/>
          <a:chOff x="0" y="0"/>
          <a:chExt cx="0" cy="0"/>
        </a:xfrm>
      </p:grpSpPr>
      <p:sp>
        <p:nvSpPr>
          <p:cNvPr id="2391" name="Rectangle"/>
          <p:cNvSpPr/>
          <p:nvPr/>
        </p:nvSpPr>
        <p:spPr>
          <a:xfrm>
            <a:off x="-177800" y="-165100"/>
            <a:ext cx="24726900" cy="13906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392"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393"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394" name="Title Text"/>
          <p:cNvSpPr txBox="1"/>
          <p:nvPr>
            <p:ph type="title"/>
          </p:nvPr>
        </p:nvSpPr>
        <p:spPr>
          <a:xfrm>
            <a:off x="1866900" y="863600"/>
            <a:ext cx="20637500" cy="1841500"/>
          </a:xfrm>
          <a:prstGeom prst="rect">
            <a:avLst/>
          </a:prstGeom>
        </p:spPr>
        <p:txBody>
          <a:bodyPr anchor="b"/>
          <a:lstStyle>
            <a:lvl1pPr algn="r">
              <a:defRPr b="1">
                <a:solidFill>
                  <a:srgbClr val="444444"/>
                </a:solidFill>
                <a:latin typeface="Calibri"/>
                <a:ea typeface="Calibri"/>
                <a:cs typeface="Calibri"/>
                <a:sym typeface="Calibri"/>
              </a:defRPr>
            </a:lvl1pPr>
          </a:lstStyle>
          <a:p>
            <a:pPr/>
            <a:r>
              <a:t>Title Text</a:t>
            </a:r>
          </a:p>
        </p:txBody>
      </p:sp>
      <p:sp>
        <p:nvSpPr>
          <p:cNvPr id="2395"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Default - Title Only">
    <p:bg>
      <p:bgPr>
        <a:solidFill>
          <a:srgbClr val="FFFFFF"/>
        </a:solidFill>
      </p:bgPr>
    </p:bg>
    <p:spTree>
      <p:nvGrpSpPr>
        <p:cNvPr id="1" name=""/>
        <p:cNvGrpSpPr/>
        <p:nvPr/>
      </p:nvGrpSpPr>
      <p:grpSpPr>
        <a:xfrm>
          <a:off x="0" y="0"/>
          <a:ext cx="0" cy="0"/>
          <a:chOff x="0" y="0"/>
          <a:chExt cx="0" cy="0"/>
        </a:xfrm>
      </p:grpSpPr>
      <p:sp>
        <p:nvSpPr>
          <p:cNvPr id="2402"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2403" name="Rounded Rectangle"/>
          <p:cNvSpPr/>
          <p:nvPr/>
        </p:nvSpPr>
        <p:spPr>
          <a:xfrm>
            <a:off x="1740126" y="876300"/>
            <a:ext cx="20881519" cy="1816100"/>
          </a:xfrm>
          <a:prstGeom prst="roundRect">
            <a:avLst>
              <a:gd name="adj" fmla="val 10486"/>
            </a:avLst>
          </a:prstGeom>
          <a:solidFill>
            <a:srgbClr val="D6D6D6"/>
          </a:solidFill>
          <a:ln w="12700">
            <a:miter lim="400000"/>
          </a:ln>
        </p:spPr>
        <p:txBody>
          <a:bodyPr lIns="50800" tIns="50800" rIns="50800" bIns="50800"/>
          <a:lstStyle/>
          <a:p>
            <a:pPr algn="ctr" defTabSz="914400">
              <a:defRPr sz="6400">
                <a:uFill>
                  <a:solidFill>
                    <a:srgbClr val="000000"/>
                  </a:solidFill>
                </a:uFill>
                <a:latin typeface="Gill Sans"/>
                <a:ea typeface="Gill Sans"/>
                <a:cs typeface="Gill Sans"/>
                <a:sym typeface="Gill Sans"/>
              </a:defRPr>
            </a:pPr>
          </a:p>
        </p:txBody>
      </p:sp>
      <p:sp>
        <p:nvSpPr>
          <p:cNvPr id="2404" name="Title Text"/>
          <p:cNvSpPr txBox="1"/>
          <p:nvPr>
            <p:ph type="title"/>
          </p:nvPr>
        </p:nvSpPr>
        <p:spPr>
          <a:xfrm>
            <a:off x="1867142" y="0"/>
            <a:ext cx="20640189" cy="2705100"/>
          </a:xfrm>
          <a:prstGeom prst="rect">
            <a:avLst/>
          </a:prstGeom>
        </p:spPr>
        <p:txBody>
          <a:bodyPr anchor="b"/>
          <a:lstStyle>
            <a:lvl1pP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2405"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Default - Title and Content copy">
    <p:bg>
      <p:bgPr>
        <a:solidFill>
          <a:srgbClr val="FFFFFF"/>
        </a:solidFill>
      </p:bgPr>
    </p:bg>
    <p:spTree>
      <p:nvGrpSpPr>
        <p:cNvPr id="1" name=""/>
        <p:cNvGrpSpPr/>
        <p:nvPr/>
      </p:nvGrpSpPr>
      <p:grpSpPr>
        <a:xfrm>
          <a:off x="0" y="0"/>
          <a:ext cx="0" cy="0"/>
          <a:chOff x="0" y="0"/>
          <a:chExt cx="0" cy="0"/>
        </a:xfrm>
      </p:grpSpPr>
      <p:sp>
        <p:nvSpPr>
          <p:cNvPr id="2412" name="Rectangle"/>
          <p:cNvSpPr/>
          <p:nvPr/>
        </p:nvSpPr>
        <p:spPr>
          <a:xfrm>
            <a:off x="-177825" y="-165100"/>
            <a:ext cx="24742824" cy="13906500"/>
          </a:xfrm>
          <a:prstGeom prst="rect">
            <a:avLst/>
          </a:prstGeom>
          <a:solidFill>
            <a:srgbClr val="444444"/>
          </a:solidFill>
          <a:ln w="25400">
            <a:solidFill>
              <a:srgbClr val="444444"/>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2413" name="Rounded Rectangle"/>
          <p:cNvSpPr/>
          <p:nvPr/>
        </p:nvSpPr>
        <p:spPr>
          <a:xfrm>
            <a:off x="-1473394" y="876300"/>
            <a:ext cx="26228915" cy="1816100"/>
          </a:xfrm>
          <a:prstGeom prst="roundRect">
            <a:avLst>
              <a:gd name="adj" fmla="val 10486"/>
            </a:avLst>
          </a:prstGeom>
          <a:solidFill>
            <a:srgbClr val="D6D6D6"/>
          </a:solidFill>
          <a:ln w="12700">
            <a:miter lim="400000"/>
          </a:ln>
        </p:spPr>
        <p:txBody>
          <a:bodyPr lIns="50800" tIns="50800" rIns="50800" bIns="50800"/>
          <a:lstStyle/>
          <a:p>
            <a:pPr algn="ctr" defTabSz="914400">
              <a:defRPr sz="6400">
                <a:uFill>
                  <a:solidFill>
                    <a:srgbClr val="000000"/>
                  </a:solidFill>
                </a:uFill>
                <a:latin typeface="Gill Sans"/>
                <a:ea typeface="Gill Sans"/>
                <a:cs typeface="Gill Sans"/>
                <a:sym typeface="Gill Sans"/>
              </a:defRPr>
            </a:pPr>
          </a:p>
        </p:txBody>
      </p:sp>
      <p:sp>
        <p:nvSpPr>
          <p:cNvPr id="2414" name="Rounded Rectangle"/>
          <p:cNvSpPr/>
          <p:nvPr/>
        </p:nvSpPr>
        <p:spPr>
          <a:xfrm>
            <a:off x="-1155853" y="2832100"/>
            <a:ext cx="26228915" cy="368300"/>
          </a:xfrm>
          <a:prstGeom prst="roundRect">
            <a:avLst>
              <a:gd name="adj" fmla="val 50000"/>
            </a:avLst>
          </a:prstGeom>
          <a:solidFill>
            <a:srgbClr val="D6D6D6"/>
          </a:solidFill>
          <a:ln w="12700">
            <a:miter lim="400000"/>
          </a:ln>
        </p:spPr>
        <p:txBody>
          <a:bodyPr lIns="50800" tIns="50800" rIns="50800" bIns="50800"/>
          <a:lstStyle/>
          <a:p>
            <a:pPr algn="ctr" defTabSz="914400">
              <a:defRPr sz="6400">
                <a:uFill>
                  <a:solidFill>
                    <a:srgbClr val="000000"/>
                  </a:solidFill>
                </a:uFill>
                <a:latin typeface="Gill Sans"/>
                <a:ea typeface="Gill Sans"/>
                <a:cs typeface="Gill Sans"/>
                <a:sym typeface="Gill Sans"/>
              </a:defRPr>
            </a:pPr>
          </a:p>
        </p:txBody>
      </p:sp>
      <p:sp>
        <p:nvSpPr>
          <p:cNvPr id="2415" name="Title Text"/>
          <p:cNvSpPr txBox="1"/>
          <p:nvPr>
            <p:ph type="title"/>
          </p:nvPr>
        </p:nvSpPr>
        <p:spPr>
          <a:xfrm>
            <a:off x="1867142" y="0"/>
            <a:ext cx="20640189" cy="2705100"/>
          </a:xfrm>
          <a:prstGeom prst="rect">
            <a:avLst/>
          </a:prstGeom>
        </p:spPr>
        <p:txBody>
          <a:bodyPr anchor="b"/>
          <a:lstStyle>
            <a:lvl1pPr algn="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2416" name="Body Level One…"/>
          <p:cNvSpPr txBox="1"/>
          <p:nvPr>
            <p:ph type="body" idx="1"/>
          </p:nvPr>
        </p:nvSpPr>
        <p:spPr>
          <a:xfrm>
            <a:off x="1219358" y="3200400"/>
            <a:ext cx="21948461" cy="10515600"/>
          </a:xfrm>
          <a:prstGeom prst="rect">
            <a:avLst/>
          </a:prstGeom>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1pPr>
            <a:lvl2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2pPr>
            <a:lvl3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3pPr>
            <a:lvl4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4pPr>
            <a:lvl5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417"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5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1">
    <p:bg>
      <p:bgPr>
        <a:solidFill>
          <a:srgbClr val="FFFFFF"/>
        </a:solidFill>
      </p:bgPr>
    </p:bg>
    <p:spTree>
      <p:nvGrpSpPr>
        <p:cNvPr id="1" name=""/>
        <p:cNvGrpSpPr/>
        <p:nvPr/>
      </p:nvGrpSpPr>
      <p:grpSpPr>
        <a:xfrm>
          <a:off x="0" y="0"/>
          <a:ext cx="0" cy="0"/>
          <a:chOff x="0" y="0"/>
          <a:chExt cx="0" cy="0"/>
        </a:xfrm>
      </p:grpSpPr>
      <p:sp>
        <p:nvSpPr>
          <p:cNvPr id="2424"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2425" name="Title Text"/>
          <p:cNvSpPr txBox="1"/>
          <p:nvPr>
            <p:ph type="title"/>
          </p:nvPr>
        </p:nvSpPr>
        <p:spPr>
          <a:xfrm>
            <a:off x="1219358" y="549275"/>
            <a:ext cx="21948461" cy="2651126"/>
          </a:xfrm>
          <a:prstGeom prst="rect">
            <a:avLst/>
          </a:prstGeom>
        </p:spPr>
        <p:txBody>
          <a:bodyPr lIns="38100" tIns="38100" rIns="38100" bIns="38100" anchor="t"/>
          <a:lstStyle>
            <a:lvl1pPr defTabSz="914400">
              <a:defRPr b="1">
                <a:solidFill>
                  <a:srgbClr val="E7E7E7"/>
                </a:solidFill>
                <a:uFill>
                  <a:solidFill>
                    <a:srgbClr val="E7E7E7"/>
                  </a:solidFill>
                </a:uFill>
                <a:latin typeface="Calibri"/>
                <a:ea typeface="Calibri"/>
                <a:cs typeface="Calibri"/>
                <a:sym typeface="Calibri"/>
              </a:defRPr>
            </a:lvl1pPr>
          </a:lstStyle>
          <a:p>
            <a:pPr/>
            <a:r>
              <a:t>Title Text</a:t>
            </a:r>
          </a:p>
        </p:txBody>
      </p:sp>
      <p:sp>
        <p:nvSpPr>
          <p:cNvPr id="2426" name="Body Level One…"/>
          <p:cNvSpPr txBox="1"/>
          <p:nvPr>
            <p:ph type="body" idx="1"/>
          </p:nvPr>
        </p:nvSpPr>
        <p:spPr>
          <a:xfrm>
            <a:off x="1219358" y="3200400"/>
            <a:ext cx="21948461" cy="10515600"/>
          </a:xfrm>
          <a:prstGeom prst="rect">
            <a:avLst/>
          </a:prstGeom>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1pPr>
            <a:lvl2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2pPr>
            <a:lvl3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3pPr>
            <a:lvl4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4pPr>
            <a:lvl5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427"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3_Title and Content">
    <p:bg>
      <p:bgPr>
        <a:solidFill>
          <a:srgbClr val="FFFFFF"/>
        </a:solidFill>
      </p:bgPr>
    </p:bg>
    <p:spTree>
      <p:nvGrpSpPr>
        <p:cNvPr id="1" name=""/>
        <p:cNvGrpSpPr/>
        <p:nvPr/>
      </p:nvGrpSpPr>
      <p:grpSpPr>
        <a:xfrm>
          <a:off x="0" y="0"/>
          <a:ext cx="0" cy="0"/>
          <a:chOff x="0" y="0"/>
          <a:chExt cx="0" cy="0"/>
        </a:xfrm>
      </p:grpSpPr>
      <p:pic>
        <p:nvPicPr>
          <p:cNvPr id="233"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34" name="Body Level One…"/>
          <p:cNvSpPr txBox="1"/>
          <p:nvPr>
            <p:ph type="body" sz="quarter" idx="1"/>
          </p:nvPr>
        </p:nvSpPr>
        <p:spPr>
          <a:xfrm>
            <a:off x="1753167" y="10820400"/>
            <a:ext cx="20868821" cy="1701801"/>
          </a:xfrm>
          <a:prstGeom prst="rect">
            <a:avLst/>
          </a:prstGeom>
        </p:spPr>
        <p:txBody>
          <a:bodyPr lIns="0" tIns="0" rIns="0" bIns="0" anchor="t"/>
          <a:lstStyle>
            <a:lvl1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1pPr>
            <a:lvl2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2pPr>
            <a:lvl3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3pPr>
            <a:lvl4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4pPr>
            <a:lvl5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35" name="Body Level One…"/>
          <p:cNvSpPr txBox="1"/>
          <p:nvPr>
            <p:ph type="body" idx="21"/>
          </p:nvPr>
        </p:nvSpPr>
        <p:spPr>
          <a:xfrm>
            <a:off x="1765529" y="1498600"/>
            <a:ext cx="20868818" cy="9245600"/>
          </a:xfrm>
          <a:prstGeom prst="rect">
            <a:avLst/>
          </a:prstGeom>
        </p:spPr>
        <p:txBody>
          <a:bodyPr lIns="0" tIns="0" rIns="0" bIns="0" anchor="t"/>
          <a:lstStyle/>
          <a:p>
            <a: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pPr>
          </a:p>
        </p:txBody>
      </p:sp>
      <p:sp>
        <p:nvSpPr>
          <p:cNvPr id="236"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Default - Title and Content copy 2">
    <p:bg>
      <p:bgPr>
        <a:solidFill>
          <a:srgbClr val="FFFFFF"/>
        </a:solidFill>
      </p:bgPr>
    </p:bg>
    <p:spTree>
      <p:nvGrpSpPr>
        <p:cNvPr id="1" name=""/>
        <p:cNvGrpSpPr/>
        <p:nvPr/>
      </p:nvGrpSpPr>
      <p:grpSpPr>
        <a:xfrm>
          <a:off x="0" y="0"/>
          <a:ext cx="0" cy="0"/>
          <a:chOff x="0" y="0"/>
          <a:chExt cx="0" cy="0"/>
        </a:xfrm>
      </p:grpSpPr>
      <p:sp>
        <p:nvSpPr>
          <p:cNvPr id="2434" name="Rectangle"/>
          <p:cNvSpPr/>
          <p:nvPr/>
        </p:nvSpPr>
        <p:spPr>
          <a:xfrm>
            <a:off x="-177825" y="-165100"/>
            <a:ext cx="24742824" cy="13906500"/>
          </a:xfrm>
          <a:prstGeom prst="rect">
            <a:avLst/>
          </a:prstGeom>
          <a:solidFill>
            <a:srgbClr val="444444"/>
          </a:solidFill>
          <a:ln w="25400">
            <a:solidFill>
              <a:srgbClr val="444444"/>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2435" name="Rounded Rectangle"/>
          <p:cNvSpPr/>
          <p:nvPr/>
        </p:nvSpPr>
        <p:spPr>
          <a:xfrm>
            <a:off x="-1473394" y="876300"/>
            <a:ext cx="26228915" cy="1816100"/>
          </a:xfrm>
          <a:prstGeom prst="roundRect">
            <a:avLst>
              <a:gd name="adj" fmla="val 10486"/>
            </a:avLst>
          </a:prstGeom>
          <a:solidFill>
            <a:srgbClr val="D6D6D6"/>
          </a:solidFill>
          <a:ln w="12700">
            <a:miter lim="400000"/>
          </a:ln>
        </p:spPr>
        <p:txBody>
          <a:bodyPr lIns="50800" tIns="50800" rIns="50800" bIns="50800"/>
          <a:lstStyle/>
          <a:p>
            <a:pPr algn="ctr" defTabSz="914400">
              <a:defRPr sz="6400">
                <a:uFill>
                  <a:solidFill>
                    <a:srgbClr val="000000"/>
                  </a:solidFill>
                </a:uFill>
                <a:latin typeface="Gill Sans"/>
                <a:ea typeface="Gill Sans"/>
                <a:cs typeface="Gill Sans"/>
                <a:sym typeface="Gill Sans"/>
              </a:defRPr>
            </a:pPr>
          </a:p>
        </p:txBody>
      </p:sp>
      <p:sp>
        <p:nvSpPr>
          <p:cNvPr id="2436" name="Rounded Rectangle"/>
          <p:cNvSpPr/>
          <p:nvPr/>
        </p:nvSpPr>
        <p:spPr>
          <a:xfrm>
            <a:off x="-1155853" y="2832100"/>
            <a:ext cx="26228915" cy="800100"/>
          </a:xfrm>
          <a:prstGeom prst="roundRect">
            <a:avLst>
              <a:gd name="adj" fmla="val 23806"/>
            </a:avLst>
          </a:prstGeom>
          <a:solidFill>
            <a:srgbClr val="D6D6D6"/>
          </a:solidFill>
          <a:ln w="12700">
            <a:miter lim="400000"/>
          </a:ln>
        </p:spPr>
        <p:txBody>
          <a:bodyPr lIns="50800" tIns="50800" rIns="50800" bIns="50800"/>
          <a:lstStyle/>
          <a:p>
            <a:pPr algn="ctr" defTabSz="914400">
              <a:defRPr sz="6400">
                <a:uFill>
                  <a:solidFill>
                    <a:srgbClr val="000000"/>
                  </a:solidFill>
                </a:uFill>
                <a:latin typeface="Gill Sans"/>
                <a:ea typeface="Gill Sans"/>
                <a:cs typeface="Gill Sans"/>
                <a:sym typeface="Gill Sans"/>
              </a:defRPr>
            </a:pPr>
          </a:p>
        </p:txBody>
      </p:sp>
      <p:sp>
        <p:nvSpPr>
          <p:cNvPr id="2437" name="Title Text"/>
          <p:cNvSpPr txBox="1"/>
          <p:nvPr>
            <p:ph type="title"/>
          </p:nvPr>
        </p:nvSpPr>
        <p:spPr>
          <a:xfrm>
            <a:off x="1867142" y="0"/>
            <a:ext cx="20640189" cy="2705100"/>
          </a:xfrm>
          <a:prstGeom prst="rect">
            <a:avLst/>
          </a:prstGeom>
        </p:spPr>
        <p:txBody>
          <a:bodyPr anchor="b"/>
          <a:lstStyle>
            <a:lvl1pPr algn="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2438" name="Body Level One…"/>
          <p:cNvSpPr txBox="1"/>
          <p:nvPr>
            <p:ph type="body" idx="1"/>
          </p:nvPr>
        </p:nvSpPr>
        <p:spPr>
          <a:xfrm>
            <a:off x="1219358" y="3200412"/>
            <a:ext cx="21948461" cy="10515589"/>
          </a:xfrm>
          <a:prstGeom prst="rect">
            <a:avLst/>
          </a:prstGeom>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1pPr>
            <a:lvl2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2pPr>
            <a:lvl3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3pPr>
            <a:lvl4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4pPr>
            <a:lvl5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439"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3">
    <p:bg>
      <p:bgPr>
        <a:solidFill>
          <a:srgbClr val="FFFFFF"/>
        </a:solidFill>
      </p:bgPr>
    </p:bg>
    <p:spTree>
      <p:nvGrpSpPr>
        <p:cNvPr id="1" name=""/>
        <p:cNvGrpSpPr/>
        <p:nvPr/>
      </p:nvGrpSpPr>
      <p:grpSpPr>
        <a:xfrm>
          <a:off x="0" y="0"/>
          <a:ext cx="0" cy="0"/>
          <a:chOff x="0" y="0"/>
          <a:chExt cx="0" cy="0"/>
        </a:xfrm>
      </p:grpSpPr>
      <p:sp>
        <p:nvSpPr>
          <p:cNvPr id="2446"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pic>
        <p:nvPicPr>
          <p:cNvPr id="2447" name="image9.png" descr="image9.png"/>
          <p:cNvPicPr>
            <a:picLocks noChangeAspect="1"/>
          </p:cNvPicPr>
          <p:nvPr/>
        </p:nvPicPr>
        <p:blipFill>
          <a:blip r:embed="rId2">
            <a:extLst/>
          </a:blip>
          <a:stretch>
            <a:fillRect/>
          </a:stretch>
        </p:blipFill>
        <p:spPr>
          <a:xfrm>
            <a:off x="15521762" y="10274300"/>
            <a:ext cx="5601431" cy="2566990"/>
          </a:xfrm>
          <a:prstGeom prst="rect">
            <a:avLst/>
          </a:prstGeom>
          <a:ln w="12700">
            <a:miter lim="400000"/>
          </a:ln>
        </p:spPr>
      </p:pic>
      <p:sp>
        <p:nvSpPr>
          <p:cNvPr id="2448" name="Title Text"/>
          <p:cNvSpPr txBox="1"/>
          <p:nvPr>
            <p:ph type="title"/>
          </p:nvPr>
        </p:nvSpPr>
        <p:spPr>
          <a:xfrm>
            <a:off x="1867142" y="0"/>
            <a:ext cx="20640189" cy="2705100"/>
          </a:xfrm>
          <a:prstGeom prst="rect">
            <a:avLst/>
          </a:prstGeom>
        </p:spPr>
        <p:txBody>
          <a:bodyPr anchor="b"/>
          <a:lstStyle>
            <a:lvl1pP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2449" name="Body Level One…"/>
          <p:cNvSpPr txBox="1"/>
          <p:nvPr>
            <p:ph type="body" idx="1"/>
          </p:nvPr>
        </p:nvSpPr>
        <p:spPr>
          <a:xfrm>
            <a:off x="1219358" y="3200412"/>
            <a:ext cx="21948461" cy="10515589"/>
          </a:xfrm>
          <a:prstGeom prst="rect">
            <a:avLst/>
          </a:prstGeom>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1pPr>
            <a:lvl2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2pPr>
            <a:lvl3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3pPr>
            <a:lvl4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4pPr>
            <a:lvl5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450"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Default - Title and Content copy 4">
    <p:bg>
      <p:bgPr>
        <a:solidFill>
          <a:srgbClr val="FFFFFF"/>
        </a:solidFill>
      </p:bgPr>
    </p:bg>
    <p:spTree>
      <p:nvGrpSpPr>
        <p:cNvPr id="1" name=""/>
        <p:cNvGrpSpPr/>
        <p:nvPr/>
      </p:nvGrpSpPr>
      <p:grpSpPr>
        <a:xfrm>
          <a:off x="0" y="0"/>
          <a:ext cx="0" cy="0"/>
          <a:chOff x="0" y="0"/>
          <a:chExt cx="0" cy="0"/>
        </a:xfrm>
      </p:grpSpPr>
      <p:sp>
        <p:nvSpPr>
          <p:cNvPr id="2457"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pic>
        <p:nvPicPr>
          <p:cNvPr id="2458" name="image9.png" descr="image9.png"/>
          <p:cNvPicPr>
            <a:picLocks noChangeAspect="1"/>
          </p:cNvPicPr>
          <p:nvPr/>
        </p:nvPicPr>
        <p:blipFill>
          <a:blip r:embed="rId2">
            <a:extLst/>
          </a:blip>
          <a:stretch>
            <a:fillRect/>
          </a:stretch>
        </p:blipFill>
        <p:spPr>
          <a:xfrm>
            <a:off x="15521759" y="10274300"/>
            <a:ext cx="5601431" cy="2566990"/>
          </a:xfrm>
          <a:prstGeom prst="rect">
            <a:avLst/>
          </a:prstGeom>
          <a:ln w="12700">
            <a:miter lim="400000"/>
          </a:ln>
        </p:spPr>
      </p:pic>
      <p:sp>
        <p:nvSpPr>
          <p:cNvPr id="2459" name="Title Text"/>
          <p:cNvSpPr txBox="1"/>
          <p:nvPr>
            <p:ph type="title"/>
          </p:nvPr>
        </p:nvSpPr>
        <p:spPr>
          <a:xfrm>
            <a:off x="1867142" y="0"/>
            <a:ext cx="20640189" cy="2705100"/>
          </a:xfrm>
          <a:prstGeom prst="rect">
            <a:avLst/>
          </a:prstGeom>
        </p:spPr>
        <p:txBody>
          <a:bodyPr anchor="b"/>
          <a:lstStyle>
            <a:lvl1pP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2460" name="Body Level One…"/>
          <p:cNvSpPr txBox="1"/>
          <p:nvPr>
            <p:ph type="body" idx="1"/>
          </p:nvPr>
        </p:nvSpPr>
        <p:spPr>
          <a:xfrm>
            <a:off x="1219358" y="3200412"/>
            <a:ext cx="21948461" cy="10515589"/>
          </a:xfrm>
          <a:prstGeom prst="rect">
            <a:avLst/>
          </a:prstGeom>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1pPr>
            <a:lvl2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2pPr>
            <a:lvl3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3pPr>
            <a:lvl4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4pPr>
            <a:lvl5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461"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6">
    <p:bg>
      <p:bgPr>
        <a:solidFill>
          <a:srgbClr val="FFFFFF"/>
        </a:solidFill>
      </p:bgPr>
    </p:bg>
    <p:spTree>
      <p:nvGrpSpPr>
        <p:cNvPr id="1" name=""/>
        <p:cNvGrpSpPr/>
        <p:nvPr/>
      </p:nvGrpSpPr>
      <p:grpSpPr>
        <a:xfrm>
          <a:off x="0" y="0"/>
          <a:ext cx="0" cy="0"/>
          <a:chOff x="0" y="0"/>
          <a:chExt cx="0" cy="0"/>
        </a:xfrm>
      </p:grpSpPr>
      <p:sp>
        <p:nvSpPr>
          <p:cNvPr id="2468"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pic>
        <p:nvPicPr>
          <p:cNvPr id="2469" name="image9.png" descr="image9.png"/>
          <p:cNvPicPr>
            <a:picLocks noChangeAspect="1"/>
          </p:cNvPicPr>
          <p:nvPr/>
        </p:nvPicPr>
        <p:blipFill>
          <a:blip r:embed="rId2">
            <a:extLst/>
          </a:blip>
          <a:stretch>
            <a:fillRect/>
          </a:stretch>
        </p:blipFill>
        <p:spPr>
          <a:xfrm>
            <a:off x="15521750" y="10274300"/>
            <a:ext cx="5601431" cy="2566990"/>
          </a:xfrm>
          <a:prstGeom prst="rect">
            <a:avLst/>
          </a:prstGeom>
          <a:ln w="12700">
            <a:miter lim="400000"/>
          </a:ln>
        </p:spPr>
      </p:pic>
      <p:sp>
        <p:nvSpPr>
          <p:cNvPr id="2470" name="Title Text"/>
          <p:cNvSpPr txBox="1"/>
          <p:nvPr>
            <p:ph type="title"/>
          </p:nvPr>
        </p:nvSpPr>
        <p:spPr>
          <a:xfrm>
            <a:off x="1867142" y="0"/>
            <a:ext cx="20640189" cy="2705100"/>
          </a:xfrm>
          <a:prstGeom prst="rect">
            <a:avLst/>
          </a:prstGeom>
        </p:spPr>
        <p:txBody>
          <a:bodyPr anchor="b"/>
          <a:lstStyle>
            <a:lvl1pP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2471" name="Body Level One…"/>
          <p:cNvSpPr txBox="1"/>
          <p:nvPr>
            <p:ph type="body" idx="1"/>
          </p:nvPr>
        </p:nvSpPr>
        <p:spPr>
          <a:xfrm>
            <a:off x="1219358" y="3200412"/>
            <a:ext cx="21948461" cy="10515589"/>
          </a:xfrm>
          <a:prstGeom prst="rect">
            <a:avLst/>
          </a:prstGeom>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1pPr>
            <a:lvl2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2pPr>
            <a:lvl3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3pPr>
            <a:lvl4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4pPr>
            <a:lvl5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472"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9">
    <p:bg>
      <p:bgPr>
        <a:solidFill>
          <a:srgbClr val="FFFFFF"/>
        </a:solidFill>
      </p:bgPr>
    </p:bg>
    <p:spTree>
      <p:nvGrpSpPr>
        <p:cNvPr id="1" name=""/>
        <p:cNvGrpSpPr/>
        <p:nvPr/>
      </p:nvGrpSpPr>
      <p:grpSpPr>
        <a:xfrm>
          <a:off x="0" y="0"/>
          <a:ext cx="0" cy="0"/>
          <a:chOff x="0" y="0"/>
          <a:chExt cx="0" cy="0"/>
        </a:xfrm>
      </p:grpSpPr>
      <p:sp>
        <p:nvSpPr>
          <p:cNvPr id="2479"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2480" name="Title Text"/>
          <p:cNvSpPr txBox="1"/>
          <p:nvPr>
            <p:ph type="title"/>
          </p:nvPr>
        </p:nvSpPr>
        <p:spPr>
          <a:xfrm>
            <a:off x="1866900" y="0"/>
            <a:ext cx="20637500" cy="2705100"/>
          </a:xfrm>
          <a:prstGeom prst="rect">
            <a:avLst/>
          </a:prstGeom>
        </p:spPr>
        <p:txBody>
          <a:bodyPr anchor="b"/>
          <a:lstStyle>
            <a:lvl1pP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2481" name="Body Level One…"/>
          <p:cNvSpPr txBox="1"/>
          <p:nvPr>
            <p:ph type="body" idx="1"/>
          </p:nvPr>
        </p:nvSpPr>
        <p:spPr>
          <a:xfrm>
            <a:off x="1219200" y="3200400"/>
            <a:ext cx="21945600" cy="10515600"/>
          </a:xfrm>
          <a:prstGeom prst="rect">
            <a:avLst/>
          </a:prstGeom>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1pPr>
            <a:lvl2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2pPr>
            <a:lvl3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3pPr>
            <a:lvl4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4pPr>
            <a:lvl5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482"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27">
    <p:bg>
      <p:bgPr>
        <a:solidFill>
          <a:srgbClr val="FFFFFF"/>
        </a:solidFill>
      </p:bgPr>
    </p:bg>
    <p:spTree>
      <p:nvGrpSpPr>
        <p:cNvPr id="1" name=""/>
        <p:cNvGrpSpPr/>
        <p:nvPr/>
      </p:nvGrpSpPr>
      <p:grpSpPr>
        <a:xfrm>
          <a:off x="0" y="0"/>
          <a:ext cx="0" cy="0"/>
          <a:chOff x="0" y="0"/>
          <a:chExt cx="0" cy="0"/>
        </a:xfrm>
      </p:grpSpPr>
      <p:sp>
        <p:nvSpPr>
          <p:cNvPr id="2489"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pic>
        <p:nvPicPr>
          <p:cNvPr id="2490" name="image9.png" descr="image9.png"/>
          <p:cNvPicPr>
            <a:picLocks noChangeAspect="1"/>
          </p:cNvPicPr>
          <p:nvPr/>
        </p:nvPicPr>
        <p:blipFill>
          <a:blip r:embed="rId2">
            <a:extLst/>
          </a:blip>
          <a:stretch>
            <a:fillRect/>
          </a:stretch>
        </p:blipFill>
        <p:spPr>
          <a:xfrm>
            <a:off x="15521756" y="10274300"/>
            <a:ext cx="5601431" cy="2566990"/>
          </a:xfrm>
          <a:prstGeom prst="rect">
            <a:avLst/>
          </a:prstGeom>
          <a:ln w="12700">
            <a:miter lim="400000"/>
          </a:ln>
        </p:spPr>
      </p:pic>
      <p:sp>
        <p:nvSpPr>
          <p:cNvPr id="2491" name="Title Text"/>
          <p:cNvSpPr txBox="1"/>
          <p:nvPr>
            <p:ph type="title"/>
          </p:nvPr>
        </p:nvSpPr>
        <p:spPr>
          <a:xfrm>
            <a:off x="1867142" y="0"/>
            <a:ext cx="20640189" cy="2705100"/>
          </a:xfrm>
          <a:prstGeom prst="rect">
            <a:avLst/>
          </a:prstGeom>
        </p:spPr>
        <p:txBody>
          <a:bodyPr anchor="b"/>
          <a:lstStyle>
            <a:lvl1pP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2492" name="Body Level One…"/>
          <p:cNvSpPr txBox="1"/>
          <p:nvPr>
            <p:ph type="body" idx="1"/>
          </p:nvPr>
        </p:nvSpPr>
        <p:spPr>
          <a:xfrm>
            <a:off x="1219358" y="3200412"/>
            <a:ext cx="21948461" cy="10515589"/>
          </a:xfrm>
          <a:prstGeom prst="rect">
            <a:avLst/>
          </a:prstGeom>
        </p:spPr>
        <p:txBody>
          <a:bodyPr lIns="38100" tIns="38100" rIns="38100" bIns="38100" anchor="t"/>
          <a:lstStyle>
            <a:lvl1pPr marL="342900" indent="-342900" defTabSz="914400">
              <a:spcBef>
                <a:spcPts val="0"/>
              </a:spcBef>
              <a:buSzTx/>
              <a:buNone/>
              <a:defRPr sz="20000">
                <a:solidFill>
                  <a:srgbClr val="E7E7E7"/>
                </a:solidFill>
                <a:uFill>
                  <a:solidFill>
                    <a:srgbClr val="E7E7E7"/>
                  </a:solidFill>
                </a:uFill>
                <a:latin typeface="Calibri"/>
                <a:ea typeface="Calibri"/>
                <a:cs typeface="Calibri"/>
                <a:sym typeface="Calibri"/>
              </a:defRPr>
            </a:lvl1pPr>
            <a:lvl2pPr marL="342900" indent="114300" defTabSz="914400">
              <a:spcBef>
                <a:spcPts val="0"/>
              </a:spcBef>
              <a:buSzTx/>
              <a:buNone/>
              <a:defRPr sz="20000">
                <a:solidFill>
                  <a:srgbClr val="E7E7E7"/>
                </a:solidFill>
                <a:uFill>
                  <a:solidFill>
                    <a:srgbClr val="E7E7E7"/>
                  </a:solidFill>
                </a:uFill>
                <a:latin typeface="Calibri"/>
                <a:ea typeface="Calibri"/>
                <a:cs typeface="Calibri"/>
                <a:sym typeface="Calibri"/>
              </a:defRPr>
            </a:lvl2pPr>
            <a:lvl3pPr marL="342900" indent="571500" defTabSz="914400">
              <a:spcBef>
                <a:spcPts val="0"/>
              </a:spcBef>
              <a:buSzTx/>
              <a:buNone/>
              <a:defRPr sz="20000">
                <a:solidFill>
                  <a:srgbClr val="E7E7E7"/>
                </a:solidFill>
                <a:uFill>
                  <a:solidFill>
                    <a:srgbClr val="E7E7E7"/>
                  </a:solidFill>
                </a:uFill>
                <a:latin typeface="Calibri"/>
                <a:ea typeface="Calibri"/>
                <a:cs typeface="Calibri"/>
                <a:sym typeface="Calibri"/>
              </a:defRPr>
            </a:lvl3pPr>
            <a:lvl4pPr marL="342900" indent="1028700" defTabSz="914400">
              <a:spcBef>
                <a:spcPts val="0"/>
              </a:spcBef>
              <a:buSzTx/>
              <a:buNone/>
              <a:defRPr sz="20000">
                <a:solidFill>
                  <a:srgbClr val="E7E7E7"/>
                </a:solidFill>
                <a:uFill>
                  <a:solidFill>
                    <a:srgbClr val="E7E7E7"/>
                  </a:solidFill>
                </a:uFill>
                <a:latin typeface="Calibri"/>
                <a:ea typeface="Calibri"/>
                <a:cs typeface="Calibri"/>
                <a:sym typeface="Calibri"/>
              </a:defRPr>
            </a:lvl4pPr>
            <a:lvl5pPr marL="342900" indent="1485900" defTabSz="914400">
              <a:spcBef>
                <a:spcPts val="0"/>
              </a:spcBef>
              <a:buSzTx/>
              <a:buNone/>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493"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24">
    <p:bg>
      <p:bgPr>
        <a:solidFill>
          <a:srgbClr val="FFFFFF"/>
        </a:solidFill>
      </p:bgPr>
    </p:bg>
    <p:spTree>
      <p:nvGrpSpPr>
        <p:cNvPr id="1" name=""/>
        <p:cNvGrpSpPr/>
        <p:nvPr/>
      </p:nvGrpSpPr>
      <p:grpSpPr>
        <a:xfrm>
          <a:off x="0" y="0"/>
          <a:ext cx="0" cy="0"/>
          <a:chOff x="0" y="0"/>
          <a:chExt cx="0" cy="0"/>
        </a:xfrm>
      </p:grpSpPr>
      <p:sp>
        <p:nvSpPr>
          <p:cNvPr id="2500"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pic>
        <p:nvPicPr>
          <p:cNvPr id="2501" name="image9.png" descr="image9.png"/>
          <p:cNvPicPr>
            <a:picLocks noChangeAspect="1"/>
          </p:cNvPicPr>
          <p:nvPr/>
        </p:nvPicPr>
        <p:blipFill>
          <a:blip r:embed="rId2">
            <a:extLst/>
          </a:blip>
          <a:stretch>
            <a:fillRect/>
          </a:stretch>
        </p:blipFill>
        <p:spPr>
          <a:xfrm>
            <a:off x="15521762" y="10274300"/>
            <a:ext cx="5601431" cy="2566990"/>
          </a:xfrm>
          <a:prstGeom prst="rect">
            <a:avLst/>
          </a:prstGeom>
          <a:ln w="12700">
            <a:miter lim="400000"/>
          </a:ln>
        </p:spPr>
      </p:pic>
      <p:sp>
        <p:nvSpPr>
          <p:cNvPr id="2502" name="Title Text"/>
          <p:cNvSpPr txBox="1"/>
          <p:nvPr>
            <p:ph type="title"/>
          </p:nvPr>
        </p:nvSpPr>
        <p:spPr>
          <a:xfrm>
            <a:off x="1867142" y="0"/>
            <a:ext cx="20640189" cy="2705100"/>
          </a:xfrm>
          <a:prstGeom prst="rect">
            <a:avLst/>
          </a:prstGeom>
        </p:spPr>
        <p:txBody>
          <a:bodyPr anchor="b"/>
          <a:lstStyle>
            <a:lvl1pP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2503" name="Body Level One…"/>
          <p:cNvSpPr txBox="1"/>
          <p:nvPr>
            <p:ph type="body" idx="1"/>
          </p:nvPr>
        </p:nvSpPr>
        <p:spPr>
          <a:xfrm>
            <a:off x="1219358" y="3200412"/>
            <a:ext cx="21948461" cy="10515589"/>
          </a:xfrm>
          <a:prstGeom prst="rect">
            <a:avLst/>
          </a:prstGeom>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1pPr>
            <a:lvl2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2pPr>
            <a:lvl3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3pPr>
            <a:lvl4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4pPr>
            <a:lvl5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504"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9">
    <p:bg>
      <p:bgPr>
        <a:solidFill>
          <a:srgbClr val="FFFFFF"/>
        </a:solidFill>
      </p:bgPr>
    </p:bg>
    <p:spTree>
      <p:nvGrpSpPr>
        <p:cNvPr id="1" name=""/>
        <p:cNvGrpSpPr/>
        <p:nvPr/>
      </p:nvGrpSpPr>
      <p:grpSpPr>
        <a:xfrm>
          <a:off x="0" y="0"/>
          <a:ext cx="0" cy="0"/>
          <a:chOff x="0" y="0"/>
          <a:chExt cx="0" cy="0"/>
        </a:xfrm>
      </p:grpSpPr>
      <p:sp>
        <p:nvSpPr>
          <p:cNvPr id="251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512" name="Title Text"/>
          <p:cNvSpPr txBox="1"/>
          <p:nvPr>
            <p:ph type="title"/>
          </p:nvPr>
        </p:nvSpPr>
        <p:spPr>
          <a:xfrm>
            <a:off x="1866900" y="863600"/>
            <a:ext cx="20637500" cy="1841500"/>
          </a:xfrm>
          <a:prstGeom prst="rect">
            <a:avLst/>
          </a:prstGeom>
        </p:spPr>
        <p:txBody>
          <a:bodyPr anchor="b"/>
          <a:lstStyle>
            <a:lvl1pPr>
              <a:defRPr b="1">
                <a:solidFill>
                  <a:srgbClr val="444444"/>
                </a:solidFill>
                <a:latin typeface="Calibri"/>
                <a:ea typeface="Calibri"/>
                <a:cs typeface="Calibri"/>
                <a:sym typeface="Calibri"/>
              </a:defRPr>
            </a:lvl1pPr>
          </a:lstStyle>
          <a:p>
            <a:pPr/>
            <a:r>
              <a:t>Title Text</a:t>
            </a:r>
          </a:p>
        </p:txBody>
      </p:sp>
      <p:sp>
        <p:nvSpPr>
          <p:cNvPr id="2513"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p:bg>
      <p:bgPr>
        <a:solidFill>
          <a:srgbClr val="FFFFFF"/>
        </a:solidFill>
      </p:bgPr>
    </p:bg>
    <p:spTree>
      <p:nvGrpSpPr>
        <p:cNvPr id="1" name=""/>
        <p:cNvGrpSpPr/>
        <p:nvPr/>
      </p:nvGrpSpPr>
      <p:grpSpPr>
        <a:xfrm>
          <a:off x="0" y="0"/>
          <a:ext cx="0" cy="0"/>
          <a:chOff x="0" y="0"/>
          <a:chExt cx="0" cy="0"/>
        </a:xfrm>
      </p:grpSpPr>
      <p:sp>
        <p:nvSpPr>
          <p:cNvPr id="252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6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Reference  copy">
    <p:bg>
      <p:bgPr>
        <a:solidFill>
          <a:srgbClr val="FFFFFF"/>
        </a:solidFill>
      </p:bgPr>
    </p:bg>
    <p:spTree>
      <p:nvGrpSpPr>
        <p:cNvPr id="1" name=""/>
        <p:cNvGrpSpPr/>
        <p:nvPr/>
      </p:nvGrpSpPr>
      <p:grpSpPr>
        <a:xfrm>
          <a:off x="0" y="0"/>
          <a:ext cx="0" cy="0"/>
          <a:chOff x="0" y="0"/>
          <a:chExt cx="0" cy="0"/>
        </a:xfrm>
      </p:grpSpPr>
      <p:pic>
        <p:nvPicPr>
          <p:cNvPr id="2527"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528" name="Title Text"/>
          <p:cNvSpPr txBox="1"/>
          <p:nvPr>
            <p:ph type="title"/>
          </p:nvPr>
        </p:nvSpPr>
        <p:spPr>
          <a:xfrm>
            <a:off x="1778000" y="1384300"/>
            <a:ext cx="20828000" cy="8826500"/>
          </a:xfrm>
          <a:prstGeom prst="rect">
            <a:avLst/>
          </a:prstGeom>
        </p:spPr>
        <p:txBody>
          <a:bodyPr lIns="0" tIns="0" rIns="0" bIns="0" anchor="t"/>
          <a:lstStyle>
            <a:lvl1pPr algn="l">
              <a:defRPr sz="7200">
                <a:solidFill>
                  <a:srgbClr val="E2DEAB"/>
                </a:solidFill>
                <a:latin typeface="+mj-lt"/>
                <a:ea typeface="+mj-ea"/>
                <a:cs typeface="+mj-cs"/>
                <a:sym typeface="Helvetica"/>
              </a:defRPr>
            </a:lvl1pPr>
          </a:lstStyle>
          <a:p>
            <a:pPr/>
            <a:r>
              <a:t>Title Text</a:t>
            </a:r>
          </a:p>
        </p:txBody>
      </p:sp>
      <p:sp>
        <p:nvSpPr>
          <p:cNvPr id="2529" name="Body Level One…"/>
          <p:cNvSpPr txBox="1"/>
          <p:nvPr>
            <p:ph type="body" sz="quarter" idx="1"/>
          </p:nvPr>
        </p:nvSpPr>
        <p:spPr>
          <a:xfrm>
            <a:off x="1752600" y="10198100"/>
            <a:ext cx="20866100" cy="1689100"/>
          </a:xfrm>
          <a:prstGeom prst="rect">
            <a:avLst/>
          </a:prstGeom>
        </p:spPr>
        <p:txBody>
          <a:bodyPr lIns="0" tIns="0" rIns="0" bIns="0" anchor="t"/>
          <a:lstStyle>
            <a:lvl1pPr marL="0" indent="0">
              <a:spcBef>
                <a:spcPts val="0"/>
              </a:spcBef>
              <a:buSzTx/>
              <a:buNone/>
              <a:defRPr sz="3600">
                <a:solidFill>
                  <a:srgbClr val="E2DEAB"/>
                </a:solidFill>
                <a:latin typeface="+mj-lt"/>
                <a:ea typeface="+mj-ea"/>
                <a:cs typeface="+mj-cs"/>
                <a:sym typeface="Helvetica"/>
              </a:defRPr>
            </a:lvl1pPr>
            <a:lvl2pPr marL="0" indent="0">
              <a:spcBef>
                <a:spcPts val="0"/>
              </a:spcBef>
              <a:buSzTx/>
              <a:buNone/>
              <a:defRPr sz="3600">
                <a:solidFill>
                  <a:srgbClr val="E2DEAB"/>
                </a:solidFill>
                <a:latin typeface="+mj-lt"/>
                <a:ea typeface="+mj-ea"/>
                <a:cs typeface="+mj-cs"/>
                <a:sym typeface="Helvetica"/>
              </a:defRPr>
            </a:lvl2pPr>
            <a:lvl3pPr marL="0" indent="0">
              <a:spcBef>
                <a:spcPts val="0"/>
              </a:spcBef>
              <a:buSzTx/>
              <a:buNone/>
              <a:defRPr sz="3600">
                <a:solidFill>
                  <a:srgbClr val="E2DEAB"/>
                </a:solidFill>
                <a:latin typeface="+mj-lt"/>
                <a:ea typeface="+mj-ea"/>
                <a:cs typeface="+mj-cs"/>
                <a:sym typeface="Helvetica"/>
              </a:defRPr>
            </a:lvl3pPr>
            <a:lvl4pPr marL="0" indent="0">
              <a:spcBef>
                <a:spcPts val="0"/>
              </a:spcBef>
              <a:buSzTx/>
              <a:buNone/>
              <a:defRPr sz="3600">
                <a:solidFill>
                  <a:srgbClr val="E2DEAB"/>
                </a:solidFill>
                <a:latin typeface="+mj-lt"/>
                <a:ea typeface="+mj-ea"/>
                <a:cs typeface="+mj-cs"/>
                <a:sym typeface="Helvetica"/>
              </a:defRPr>
            </a:lvl4pPr>
            <a:lvl5pPr marL="0" indent="0">
              <a:spcBef>
                <a:spcPts val="0"/>
              </a:spcBef>
              <a:buSzTx/>
              <a:buNone/>
              <a:defRPr sz="3600">
                <a:solidFill>
                  <a:srgbClr val="E2DEAB"/>
                </a:solid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53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Relevance copy 2">
    <p:bg>
      <p:bgPr>
        <a:solidFill>
          <a:srgbClr val="FFFFFF"/>
        </a:solidFill>
      </p:bgPr>
    </p:bg>
    <p:spTree>
      <p:nvGrpSpPr>
        <p:cNvPr id="1" name=""/>
        <p:cNvGrpSpPr/>
        <p:nvPr/>
      </p:nvGrpSpPr>
      <p:grpSpPr>
        <a:xfrm>
          <a:off x="0" y="0"/>
          <a:ext cx="0" cy="0"/>
          <a:chOff x="0" y="0"/>
          <a:chExt cx="0" cy="0"/>
        </a:xfrm>
      </p:grpSpPr>
      <p:pic>
        <p:nvPicPr>
          <p:cNvPr id="243"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44" name="Title Text"/>
          <p:cNvSpPr txBox="1"/>
          <p:nvPr>
            <p:ph type="title"/>
          </p:nvPr>
        </p:nvSpPr>
        <p:spPr>
          <a:xfrm>
            <a:off x="1778000" y="1371600"/>
            <a:ext cx="20828000" cy="17018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l">
              <a:defRPr sz="9600">
                <a:solidFill>
                  <a:srgbClr val="FEFCDD"/>
                </a:solidFill>
                <a:latin typeface="+mj-lt"/>
                <a:ea typeface="+mj-ea"/>
                <a:cs typeface="+mj-cs"/>
                <a:sym typeface="Helvetica"/>
              </a:defRPr>
            </a:lvl1pPr>
          </a:lstStyle>
          <a:p>
            <a:pPr/>
            <a:r>
              <a:t>Title Text</a:t>
            </a:r>
          </a:p>
        </p:txBody>
      </p:sp>
      <p:sp>
        <p:nvSpPr>
          <p:cNvPr id="245" name="Body Level One…"/>
          <p:cNvSpPr txBox="1"/>
          <p:nvPr>
            <p:ph type="body" idx="1"/>
          </p:nvPr>
        </p:nvSpPr>
        <p:spPr>
          <a:xfrm>
            <a:off x="1765300" y="2971800"/>
            <a:ext cx="20866100" cy="85344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7200">
                <a:solidFill>
                  <a:srgbClr val="FEFCDD"/>
                </a:solidFill>
                <a:latin typeface="+mj-lt"/>
                <a:ea typeface="+mj-ea"/>
                <a:cs typeface="+mj-cs"/>
                <a:sym typeface="Helvetica"/>
              </a:defRPr>
            </a:lvl1pPr>
            <a:lvl2pPr marL="0" indent="0">
              <a:spcBef>
                <a:spcPts val="0"/>
              </a:spcBef>
              <a:buSzTx/>
              <a:buNone/>
              <a:defRPr sz="7200">
                <a:solidFill>
                  <a:srgbClr val="FEFCDD"/>
                </a:solidFill>
                <a:latin typeface="+mj-lt"/>
                <a:ea typeface="+mj-ea"/>
                <a:cs typeface="+mj-cs"/>
                <a:sym typeface="Helvetica"/>
              </a:defRPr>
            </a:lvl2pPr>
            <a:lvl3pPr marL="0" indent="0">
              <a:spcBef>
                <a:spcPts val="0"/>
              </a:spcBef>
              <a:buSzTx/>
              <a:buNone/>
              <a:defRPr sz="7200">
                <a:solidFill>
                  <a:srgbClr val="FEFCDD"/>
                </a:solidFill>
                <a:latin typeface="+mj-lt"/>
                <a:ea typeface="+mj-ea"/>
                <a:cs typeface="+mj-cs"/>
                <a:sym typeface="Helvetica"/>
              </a:defRPr>
            </a:lvl3pPr>
            <a:lvl4pPr marL="0" indent="0">
              <a:spcBef>
                <a:spcPts val="0"/>
              </a:spcBef>
              <a:buSzTx/>
              <a:buNone/>
              <a:defRPr sz="7200">
                <a:solidFill>
                  <a:srgbClr val="FEFCDD"/>
                </a:solidFill>
                <a:latin typeface="+mj-lt"/>
                <a:ea typeface="+mj-ea"/>
                <a:cs typeface="+mj-cs"/>
                <a:sym typeface="Helvetica"/>
              </a:defRPr>
            </a:lvl4pPr>
            <a:lvl5pPr marL="0" indent="0">
              <a:spcBef>
                <a:spcPts val="0"/>
              </a:spcBef>
              <a:buSzTx/>
              <a:buNone/>
              <a:defRPr sz="7200">
                <a:solidFill>
                  <a:srgbClr val="FEFCDD"/>
                </a:solid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46"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Blank Black">
    <p:spTree>
      <p:nvGrpSpPr>
        <p:cNvPr id="1" name=""/>
        <p:cNvGrpSpPr/>
        <p:nvPr/>
      </p:nvGrpSpPr>
      <p:grpSpPr>
        <a:xfrm>
          <a:off x="0" y="0"/>
          <a:ext cx="0" cy="0"/>
          <a:chOff x="0" y="0"/>
          <a:chExt cx="0" cy="0"/>
        </a:xfrm>
      </p:grpSpPr>
      <p:sp>
        <p:nvSpPr>
          <p:cNvPr id="2537" name="Title Text"/>
          <p:cNvSpPr txBox="1"/>
          <p:nvPr>
            <p:ph type="title"/>
          </p:nvPr>
        </p:nvSpPr>
        <p:spPr>
          <a:xfrm>
            <a:off x="0" y="-457200"/>
            <a:ext cx="24384000" cy="457200"/>
          </a:xfrm>
          <a:prstGeom prst="rect">
            <a:avLst/>
          </a:prstGeom>
        </p:spPr>
        <p:txBody>
          <a:bodyPr lIns="0" tIns="0" rIns="0" bIns="0"/>
          <a:lstStyle>
            <a:lvl1pPr marL="111125" marR="230982" indent="116282" algn="l" defTabSz="1285875">
              <a:defRPr b="1" sz="2400">
                <a:uFill>
                  <a:solidFill>
                    <a:srgbClr val="FFFFFF"/>
                  </a:solidFill>
                </a:uFill>
                <a:latin typeface="+mj-lt"/>
                <a:ea typeface="+mj-ea"/>
                <a:cs typeface="+mj-cs"/>
                <a:sym typeface="Helvetica"/>
              </a:defRPr>
            </a:lvl1pPr>
          </a:lstStyle>
          <a:p>
            <a:pPr/>
            <a:r>
              <a:t>Title Text</a:t>
            </a:r>
          </a:p>
        </p:txBody>
      </p:sp>
      <p:sp>
        <p:nvSpPr>
          <p:cNvPr id="2538" name="Slide Number"/>
          <p:cNvSpPr txBox="1"/>
          <p:nvPr>
            <p:ph type="sldNum" sz="quarter" idx="2"/>
          </p:nvPr>
        </p:nvSpPr>
        <p:spPr>
          <a:xfrm>
            <a:off x="11795819" y="12776200"/>
            <a:ext cx="792362" cy="780158"/>
          </a:xfrm>
          <a:prstGeom prst="rect">
            <a:avLst/>
          </a:prstGeom>
        </p:spPr>
        <p:txBody>
          <a:bodyPr/>
          <a:lstStyle>
            <a:lvl1pPr defTabSz="1168400">
              <a:defRPr sz="4800">
                <a:uFill>
                  <a:solidFill>
                    <a:srgbClr val="FFFFFF"/>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Default Design">
    <p:spTree>
      <p:nvGrpSpPr>
        <p:cNvPr id="1" name=""/>
        <p:cNvGrpSpPr/>
        <p:nvPr/>
      </p:nvGrpSpPr>
      <p:grpSpPr>
        <a:xfrm>
          <a:off x="0" y="0"/>
          <a:ext cx="0" cy="0"/>
          <a:chOff x="0" y="0"/>
          <a:chExt cx="0" cy="0"/>
        </a:xfrm>
      </p:grpSpPr>
      <p:sp>
        <p:nvSpPr>
          <p:cNvPr id="2545" name="Title Text"/>
          <p:cNvSpPr txBox="1"/>
          <p:nvPr>
            <p:ph type="title"/>
          </p:nvPr>
        </p:nvSpPr>
        <p:spPr>
          <a:xfrm>
            <a:off x="1219200" y="184148"/>
            <a:ext cx="21945600" cy="3016252"/>
          </a:xfrm>
          <a:prstGeom prst="rect">
            <a:avLst/>
          </a:prstGeom>
        </p:spPr>
        <p:txBody>
          <a:bodyPr/>
          <a:lstStyle>
            <a:lvl1pPr marR="81280" indent="81280" defTabSz="1828800">
              <a:defRPr sz="8800">
                <a:solidFill>
                  <a:srgbClr val="000000"/>
                </a:solidFill>
                <a:uFill>
                  <a:solidFill>
                    <a:srgbClr val="000000"/>
                  </a:solidFill>
                </a:uFill>
                <a:latin typeface="Arial"/>
                <a:ea typeface="Arial"/>
                <a:cs typeface="Arial"/>
                <a:sym typeface="Arial"/>
              </a:defRPr>
            </a:lvl1pPr>
          </a:lstStyle>
          <a:p>
            <a:pPr/>
            <a:r>
              <a:t>Title Text</a:t>
            </a:r>
          </a:p>
        </p:txBody>
      </p:sp>
      <p:sp>
        <p:nvSpPr>
          <p:cNvPr id="2546" name="Body Level One…"/>
          <p:cNvSpPr txBox="1"/>
          <p:nvPr>
            <p:ph type="body" idx="1"/>
          </p:nvPr>
        </p:nvSpPr>
        <p:spPr>
          <a:xfrm>
            <a:off x="1219200" y="3200400"/>
            <a:ext cx="21945600" cy="10515600"/>
          </a:xfrm>
          <a:prstGeom prst="rect">
            <a:avLst/>
          </a:prstGeom>
        </p:spPr>
        <p:txBody>
          <a:bodyPr anchor="t"/>
          <a:lstStyle>
            <a:lvl1pPr marL="383540" marR="81280" indent="-342900" defTabSz="1828800">
              <a:spcBef>
                <a:spcPts val="1400"/>
              </a:spcBef>
              <a:buSzPct val="100000"/>
              <a:defRPr sz="6400">
                <a:solidFill>
                  <a:srgbClr val="000000"/>
                </a:solidFill>
                <a:uFill>
                  <a:solidFill>
                    <a:srgbClr val="000000"/>
                  </a:solidFill>
                </a:uFill>
                <a:latin typeface="Arial"/>
                <a:ea typeface="Arial"/>
                <a:cs typeface="Arial"/>
                <a:sym typeface="Arial"/>
              </a:defRPr>
            </a:lvl1pPr>
            <a:lvl2pPr marL="824411" marR="81280" indent="-326571"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2pPr>
            <a:lvl3pPr marL="1259838" marR="81280" indent="-304800" defTabSz="1828800">
              <a:spcBef>
                <a:spcPts val="1400"/>
              </a:spcBef>
              <a:buSzPct val="100000"/>
              <a:defRPr sz="6400">
                <a:solidFill>
                  <a:srgbClr val="000000"/>
                </a:solidFill>
                <a:uFill>
                  <a:solidFill>
                    <a:srgbClr val="000000"/>
                  </a:solidFill>
                </a:uFill>
                <a:latin typeface="Arial"/>
                <a:ea typeface="Arial"/>
                <a:cs typeface="Arial"/>
                <a:sym typeface="Arial"/>
              </a:defRPr>
            </a:lvl3pPr>
            <a:lvl4pPr marL="1777999" marR="81280" indent="-36576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4pPr>
            <a:lvl5pPr marL="2235199" marR="81280" indent="-36576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2547" name="Slide Number"/>
          <p:cNvSpPr txBox="1"/>
          <p:nvPr>
            <p:ph type="sldNum" sz="quarter" idx="2"/>
          </p:nvPr>
        </p:nvSpPr>
        <p:spPr>
          <a:xfrm>
            <a:off x="20065082" y="12490450"/>
            <a:ext cx="509836" cy="496367"/>
          </a:xfrm>
          <a:prstGeom prst="rect">
            <a:avLst/>
          </a:prstGeom>
        </p:spPr>
        <p:txBody>
          <a:bodyPr/>
          <a:lstStyle>
            <a:lvl1pPr defTabSz="1168400">
              <a:defRPr sz="2800">
                <a:solidFill>
                  <a:srgbClr val="000000"/>
                </a:solidFill>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ue Rays">
    <p:bg>
      <p:bgPr>
        <a:solidFill>
          <a:srgbClr val="FFFFFF"/>
        </a:solidFill>
      </p:bgPr>
    </p:bg>
    <p:spTree>
      <p:nvGrpSpPr>
        <p:cNvPr id="1" name=""/>
        <p:cNvGrpSpPr/>
        <p:nvPr/>
      </p:nvGrpSpPr>
      <p:grpSpPr>
        <a:xfrm>
          <a:off x="0" y="0"/>
          <a:ext cx="0" cy="0"/>
          <a:chOff x="0" y="0"/>
          <a:chExt cx="0" cy="0"/>
        </a:xfrm>
      </p:grpSpPr>
      <p:pic>
        <p:nvPicPr>
          <p:cNvPr id="2554"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555" name="Title Text"/>
          <p:cNvSpPr txBox="1"/>
          <p:nvPr>
            <p:ph type="title"/>
          </p:nvPr>
        </p:nvSpPr>
        <p:spPr>
          <a:xfrm>
            <a:off x="1778000" y="1397000"/>
            <a:ext cx="20828000" cy="17272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r">
              <a:defRPr b="1" sz="11500">
                <a:latin typeface="+mj-lt"/>
                <a:ea typeface="+mj-ea"/>
                <a:cs typeface="+mj-cs"/>
                <a:sym typeface="Helvetica"/>
              </a:defRPr>
            </a:lvl1pPr>
          </a:lstStyle>
          <a:p>
            <a:pPr/>
            <a:r>
              <a:t>Title Text</a:t>
            </a:r>
          </a:p>
        </p:txBody>
      </p:sp>
      <p:sp>
        <p:nvSpPr>
          <p:cNvPr id="2556" name="Body Level One…"/>
          <p:cNvSpPr txBox="1"/>
          <p:nvPr>
            <p:ph type="body" idx="1"/>
          </p:nvPr>
        </p:nvSpPr>
        <p:spPr>
          <a:xfrm>
            <a:off x="1765300" y="3429000"/>
            <a:ext cx="20828000" cy="96520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1pPr>
            <a:lvl2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2pPr>
            <a:lvl3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3pPr>
            <a:lvl4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4pPr>
            <a:lvl5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557"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22">
    <p:bg>
      <p:bgPr>
        <a:solidFill>
          <a:srgbClr val="FFFFFF"/>
        </a:solidFill>
      </p:bgPr>
    </p:bg>
    <p:spTree>
      <p:nvGrpSpPr>
        <p:cNvPr id="1" name=""/>
        <p:cNvGrpSpPr/>
        <p:nvPr/>
      </p:nvGrpSpPr>
      <p:grpSpPr>
        <a:xfrm>
          <a:off x="0" y="0"/>
          <a:ext cx="0" cy="0"/>
          <a:chOff x="0" y="0"/>
          <a:chExt cx="0" cy="0"/>
        </a:xfrm>
      </p:grpSpPr>
      <p:sp>
        <p:nvSpPr>
          <p:cNvPr id="2564" name="Rectangle"/>
          <p:cNvSpPr/>
          <p:nvPr/>
        </p:nvSpPr>
        <p:spPr>
          <a:xfrm>
            <a:off x="-177825" y="-165100"/>
            <a:ext cx="24742824" cy="13881100"/>
          </a:xfrm>
          <a:prstGeom prst="rect">
            <a:avLst/>
          </a:prstGeom>
          <a:solidFill>
            <a:srgbClr val="444444"/>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pic>
        <p:nvPicPr>
          <p:cNvPr id="2565" name="image9.png" descr="image9.png"/>
          <p:cNvPicPr>
            <a:picLocks noChangeAspect="1"/>
          </p:cNvPicPr>
          <p:nvPr/>
        </p:nvPicPr>
        <p:blipFill>
          <a:blip r:embed="rId2">
            <a:extLst/>
          </a:blip>
          <a:stretch>
            <a:fillRect/>
          </a:stretch>
        </p:blipFill>
        <p:spPr>
          <a:xfrm>
            <a:off x="15521435" y="10274300"/>
            <a:ext cx="5601431" cy="2566990"/>
          </a:xfrm>
          <a:prstGeom prst="rect">
            <a:avLst/>
          </a:prstGeom>
          <a:ln w="12700">
            <a:miter lim="400000"/>
          </a:ln>
        </p:spPr>
      </p:pic>
      <p:sp>
        <p:nvSpPr>
          <p:cNvPr id="2566" name="Title Text"/>
          <p:cNvSpPr txBox="1"/>
          <p:nvPr>
            <p:ph type="title"/>
          </p:nvPr>
        </p:nvSpPr>
        <p:spPr>
          <a:xfrm>
            <a:off x="1867142" y="0"/>
            <a:ext cx="20640189" cy="2705100"/>
          </a:xfrm>
          <a:prstGeom prst="rect">
            <a:avLst/>
          </a:prstGeom>
        </p:spPr>
        <p:txBody>
          <a:bodyPr anchor="b"/>
          <a:lstStyle>
            <a:lvl1pP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2567" name="Body Level One…"/>
          <p:cNvSpPr txBox="1"/>
          <p:nvPr>
            <p:ph type="body" idx="1"/>
          </p:nvPr>
        </p:nvSpPr>
        <p:spPr>
          <a:xfrm>
            <a:off x="1219358" y="3200412"/>
            <a:ext cx="21948461" cy="10515589"/>
          </a:xfrm>
          <a:prstGeom prst="rect">
            <a:avLst/>
          </a:prstGeom>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1pPr>
            <a:lvl2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2pPr>
            <a:lvl3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3pPr>
            <a:lvl4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4pPr>
            <a:lvl5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568"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5">
    <p:bg>
      <p:bgPr>
        <a:solidFill>
          <a:srgbClr val="FFFFFF"/>
        </a:solidFill>
      </p:bgPr>
    </p:bg>
    <p:spTree>
      <p:nvGrpSpPr>
        <p:cNvPr id="1" name=""/>
        <p:cNvGrpSpPr/>
        <p:nvPr/>
      </p:nvGrpSpPr>
      <p:grpSpPr>
        <a:xfrm>
          <a:off x="0" y="0"/>
          <a:ext cx="0" cy="0"/>
          <a:chOff x="0" y="0"/>
          <a:chExt cx="0" cy="0"/>
        </a:xfrm>
      </p:grpSpPr>
      <p:sp>
        <p:nvSpPr>
          <p:cNvPr id="2575"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pic>
        <p:nvPicPr>
          <p:cNvPr id="2576" name="image9.png" descr="image9.png"/>
          <p:cNvPicPr>
            <a:picLocks noChangeAspect="1"/>
          </p:cNvPicPr>
          <p:nvPr/>
        </p:nvPicPr>
        <p:blipFill>
          <a:blip r:embed="rId2">
            <a:extLst/>
          </a:blip>
          <a:stretch>
            <a:fillRect/>
          </a:stretch>
        </p:blipFill>
        <p:spPr>
          <a:xfrm>
            <a:off x="15521423" y="10274300"/>
            <a:ext cx="5601431" cy="2566990"/>
          </a:xfrm>
          <a:prstGeom prst="rect">
            <a:avLst/>
          </a:prstGeom>
          <a:ln w="12700">
            <a:miter lim="400000"/>
          </a:ln>
        </p:spPr>
      </p:pic>
      <p:sp>
        <p:nvSpPr>
          <p:cNvPr id="2577" name="Title Text"/>
          <p:cNvSpPr txBox="1"/>
          <p:nvPr>
            <p:ph type="title"/>
          </p:nvPr>
        </p:nvSpPr>
        <p:spPr>
          <a:xfrm>
            <a:off x="1867142" y="0"/>
            <a:ext cx="20640189" cy="2705100"/>
          </a:xfrm>
          <a:prstGeom prst="rect">
            <a:avLst/>
          </a:prstGeom>
        </p:spPr>
        <p:txBody>
          <a:bodyPr anchor="b"/>
          <a:lstStyle>
            <a:lvl1pP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2578" name="Body Level One…"/>
          <p:cNvSpPr txBox="1"/>
          <p:nvPr>
            <p:ph type="body" idx="1"/>
          </p:nvPr>
        </p:nvSpPr>
        <p:spPr>
          <a:xfrm>
            <a:off x="1219358" y="3200404"/>
            <a:ext cx="21948461" cy="10515597"/>
          </a:xfrm>
          <a:prstGeom prst="rect">
            <a:avLst/>
          </a:prstGeom>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1pPr>
            <a:lvl2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2pPr>
            <a:lvl3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3pPr>
            <a:lvl4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4pPr>
            <a:lvl5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579"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23">
    <p:bg>
      <p:bgPr>
        <a:solidFill>
          <a:srgbClr val="FFFFFF"/>
        </a:solidFill>
      </p:bgPr>
    </p:bg>
    <p:spTree>
      <p:nvGrpSpPr>
        <p:cNvPr id="1" name=""/>
        <p:cNvGrpSpPr/>
        <p:nvPr/>
      </p:nvGrpSpPr>
      <p:grpSpPr>
        <a:xfrm>
          <a:off x="0" y="0"/>
          <a:ext cx="0" cy="0"/>
          <a:chOff x="0" y="0"/>
          <a:chExt cx="0" cy="0"/>
        </a:xfrm>
      </p:grpSpPr>
      <p:sp>
        <p:nvSpPr>
          <p:cNvPr id="2586"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587"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8">
    <p:bg>
      <p:bgPr>
        <a:solidFill>
          <a:srgbClr val="FFFFFF"/>
        </a:solidFill>
      </p:bgPr>
    </p:bg>
    <p:spTree>
      <p:nvGrpSpPr>
        <p:cNvPr id="1" name=""/>
        <p:cNvGrpSpPr/>
        <p:nvPr/>
      </p:nvGrpSpPr>
      <p:grpSpPr>
        <a:xfrm>
          <a:off x="0" y="0"/>
          <a:ext cx="0" cy="0"/>
          <a:chOff x="0" y="0"/>
          <a:chExt cx="0" cy="0"/>
        </a:xfrm>
      </p:grpSpPr>
      <p:sp>
        <p:nvSpPr>
          <p:cNvPr id="2594"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595"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ck copy 2">
    <p:bg>
      <p:bgPr>
        <a:solidFill>
          <a:srgbClr val="FFFFFF"/>
        </a:solidFill>
      </p:bgPr>
    </p:bg>
    <p:spTree>
      <p:nvGrpSpPr>
        <p:cNvPr id="1" name=""/>
        <p:cNvGrpSpPr/>
        <p:nvPr/>
      </p:nvGrpSpPr>
      <p:grpSpPr>
        <a:xfrm>
          <a:off x="0" y="0"/>
          <a:ext cx="0" cy="0"/>
          <a:chOff x="0" y="0"/>
          <a:chExt cx="0" cy="0"/>
        </a:xfrm>
      </p:grpSpPr>
      <p:sp>
        <p:nvSpPr>
          <p:cNvPr id="2602"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2603" name="Slide Number"/>
          <p:cNvSpPr txBox="1"/>
          <p:nvPr>
            <p:ph type="sldNum" sz="quarter" idx="2"/>
          </p:nvPr>
        </p:nvSpPr>
        <p:spPr>
          <a:xfrm>
            <a:off x="22799516" y="13061950"/>
            <a:ext cx="368301" cy="381000"/>
          </a:xfrm>
          <a:prstGeom prst="rect">
            <a:avLst/>
          </a:prstGeom>
        </p:spPr>
        <p:txBody>
          <a:bodyPr lIns="101600" tIns="101600" rIns="101600" bIns="101600"/>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2_Title Slide">
    <p:bg>
      <p:bgPr>
        <a:solidFill>
          <a:srgbClr val="FFFFFF"/>
        </a:solidFill>
      </p:bgPr>
    </p:bg>
    <p:spTree>
      <p:nvGrpSpPr>
        <p:cNvPr id="1" name=""/>
        <p:cNvGrpSpPr/>
        <p:nvPr/>
      </p:nvGrpSpPr>
      <p:grpSpPr>
        <a:xfrm>
          <a:off x="0" y="0"/>
          <a:ext cx="0" cy="0"/>
          <a:chOff x="0" y="0"/>
          <a:chExt cx="0" cy="0"/>
        </a:xfrm>
      </p:grpSpPr>
      <p:pic>
        <p:nvPicPr>
          <p:cNvPr id="2610" name="Relevance of Genesis in Today's World_Scripture.jpg" descr="Relevance of Genesis in Today's World_Scripture.jpg"/>
          <p:cNvPicPr>
            <a:picLocks noChangeAspect="1"/>
          </p:cNvPicPr>
          <p:nvPr/>
        </p:nvPicPr>
        <p:blipFill>
          <a:blip r:embed="rId2">
            <a:extLst/>
          </a:blip>
          <a:stretch>
            <a:fillRect/>
          </a:stretch>
        </p:blipFill>
        <p:spPr>
          <a:xfrm>
            <a:off x="-36174" y="0"/>
            <a:ext cx="24461792" cy="13757964"/>
          </a:xfrm>
          <a:prstGeom prst="rect">
            <a:avLst/>
          </a:prstGeom>
          <a:ln w="12700">
            <a:miter lim="400000"/>
          </a:ln>
        </p:spPr>
      </p:pic>
      <p:sp>
        <p:nvSpPr>
          <p:cNvPr id="2611"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7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Default - Title and Content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618" name="Title Text"/>
          <p:cNvSpPr txBox="1"/>
          <p:nvPr>
            <p:ph type="title"/>
          </p:nvPr>
        </p:nvSpPr>
        <p:spPr>
          <a:xfrm>
            <a:off x="2384018" y="358775"/>
            <a:ext cx="19624055" cy="3429002"/>
          </a:xfrm>
          <a:prstGeom prst="rect">
            <a:avLst/>
          </a:prstGeom>
        </p:spPr>
        <p:txBody>
          <a:bodyPr lIns="76200" tIns="76200" rIns="76200" bIns="76200"/>
          <a:lstStyle>
            <a:lvl1pPr defTabSz="1530898">
              <a:defRPr b="1" sz="14000">
                <a:uFill>
                  <a:solidFill>
                    <a:srgbClr val="FFFFFF"/>
                  </a:solidFill>
                </a:uFill>
                <a:latin typeface="Arial"/>
                <a:ea typeface="Arial"/>
                <a:cs typeface="Arial"/>
                <a:sym typeface="Arial"/>
              </a:defRPr>
            </a:lvl1pPr>
          </a:lstStyle>
          <a:p>
            <a:pPr/>
            <a:r>
              <a:t>Title Text</a:t>
            </a:r>
          </a:p>
        </p:txBody>
      </p:sp>
      <p:sp>
        <p:nvSpPr>
          <p:cNvPr id="2619" name="Body Level One…"/>
          <p:cNvSpPr txBox="1"/>
          <p:nvPr>
            <p:ph type="body" idx="1"/>
          </p:nvPr>
        </p:nvSpPr>
        <p:spPr>
          <a:xfrm>
            <a:off x="1219358" y="3200400"/>
            <a:ext cx="21948461" cy="10515601"/>
          </a:xfrm>
          <a:prstGeom prst="rect">
            <a:avLst/>
          </a:prstGeom>
        </p:spPr>
        <p:txBody>
          <a:bodyPr lIns="101600" tIns="101600" rIns="101600" bIns="101600" anchor="t"/>
          <a:lstStyle>
            <a:lvl1pPr marL="1489318" indent="-956339" defTabSz="1530898">
              <a:spcBef>
                <a:spcPts val="4000"/>
              </a:spcBef>
              <a:buClr>
                <a:srgbClr val="FFFFFF"/>
              </a:buClr>
              <a:buFont typeface="Lucida Grande"/>
              <a:defRPr sz="7100">
                <a:uFill>
                  <a:solidFill>
                    <a:srgbClr val="FFFFFF"/>
                  </a:solidFill>
                </a:uFill>
              </a:defRPr>
            </a:lvl1pPr>
            <a:lvl2pPr marL="2233977" indent="-960119" defTabSz="1530898">
              <a:spcBef>
                <a:spcPts val="4000"/>
              </a:spcBef>
              <a:buClr>
                <a:srgbClr val="FFFFFF"/>
              </a:buClr>
              <a:buFont typeface="Lucida Grande"/>
              <a:defRPr sz="7100">
                <a:uFill>
                  <a:solidFill>
                    <a:srgbClr val="FFFFFF"/>
                  </a:solidFill>
                </a:uFill>
              </a:defRPr>
            </a:lvl2pPr>
            <a:lvl3pPr marL="2974856" indent="-956339" defTabSz="1530898">
              <a:spcBef>
                <a:spcPts val="4000"/>
              </a:spcBef>
              <a:buClr>
                <a:srgbClr val="FFFFFF"/>
              </a:buClr>
              <a:buFont typeface="Lucida Grande"/>
              <a:defRPr sz="7100">
                <a:uFill>
                  <a:solidFill>
                    <a:srgbClr val="FFFFFF"/>
                  </a:solidFill>
                </a:uFill>
              </a:defRPr>
            </a:lvl3pPr>
            <a:lvl4pPr marL="3719514" indent="-956340" defTabSz="1530898">
              <a:spcBef>
                <a:spcPts val="4000"/>
              </a:spcBef>
              <a:buClr>
                <a:srgbClr val="FFFFFF"/>
              </a:buClr>
              <a:buFont typeface="Lucida Grande"/>
              <a:defRPr sz="7100">
                <a:uFill>
                  <a:solidFill>
                    <a:srgbClr val="FFFFFF"/>
                  </a:solidFill>
                </a:uFill>
              </a:defRPr>
            </a:lvl4pPr>
            <a:lvl5pPr marL="4464175" indent="-956340" defTabSz="1530898">
              <a:spcBef>
                <a:spcPts val="4000"/>
              </a:spcBef>
              <a:buClr>
                <a:srgbClr val="FFFFFF"/>
              </a:buClr>
              <a:buFont typeface="Lucida Grande"/>
              <a:defRPr sz="7100">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2620"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solidFill>
          <a:srgbClr val="FFFFFF"/>
        </a:solidFill>
      </p:bgPr>
    </p:bg>
    <p:spTree>
      <p:nvGrpSpPr>
        <p:cNvPr id="1" name=""/>
        <p:cNvGrpSpPr/>
        <p:nvPr/>
      </p:nvGrpSpPr>
      <p:grpSpPr>
        <a:xfrm>
          <a:off x="0" y="0"/>
          <a:ext cx="0" cy="0"/>
          <a:chOff x="0" y="0"/>
          <a:chExt cx="0" cy="0"/>
        </a:xfrm>
      </p:grpSpPr>
      <p:pic>
        <p:nvPicPr>
          <p:cNvPr id="253"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54" name="Title Text"/>
          <p:cNvSpPr txBox="1"/>
          <p:nvPr>
            <p:ph type="title"/>
          </p:nvPr>
        </p:nvSpPr>
        <p:spPr>
          <a:xfrm>
            <a:off x="1778230" y="1371600"/>
            <a:ext cx="20830715" cy="1930401"/>
          </a:xfrm>
          <a:prstGeom prst="rect">
            <a:avLst/>
          </a:prstGeom>
        </p:spPr>
        <p:txBody>
          <a:bodyPr anchor="t"/>
          <a:lstStyle>
            <a:lvl1pPr algn="l" defTabSz="914400">
              <a:defRPr sz="107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stStyle>
          <a:p>
            <a:pPr/>
            <a:r>
              <a:t>Title Text</a:t>
            </a:r>
          </a:p>
        </p:txBody>
      </p:sp>
      <p:sp>
        <p:nvSpPr>
          <p:cNvPr id="255" name="Body Level One…"/>
          <p:cNvSpPr txBox="1"/>
          <p:nvPr>
            <p:ph type="body" idx="1"/>
          </p:nvPr>
        </p:nvSpPr>
        <p:spPr>
          <a:xfrm>
            <a:off x="1765528" y="2971800"/>
            <a:ext cx="20868820" cy="10744200"/>
          </a:xfrm>
          <a:prstGeom prst="rect">
            <a:avLst/>
          </a:prstGeom>
        </p:spPr>
        <p:txBody>
          <a:bodyPr anchor="t"/>
          <a:lstStyle>
            <a:lvl1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vl2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2pPr>
            <a:lvl3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3pPr>
            <a:lvl4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4pPr>
            <a:lvl5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56"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3_Title and Content copy 3">
    <p:bg>
      <p:bgPr>
        <a:solidFill>
          <a:srgbClr val="FFFFFF"/>
        </a:solidFill>
      </p:bgPr>
    </p:bg>
    <p:spTree>
      <p:nvGrpSpPr>
        <p:cNvPr id="1" name=""/>
        <p:cNvGrpSpPr/>
        <p:nvPr/>
      </p:nvGrpSpPr>
      <p:grpSpPr>
        <a:xfrm>
          <a:off x="0" y="0"/>
          <a:ext cx="0" cy="0"/>
          <a:chOff x="0" y="0"/>
          <a:chExt cx="0" cy="0"/>
        </a:xfrm>
      </p:grpSpPr>
      <p:pic>
        <p:nvPicPr>
          <p:cNvPr id="2627" name="Relevance of Genesis in Today's World_Scripture.jpg" descr="Relevance of Genesis in Today's World_Scripture.jpg"/>
          <p:cNvPicPr>
            <a:picLocks noChangeAspect="1"/>
          </p:cNvPicPr>
          <p:nvPr/>
        </p:nvPicPr>
        <p:blipFill>
          <a:blip r:embed="rId2">
            <a:extLst/>
          </a:blip>
          <a:stretch>
            <a:fillRect/>
          </a:stretch>
        </p:blipFill>
        <p:spPr>
          <a:xfrm>
            <a:off x="-74273" y="0"/>
            <a:ext cx="24461791" cy="13757964"/>
          </a:xfrm>
          <a:prstGeom prst="rect">
            <a:avLst/>
          </a:prstGeom>
          <a:ln w="12700">
            <a:miter lim="400000"/>
          </a:ln>
        </p:spPr>
      </p:pic>
      <p:sp>
        <p:nvSpPr>
          <p:cNvPr id="2628" name="Body Level One…"/>
          <p:cNvSpPr txBox="1"/>
          <p:nvPr>
            <p:ph type="body" sz="quarter" idx="1"/>
          </p:nvPr>
        </p:nvSpPr>
        <p:spPr>
          <a:xfrm>
            <a:off x="1753167" y="10820400"/>
            <a:ext cx="20868821" cy="1701801"/>
          </a:xfrm>
          <a:prstGeom prst="rect">
            <a:avLst/>
          </a:prstGeom>
        </p:spPr>
        <p:txBody>
          <a:bodyPr lIns="0" tIns="0" rIns="0" bIns="0" anchor="t"/>
          <a:lstStyle>
            <a:lvl1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1pPr>
            <a:lvl2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2pPr>
            <a:lvl3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3pPr>
            <a:lvl4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4pPr>
            <a:lvl5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629" name="Body Level One…"/>
          <p:cNvSpPr txBox="1"/>
          <p:nvPr>
            <p:ph type="body" idx="21"/>
          </p:nvPr>
        </p:nvSpPr>
        <p:spPr>
          <a:xfrm>
            <a:off x="1765529" y="1498600"/>
            <a:ext cx="20868818" cy="9245600"/>
          </a:xfrm>
          <a:prstGeom prst="rect">
            <a:avLst/>
          </a:prstGeom>
        </p:spPr>
        <p:txBody>
          <a:bodyPr lIns="0" tIns="0" rIns="0" bIns="0" anchor="t"/>
          <a:lstStyle/>
          <a:p>
            <a: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pPr>
          </a:p>
        </p:txBody>
      </p:sp>
      <p:sp>
        <p:nvSpPr>
          <p:cNvPr id="2630"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amp; Subtitle">
    <p:spTree>
      <p:nvGrpSpPr>
        <p:cNvPr id="1" name=""/>
        <p:cNvGrpSpPr/>
        <p:nvPr/>
      </p:nvGrpSpPr>
      <p:grpSpPr>
        <a:xfrm>
          <a:off x="0" y="0"/>
          <a:ext cx="0" cy="0"/>
          <a:chOff x="0" y="0"/>
          <a:chExt cx="0" cy="0"/>
        </a:xfrm>
      </p:grpSpPr>
      <p:sp>
        <p:nvSpPr>
          <p:cNvPr id="2637" name="Title Text"/>
          <p:cNvSpPr txBox="1"/>
          <p:nvPr>
            <p:ph type="title"/>
          </p:nvPr>
        </p:nvSpPr>
        <p:spPr>
          <a:xfrm>
            <a:off x="1739900" y="2298700"/>
            <a:ext cx="20904200" cy="4635500"/>
          </a:xfrm>
          <a:prstGeom prst="rect">
            <a:avLst/>
          </a:prstGeom>
        </p:spPr>
        <p:txBody>
          <a:bodyPr anchor="b"/>
          <a:lstStyle/>
          <a:p>
            <a:pPr/>
            <a:r>
              <a:t>Title Text</a:t>
            </a:r>
          </a:p>
        </p:txBody>
      </p:sp>
      <p:sp>
        <p:nvSpPr>
          <p:cNvPr id="2638" name="Body Level One…"/>
          <p:cNvSpPr txBox="1"/>
          <p:nvPr>
            <p:ph type="body" sz="quarter" idx="1"/>
          </p:nvPr>
        </p:nvSpPr>
        <p:spPr>
          <a:xfrm>
            <a:off x="1739900" y="7061200"/>
            <a:ext cx="20904200" cy="1587500"/>
          </a:xfrm>
          <a:prstGeom prst="rect">
            <a:avLst/>
          </a:prstGeom>
        </p:spPr>
        <p:txBody>
          <a:bodyPr anchor="t"/>
          <a:lstStyle>
            <a:lvl1pPr marL="0" indent="0" algn="ctr">
              <a:spcBef>
                <a:spcPts val="0"/>
              </a:spcBef>
              <a:buSzTx/>
              <a:buNone/>
              <a:defRPr sz="4800"/>
            </a:lvl1pPr>
            <a:lvl2pPr marL="0" indent="0" algn="ctr">
              <a:spcBef>
                <a:spcPts val="0"/>
              </a:spcBef>
              <a:buSzTx/>
              <a:buNone/>
              <a:defRPr sz="4800"/>
            </a:lvl2pPr>
            <a:lvl3pPr marL="0" indent="0" algn="ctr">
              <a:spcBef>
                <a:spcPts val="0"/>
              </a:spcBef>
              <a:buSzTx/>
              <a:buNone/>
              <a:defRPr sz="4800"/>
            </a:lvl3pPr>
            <a:lvl4pPr marL="0" indent="0" algn="ctr">
              <a:spcBef>
                <a:spcPts val="0"/>
              </a:spcBef>
              <a:buSzTx/>
              <a:buNone/>
              <a:defRPr sz="4800"/>
            </a:lvl4pPr>
            <a:lvl5pPr marL="0" indent="0" algn="ctr">
              <a:spcBef>
                <a:spcPts val="0"/>
              </a:spcBef>
              <a:buSzTx/>
              <a:buNone/>
              <a:defRPr sz="4800"/>
            </a:lvl5pPr>
          </a:lstStyle>
          <a:p>
            <a:pPr/>
            <a:r>
              <a:t>Body Level One</a:t>
            </a:r>
          </a:p>
          <a:p>
            <a:pPr lvl="1"/>
            <a:r>
              <a:t>Body Level Two</a:t>
            </a:r>
          </a:p>
          <a:p>
            <a:pPr lvl="2"/>
            <a:r>
              <a:t>Body Level Three</a:t>
            </a:r>
          </a:p>
          <a:p>
            <a:pPr lvl="3"/>
            <a:r>
              <a:t>Body Level Four</a:t>
            </a:r>
          </a:p>
          <a:p>
            <a:pPr lvl="4"/>
            <a:r>
              <a:t>Body Level Five</a:t>
            </a:r>
          </a:p>
        </p:txBody>
      </p:sp>
      <p:sp>
        <p:nvSpPr>
          <p:cNvPr id="263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
    <p:bg>
      <p:bgPr>
        <a:solidFill>
          <a:srgbClr val="FFFFFF"/>
        </a:solidFill>
      </p:bgPr>
    </p:bg>
    <p:spTree>
      <p:nvGrpSpPr>
        <p:cNvPr id="1" name=""/>
        <p:cNvGrpSpPr/>
        <p:nvPr/>
      </p:nvGrpSpPr>
      <p:grpSpPr>
        <a:xfrm>
          <a:off x="0" y="0"/>
          <a:ext cx="0" cy="0"/>
          <a:chOff x="0" y="0"/>
          <a:chExt cx="0" cy="0"/>
        </a:xfrm>
      </p:grpSpPr>
      <p:pic>
        <p:nvPicPr>
          <p:cNvPr id="2646"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647"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ck copy 1">
    <p:bg>
      <p:bgPr>
        <a:solidFill>
          <a:srgbClr val="FFFFFF"/>
        </a:solidFill>
      </p:bgPr>
    </p:bg>
    <p:spTree>
      <p:nvGrpSpPr>
        <p:cNvPr id="1" name=""/>
        <p:cNvGrpSpPr/>
        <p:nvPr/>
      </p:nvGrpSpPr>
      <p:grpSpPr>
        <a:xfrm>
          <a:off x="0" y="0"/>
          <a:ext cx="0" cy="0"/>
          <a:chOff x="0" y="0"/>
          <a:chExt cx="0" cy="0"/>
        </a:xfrm>
      </p:grpSpPr>
      <p:sp>
        <p:nvSpPr>
          <p:cNvPr id="2654"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2655" name="Slide Number"/>
          <p:cNvSpPr txBox="1"/>
          <p:nvPr>
            <p:ph type="sldNum" sz="quarter" idx="2"/>
          </p:nvPr>
        </p:nvSpPr>
        <p:spPr>
          <a:xfrm>
            <a:off x="22799516" y="13061950"/>
            <a:ext cx="368301" cy="381000"/>
          </a:xfrm>
          <a:prstGeom prst="rect">
            <a:avLst/>
          </a:prstGeom>
        </p:spPr>
        <p:txBody>
          <a:bodyPr lIns="101600" tIns="101600" rIns="101600" bIns="101600"/>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_Title copy">
    <p:bg>
      <p:bgPr>
        <a:solidFill>
          <a:srgbClr val="FFFFFF"/>
        </a:solidFill>
      </p:bgPr>
    </p:bg>
    <p:spTree>
      <p:nvGrpSpPr>
        <p:cNvPr id="1" name=""/>
        <p:cNvGrpSpPr/>
        <p:nvPr/>
      </p:nvGrpSpPr>
      <p:grpSpPr>
        <a:xfrm>
          <a:off x="0" y="0"/>
          <a:ext cx="0" cy="0"/>
          <a:chOff x="0" y="0"/>
          <a:chExt cx="0" cy="0"/>
        </a:xfrm>
      </p:grpSpPr>
      <p:pic>
        <p:nvPicPr>
          <p:cNvPr id="2662" name="TextSlide.jpg" descr="TextSlid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663"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agazine">
    <p:bg>
      <p:bgPr>
        <a:solidFill>
          <a:srgbClr val="FFFFFF"/>
        </a:solidFill>
      </p:bgPr>
    </p:bg>
    <p:spTree>
      <p:nvGrpSpPr>
        <p:cNvPr id="1" name=""/>
        <p:cNvGrpSpPr/>
        <p:nvPr/>
      </p:nvGrpSpPr>
      <p:grpSpPr>
        <a:xfrm>
          <a:off x="0" y="0"/>
          <a:ext cx="0" cy="0"/>
          <a:chOff x="0" y="0"/>
          <a:chExt cx="0" cy="0"/>
        </a:xfrm>
      </p:grpSpPr>
      <p:sp>
        <p:nvSpPr>
          <p:cNvPr id="2670"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671"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672"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673" name="Title Text"/>
          <p:cNvSpPr txBox="1"/>
          <p:nvPr>
            <p:ph type="title"/>
          </p:nvPr>
        </p:nvSpPr>
        <p:spPr>
          <a:xfrm>
            <a:off x="1866900" y="863600"/>
            <a:ext cx="20637500" cy="1841500"/>
          </a:xfrm>
          <a:prstGeom prst="rect">
            <a:avLst/>
          </a:prstGeom>
        </p:spPr>
        <p:txBody>
          <a:bodyPr anchor="b"/>
          <a:lstStyle>
            <a:lvl1pPr algn="r">
              <a:defRPr b="1">
                <a:solidFill>
                  <a:srgbClr val="444444"/>
                </a:solidFill>
                <a:latin typeface="Calibri"/>
                <a:ea typeface="Calibri"/>
                <a:cs typeface="Calibri"/>
                <a:sym typeface="Calibri"/>
              </a:defRPr>
            </a:lvl1pPr>
          </a:lstStyle>
          <a:p>
            <a:pPr/>
            <a:r>
              <a:t>Title Text</a:t>
            </a:r>
          </a:p>
        </p:txBody>
      </p:sp>
      <p:sp>
        <p:nvSpPr>
          <p:cNvPr id="2674"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8">
    <p:bg>
      <p:bgPr>
        <a:solidFill>
          <a:srgbClr val="FFFFFF"/>
        </a:solidFill>
      </p:bgPr>
    </p:bg>
    <p:spTree>
      <p:nvGrpSpPr>
        <p:cNvPr id="1" name=""/>
        <p:cNvGrpSpPr/>
        <p:nvPr/>
      </p:nvGrpSpPr>
      <p:grpSpPr>
        <a:xfrm>
          <a:off x="0" y="0"/>
          <a:ext cx="0" cy="0"/>
          <a:chOff x="0" y="0"/>
          <a:chExt cx="0" cy="0"/>
        </a:xfrm>
      </p:grpSpPr>
      <p:sp>
        <p:nvSpPr>
          <p:cNvPr id="2681"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16">
    <p:bg>
      <p:bgPr>
        <a:solidFill>
          <a:srgbClr val="FFFFFF"/>
        </a:solidFill>
      </p:bgPr>
    </p:bg>
    <p:spTree>
      <p:nvGrpSpPr>
        <p:cNvPr id="1" name=""/>
        <p:cNvGrpSpPr/>
        <p:nvPr/>
      </p:nvGrpSpPr>
      <p:grpSpPr>
        <a:xfrm>
          <a:off x="0" y="0"/>
          <a:ext cx="0" cy="0"/>
          <a:chOff x="0" y="0"/>
          <a:chExt cx="0" cy="0"/>
        </a:xfrm>
      </p:grpSpPr>
      <p:sp>
        <p:nvSpPr>
          <p:cNvPr id="2688" name="Rectangle"/>
          <p:cNvSpPr/>
          <p:nvPr/>
        </p:nvSpPr>
        <p:spPr>
          <a:xfrm>
            <a:off x="-177801" y="-165100"/>
            <a:ext cx="24726904" cy="14033500"/>
          </a:xfrm>
          <a:prstGeom prst="rect">
            <a:avLst/>
          </a:prstGeom>
          <a:solidFill>
            <a:srgbClr val="444444"/>
          </a:solidFill>
          <a:ln w="25400">
            <a:solidFill>
              <a:srgbClr val="444444"/>
            </a:solidFill>
            <a:miter lim="400000"/>
          </a:ln>
        </p:spPr>
        <p:txBody>
          <a:bodyPr lIns="50800" tIns="50800" rIns="50800" bIns="50800" anchor="ctr"/>
          <a:lstStyle/>
          <a:p>
            <a:pPr marR="40639" defTabSz="914400">
              <a:defRPr>
                <a:uFill>
                  <a:solidFill>
                    <a:srgbClr val="000000"/>
                  </a:solidFill>
                </a:uFill>
                <a:latin typeface="Gill Sans"/>
                <a:ea typeface="Gill Sans"/>
                <a:cs typeface="Gill Sans"/>
                <a:sym typeface="Gill Sans"/>
              </a:defRPr>
            </a:pPr>
          </a:p>
        </p:txBody>
      </p:sp>
      <p:sp>
        <p:nvSpPr>
          <p:cNvPr id="2689" name="Rounded Rectangle"/>
          <p:cNvSpPr/>
          <p:nvPr/>
        </p:nvSpPr>
        <p:spPr>
          <a:xfrm>
            <a:off x="-1473200" y="876300"/>
            <a:ext cx="26225500" cy="1816100"/>
          </a:xfrm>
          <a:prstGeom prst="roundRect">
            <a:avLst>
              <a:gd name="adj" fmla="val 10486"/>
            </a:avLst>
          </a:prstGeom>
          <a:solidFill>
            <a:srgbClr val="D6D6D6"/>
          </a:solidFill>
          <a:ln w="12700">
            <a:miter lim="400000"/>
          </a:ln>
        </p:spPr>
        <p:txBody>
          <a:bodyPr lIns="50800" tIns="50800" rIns="50800" bIns="50800" anchor="ctr"/>
          <a:lstStyle/>
          <a:p>
            <a:pPr marR="40639" defTabSz="914400">
              <a:defRPr>
                <a:uFill>
                  <a:solidFill>
                    <a:srgbClr val="000000"/>
                  </a:solidFill>
                </a:uFill>
                <a:latin typeface="Gill Sans"/>
                <a:ea typeface="Gill Sans"/>
                <a:cs typeface="Gill Sans"/>
                <a:sym typeface="Gill Sans"/>
              </a:defRPr>
            </a:pPr>
          </a:p>
        </p:txBody>
      </p:sp>
      <p:sp>
        <p:nvSpPr>
          <p:cNvPr id="2690" name="Rounded Rectangle"/>
          <p:cNvSpPr/>
          <p:nvPr/>
        </p:nvSpPr>
        <p:spPr>
          <a:xfrm>
            <a:off x="-1155700" y="2832100"/>
            <a:ext cx="26225500" cy="800100"/>
          </a:xfrm>
          <a:prstGeom prst="roundRect">
            <a:avLst>
              <a:gd name="adj" fmla="val 23806"/>
            </a:avLst>
          </a:prstGeom>
          <a:solidFill>
            <a:srgbClr val="D6D6D6"/>
          </a:solidFill>
          <a:ln w="12700">
            <a:miter lim="400000"/>
          </a:ln>
        </p:spPr>
        <p:txBody>
          <a:bodyPr lIns="50800" tIns="50800" rIns="50800" bIns="50800" anchor="ctr"/>
          <a:lstStyle/>
          <a:p>
            <a:pPr marR="40639" defTabSz="914400">
              <a:defRPr>
                <a:uFill>
                  <a:solidFill>
                    <a:srgbClr val="000000"/>
                  </a:solidFill>
                </a:uFill>
                <a:latin typeface="Gill Sans"/>
                <a:ea typeface="Gill Sans"/>
                <a:cs typeface="Gill Sans"/>
                <a:sym typeface="Gill Sans"/>
              </a:defRPr>
            </a:pPr>
          </a:p>
        </p:txBody>
      </p:sp>
      <p:sp>
        <p:nvSpPr>
          <p:cNvPr id="2691" name="Title Text"/>
          <p:cNvSpPr txBox="1"/>
          <p:nvPr>
            <p:ph type="title"/>
          </p:nvPr>
        </p:nvSpPr>
        <p:spPr>
          <a:xfrm>
            <a:off x="1866900" y="0"/>
            <a:ext cx="20637500" cy="2705100"/>
          </a:xfrm>
          <a:prstGeom prst="rect">
            <a:avLst/>
          </a:prstGeom>
        </p:spPr>
        <p:txBody>
          <a:bodyPr anchor="b"/>
          <a:lstStyle>
            <a:lvl1pPr algn="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2692" name="Slide Number"/>
          <p:cNvSpPr txBox="1"/>
          <p:nvPr>
            <p:ph type="sldNum" sz="quarter" idx="2"/>
          </p:nvPr>
        </p:nvSpPr>
        <p:spPr>
          <a:xfrm>
            <a:off x="12058650" y="13246100"/>
            <a:ext cx="266701" cy="279400"/>
          </a:xfrm>
          <a:prstGeom prst="rect">
            <a:avLst/>
          </a:prstGeom>
        </p:spPr>
        <p:txBody>
          <a:bodyPr/>
          <a:lstStyle>
            <a:lvl1pPr defTabSz="5842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25">
    <p:bg>
      <p:bgPr>
        <a:solidFill>
          <a:srgbClr val="FFFFFF"/>
        </a:solidFill>
      </p:bgPr>
    </p:bg>
    <p:spTree>
      <p:nvGrpSpPr>
        <p:cNvPr id="1" name=""/>
        <p:cNvGrpSpPr/>
        <p:nvPr/>
      </p:nvGrpSpPr>
      <p:grpSpPr>
        <a:xfrm>
          <a:off x="0" y="0"/>
          <a:ext cx="0" cy="0"/>
          <a:chOff x="0" y="0"/>
          <a:chExt cx="0" cy="0"/>
        </a:xfrm>
      </p:grpSpPr>
      <p:sp>
        <p:nvSpPr>
          <p:cNvPr id="2699"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700"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701" name="Title Text"/>
          <p:cNvSpPr txBox="1"/>
          <p:nvPr>
            <p:ph type="title"/>
          </p:nvPr>
        </p:nvSpPr>
        <p:spPr>
          <a:xfrm>
            <a:off x="1866900" y="863600"/>
            <a:ext cx="20637500" cy="1841500"/>
          </a:xfrm>
          <a:prstGeom prst="rect">
            <a:avLst/>
          </a:prstGeom>
        </p:spPr>
        <p:txBody>
          <a:bodyPr anchor="b"/>
          <a:lstStyle>
            <a:lvl1pPr>
              <a:defRPr b="1">
                <a:solidFill>
                  <a:srgbClr val="444444"/>
                </a:solidFill>
                <a:latin typeface="Calibri"/>
                <a:ea typeface="Calibri"/>
                <a:cs typeface="Calibri"/>
                <a:sym typeface="Calibri"/>
              </a:defRPr>
            </a:lvl1pPr>
          </a:lstStyle>
          <a:p>
            <a:pPr/>
            <a:r>
              <a:t>Title Text</a:t>
            </a:r>
          </a:p>
        </p:txBody>
      </p:sp>
      <p:sp>
        <p:nvSpPr>
          <p:cNvPr id="2702"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8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Default - Title and Content">
    <p:bg>
      <p:bgPr>
        <a:solidFill>
          <a:srgbClr val="FFFFFF"/>
        </a:solidFill>
      </p:bgPr>
    </p:bg>
    <p:spTree>
      <p:nvGrpSpPr>
        <p:cNvPr id="1" name=""/>
        <p:cNvGrpSpPr/>
        <p:nvPr/>
      </p:nvGrpSpPr>
      <p:grpSpPr>
        <a:xfrm>
          <a:off x="0" y="0"/>
          <a:ext cx="0" cy="0"/>
          <a:chOff x="0" y="0"/>
          <a:chExt cx="0" cy="0"/>
        </a:xfrm>
      </p:grpSpPr>
      <p:sp>
        <p:nvSpPr>
          <p:cNvPr id="2709"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2710" name="Title Text"/>
          <p:cNvSpPr txBox="1"/>
          <p:nvPr>
            <p:ph type="title"/>
          </p:nvPr>
        </p:nvSpPr>
        <p:spPr>
          <a:xfrm>
            <a:off x="1866900" y="0"/>
            <a:ext cx="20637500" cy="2705100"/>
          </a:xfrm>
          <a:prstGeom prst="rect">
            <a:avLst/>
          </a:prstGeom>
        </p:spPr>
        <p:txBody>
          <a:bodyPr anchor="b"/>
          <a:lstStyle>
            <a:lvl1pP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2711" name="Body Level One…"/>
          <p:cNvSpPr txBox="1"/>
          <p:nvPr>
            <p:ph type="body" idx="1"/>
          </p:nvPr>
        </p:nvSpPr>
        <p:spPr>
          <a:xfrm>
            <a:off x="1219200" y="3200400"/>
            <a:ext cx="21945600" cy="10515600"/>
          </a:xfrm>
          <a:prstGeom prst="rect">
            <a:avLst/>
          </a:prstGeom>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1pPr>
            <a:lvl2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2pPr>
            <a:lvl3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3pPr>
            <a:lvl4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4pPr>
            <a:lvl5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2712"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263" name="Title Text"/>
          <p:cNvSpPr txBox="1"/>
          <p:nvPr>
            <p:ph type="title"/>
          </p:nvPr>
        </p:nvSpPr>
        <p:spPr>
          <a:xfrm>
            <a:off x="1739900" y="2298700"/>
            <a:ext cx="20904200" cy="4635500"/>
          </a:xfrm>
          <a:prstGeom prst="rect">
            <a:avLst/>
          </a:prstGeom>
        </p:spPr>
        <p:txBody>
          <a:bodyPr anchor="b"/>
          <a:lstStyle>
            <a:lvl1pPr>
              <a:defRPr>
                <a:solidFill>
                  <a:srgbClr val="000000"/>
                </a:solidFill>
              </a:defRPr>
            </a:lvl1pPr>
          </a:lstStyle>
          <a:p>
            <a:pPr/>
            <a:r>
              <a:t>Title Text</a:t>
            </a:r>
          </a:p>
        </p:txBody>
      </p:sp>
      <p:sp>
        <p:nvSpPr>
          <p:cNvPr id="264" name="Body Level One…"/>
          <p:cNvSpPr txBox="1"/>
          <p:nvPr>
            <p:ph type="body" sz="quarter" idx="1"/>
          </p:nvPr>
        </p:nvSpPr>
        <p:spPr>
          <a:xfrm>
            <a:off x="1739900" y="7061200"/>
            <a:ext cx="20904200" cy="1587500"/>
          </a:xfrm>
          <a:prstGeom prst="rect">
            <a:avLst/>
          </a:prstGeom>
        </p:spPr>
        <p:txBody>
          <a:bodyPr anchor="t"/>
          <a:lstStyle>
            <a:lvl1pPr marL="0" indent="0" algn="ctr">
              <a:spcBef>
                <a:spcPts val="0"/>
              </a:spcBef>
              <a:buSzTx/>
              <a:buNone/>
              <a:defRPr sz="4800">
                <a:solidFill>
                  <a:srgbClr val="000000"/>
                </a:solidFill>
              </a:defRPr>
            </a:lvl1pPr>
            <a:lvl2pPr marL="0" indent="0" algn="ctr">
              <a:spcBef>
                <a:spcPts val="0"/>
              </a:spcBef>
              <a:buSzTx/>
              <a:buNone/>
              <a:defRPr sz="4800">
                <a:solidFill>
                  <a:srgbClr val="000000"/>
                </a:solidFill>
              </a:defRPr>
            </a:lvl2pPr>
            <a:lvl3pPr marL="0" indent="0" algn="ctr">
              <a:spcBef>
                <a:spcPts val="0"/>
              </a:spcBef>
              <a:buSzTx/>
              <a:buNone/>
              <a:defRPr sz="4800">
                <a:solidFill>
                  <a:srgbClr val="000000"/>
                </a:solidFill>
              </a:defRPr>
            </a:lvl3pPr>
            <a:lvl4pPr marL="0" indent="0" algn="ctr">
              <a:spcBef>
                <a:spcPts val="0"/>
              </a:spcBef>
              <a:buSzTx/>
              <a:buNone/>
              <a:defRPr sz="4800">
                <a:solidFill>
                  <a:srgbClr val="000000"/>
                </a:solidFill>
              </a:defRPr>
            </a:lvl4pPr>
            <a:lvl5pPr marL="0" indent="0" algn="ctr">
              <a:spcBef>
                <a:spcPts val="0"/>
              </a:spcBef>
              <a:buSzTx/>
              <a:buNone/>
              <a:defRPr sz="4800">
                <a:solidFill>
                  <a:srgbClr val="000000"/>
                </a:solidFill>
              </a:defRPr>
            </a:lvl5pPr>
          </a:lstStyle>
          <a:p>
            <a:pPr/>
            <a:r>
              <a:t>Body Level One</a:t>
            </a:r>
          </a:p>
          <a:p>
            <a:pPr lvl="1"/>
            <a:r>
              <a:t>Body Level Two</a:t>
            </a:r>
          </a:p>
          <a:p>
            <a:pPr lvl="2"/>
            <a:r>
              <a:t>Body Level Three</a:t>
            </a:r>
          </a:p>
          <a:p>
            <a:pPr lvl="3"/>
            <a:r>
              <a:t>Body Level Four</a:t>
            </a:r>
          </a:p>
          <a:p>
            <a:pPr lvl="4"/>
            <a:r>
              <a:t>Body Level Five</a:t>
            </a:r>
          </a:p>
        </p:txBody>
      </p:sp>
      <p:sp>
        <p:nvSpPr>
          <p:cNvPr id="265"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1">
    <p:bg>
      <p:bgPr>
        <a:solidFill>
          <a:srgbClr val="FFFFFF"/>
        </a:solidFill>
      </p:bgPr>
    </p:bg>
    <p:spTree>
      <p:nvGrpSpPr>
        <p:cNvPr id="1" name=""/>
        <p:cNvGrpSpPr/>
        <p:nvPr/>
      </p:nvGrpSpPr>
      <p:grpSpPr>
        <a:xfrm>
          <a:off x="0" y="0"/>
          <a:ext cx="0" cy="0"/>
          <a:chOff x="0" y="0"/>
          <a:chExt cx="0" cy="0"/>
        </a:xfrm>
      </p:grpSpPr>
      <p:pic>
        <p:nvPicPr>
          <p:cNvPr id="2719"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72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stronomy copy 5">
    <p:bg>
      <p:bgPr>
        <a:solidFill>
          <a:srgbClr val="FFFFFF"/>
        </a:solidFill>
      </p:bgPr>
    </p:bg>
    <p:spTree>
      <p:nvGrpSpPr>
        <p:cNvPr id="1" name=""/>
        <p:cNvGrpSpPr/>
        <p:nvPr/>
      </p:nvGrpSpPr>
      <p:grpSpPr>
        <a:xfrm>
          <a:off x="0" y="0"/>
          <a:ext cx="0" cy="0"/>
          <a:chOff x="0" y="0"/>
          <a:chExt cx="0" cy="0"/>
        </a:xfrm>
      </p:grpSpPr>
      <p:pic>
        <p:nvPicPr>
          <p:cNvPr id="2727" name="Comet-likeAstroid.jpg" descr="Comet-likeAstroi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728" name="Title Text"/>
          <p:cNvSpPr txBox="1"/>
          <p:nvPr>
            <p:ph type="title"/>
          </p:nvPr>
        </p:nvSpPr>
        <p:spPr>
          <a:xfrm>
            <a:off x="2438400" y="1384300"/>
            <a:ext cx="19545300" cy="90551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l">
              <a:defRPr sz="7200">
                <a:latin typeface="+mj-lt"/>
                <a:ea typeface="+mj-ea"/>
                <a:cs typeface="+mj-cs"/>
                <a:sym typeface="Helvetica"/>
              </a:defRPr>
            </a:lvl1pPr>
          </a:lstStyle>
          <a:p>
            <a:pPr/>
            <a:r>
              <a:t>Title Text</a:t>
            </a:r>
          </a:p>
        </p:txBody>
      </p:sp>
      <p:sp>
        <p:nvSpPr>
          <p:cNvPr id="2729" name="Body Level One…"/>
          <p:cNvSpPr txBox="1"/>
          <p:nvPr>
            <p:ph type="body" sz="quarter" idx="1"/>
          </p:nvPr>
        </p:nvSpPr>
        <p:spPr>
          <a:xfrm>
            <a:off x="2438400" y="10439400"/>
            <a:ext cx="19545300" cy="27305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3600">
                <a:latin typeface="+mj-lt"/>
                <a:ea typeface="+mj-ea"/>
                <a:cs typeface="+mj-cs"/>
                <a:sym typeface="Helvetica"/>
              </a:defRPr>
            </a:lvl1pPr>
            <a:lvl2pPr marL="0" indent="0">
              <a:spcBef>
                <a:spcPts val="0"/>
              </a:spcBef>
              <a:buSzTx/>
              <a:buNone/>
              <a:defRPr sz="3600">
                <a:latin typeface="+mj-lt"/>
                <a:ea typeface="+mj-ea"/>
                <a:cs typeface="+mj-cs"/>
                <a:sym typeface="Helvetica"/>
              </a:defRPr>
            </a:lvl2pPr>
            <a:lvl3pPr marL="0" indent="0">
              <a:spcBef>
                <a:spcPts val="0"/>
              </a:spcBef>
              <a:buSzTx/>
              <a:buNone/>
              <a:defRPr sz="3600">
                <a:latin typeface="+mj-lt"/>
                <a:ea typeface="+mj-ea"/>
                <a:cs typeface="+mj-cs"/>
                <a:sym typeface="Helvetica"/>
              </a:defRPr>
            </a:lvl3pPr>
            <a:lvl4pPr marL="0" indent="0">
              <a:spcBef>
                <a:spcPts val="0"/>
              </a:spcBef>
              <a:buSzTx/>
              <a:buNone/>
              <a:defRPr sz="3600">
                <a:latin typeface="+mj-lt"/>
                <a:ea typeface="+mj-ea"/>
                <a:cs typeface="+mj-cs"/>
                <a:sym typeface="Helvetica"/>
              </a:defRPr>
            </a:lvl4pPr>
            <a:lvl5pPr marL="0" indent="0">
              <a:spcBef>
                <a:spcPts val="0"/>
              </a:spcBef>
              <a:buSzTx/>
              <a:buNone/>
              <a:defRPr sz="3600">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73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stronomy copy 12">
    <p:bg>
      <p:bgPr>
        <a:solidFill>
          <a:srgbClr val="FFFFFF"/>
        </a:solidFill>
      </p:bgPr>
    </p:bg>
    <p:spTree>
      <p:nvGrpSpPr>
        <p:cNvPr id="1" name=""/>
        <p:cNvGrpSpPr/>
        <p:nvPr/>
      </p:nvGrpSpPr>
      <p:grpSpPr>
        <a:xfrm>
          <a:off x="0" y="0"/>
          <a:ext cx="0" cy="0"/>
          <a:chOff x="0" y="0"/>
          <a:chExt cx="0" cy="0"/>
        </a:xfrm>
      </p:grpSpPr>
      <p:pic>
        <p:nvPicPr>
          <p:cNvPr id="2737" name="Comet-likeAstroid.jpg" descr="Comet-likeAstroi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738" name="Title Text"/>
          <p:cNvSpPr txBox="1"/>
          <p:nvPr>
            <p:ph type="title"/>
          </p:nvPr>
        </p:nvSpPr>
        <p:spPr>
          <a:xfrm>
            <a:off x="2438400" y="1384300"/>
            <a:ext cx="19545300" cy="90551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l">
              <a:defRPr sz="7200">
                <a:latin typeface="+mj-lt"/>
                <a:ea typeface="+mj-ea"/>
                <a:cs typeface="+mj-cs"/>
                <a:sym typeface="Helvetica"/>
              </a:defRPr>
            </a:lvl1pPr>
          </a:lstStyle>
          <a:p>
            <a:pPr/>
            <a:r>
              <a:t>Title Text</a:t>
            </a:r>
          </a:p>
        </p:txBody>
      </p:sp>
      <p:sp>
        <p:nvSpPr>
          <p:cNvPr id="2739" name="Body Level One…"/>
          <p:cNvSpPr txBox="1"/>
          <p:nvPr>
            <p:ph type="body" sz="quarter" idx="1"/>
          </p:nvPr>
        </p:nvSpPr>
        <p:spPr>
          <a:xfrm>
            <a:off x="2438400" y="10439400"/>
            <a:ext cx="19545300" cy="27305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3600">
                <a:latin typeface="+mj-lt"/>
                <a:ea typeface="+mj-ea"/>
                <a:cs typeface="+mj-cs"/>
                <a:sym typeface="Helvetica"/>
              </a:defRPr>
            </a:lvl1pPr>
            <a:lvl2pPr marL="0" indent="0">
              <a:spcBef>
                <a:spcPts val="0"/>
              </a:spcBef>
              <a:buSzTx/>
              <a:buNone/>
              <a:defRPr sz="3600">
                <a:latin typeface="+mj-lt"/>
                <a:ea typeface="+mj-ea"/>
                <a:cs typeface="+mj-cs"/>
                <a:sym typeface="Helvetica"/>
              </a:defRPr>
            </a:lvl2pPr>
            <a:lvl3pPr marL="0" indent="0">
              <a:spcBef>
                <a:spcPts val="0"/>
              </a:spcBef>
              <a:buSzTx/>
              <a:buNone/>
              <a:defRPr sz="3600">
                <a:latin typeface="+mj-lt"/>
                <a:ea typeface="+mj-ea"/>
                <a:cs typeface="+mj-cs"/>
                <a:sym typeface="Helvetica"/>
              </a:defRPr>
            </a:lvl3pPr>
            <a:lvl4pPr marL="0" indent="0">
              <a:spcBef>
                <a:spcPts val="0"/>
              </a:spcBef>
              <a:buSzTx/>
              <a:buNone/>
              <a:defRPr sz="3600">
                <a:latin typeface="+mj-lt"/>
                <a:ea typeface="+mj-ea"/>
                <a:cs typeface="+mj-cs"/>
                <a:sym typeface="Helvetica"/>
              </a:defRPr>
            </a:lvl4pPr>
            <a:lvl5pPr marL="0" indent="0">
              <a:spcBef>
                <a:spcPts val="0"/>
              </a:spcBef>
              <a:buSzTx/>
              <a:buNone/>
              <a:defRPr sz="3600">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74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Title &amp; Subtitle">
    <p:spTree>
      <p:nvGrpSpPr>
        <p:cNvPr id="1" name=""/>
        <p:cNvGrpSpPr/>
        <p:nvPr/>
      </p:nvGrpSpPr>
      <p:grpSpPr>
        <a:xfrm>
          <a:off x="0" y="0"/>
          <a:ext cx="0" cy="0"/>
          <a:chOff x="0" y="0"/>
          <a:chExt cx="0" cy="0"/>
        </a:xfrm>
      </p:grpSpPr>
      <p:sp>
        <p:nvSpPr>
          <p:cNvPr id="2747" name="Title Text"/>
          <p:cNvSpPr txBox="1"/>
          <p:nvPr>
            <p:ph type="title"/>
          </p:nvPr>
        </p:nvSpPr>
        <p:spPr>
          <a:xfrm>
            <a:off x="1778000" y="2298700"/>
            <a:ext cx="20828000" cy="4648200"/>
          </a:xfrm>
          <a:prstGeom prst="rect">
            <a:avLst/>
          </a:prstGeom>
        </p:spPr>
        <p:txBody>
          <a:bodyPr anchor="b"/>
          <a:lstStyle>
            <a:lvl1pPr>
              <a:defRPr sz="11200">
                <a:latin typeface="Helvetica Light"/>
                <a:ea typeface="Helvetica Light"/>
                <a:cs typeface="Helvetica Light"/>
                <a:sym typeface="Helvetica Light"/>
              </a:defRPr>
            </a:lvl1pPr>
          </a:lstStyle>
          <a:p>
            <a:pPr/>
            <a:r>
              <a:t>Title Text</a:t>
            </a:r>
          </a:p>
        </p:txBody>
      </p:sp>
      <p:sp>
        <p:nvSpPr>
          <p:cNvPr id="2748"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atin typeface="Helvetica Light"/>
                <a:ea typeface="Helvetica Light"/>
                <a:cs typeface="Helvetica Light"/>
                <a:sym typeface="Helvetica Light"/>
              </a:defRPr>
            </a:lvl1pPr>
            <a:lvl2pPr marL="0" indent="0" algn="ctr">
              <a:spcBef>
                <a:spcPts val="0"/>
              </a:spcBef>
              <a:buSzTx/>
              <a:buNone/>
              <a:defRPr sz="4400">
                <a:latin typeface="Helvetica Light"/>
                <a:ea typeface="Helvetica Light"/>
                <a:cs typeface="Helvetica Light"/>
                <a:sym typeface="Helvetica Light"/>
              </a:defRPr>
            </a:lvl2pPr>
            <a:lvl3pPr marL="0" indent="0" algn="ctr">
              <a:spcBef>
                <a:spcPts val="0"/>
              </a:spcBef>
              <a:buSzTx/>
              <a:buNone/>
              <a:defRPr sz="4400">
                <a:latin typeface="Helvetica Light"/>
                <a:ea typeface="Helvetica Light"/>
                <a:cs typeface="Helvetica Light"/>
                <a:sym typeface="Helvetica Light"/>
              </a:defRPr>
            </a:lvl3pPr>
            <a:lvl4pPr marL="0" indent="0" algn="ctr">
              <a:spcBef>
                <a:spcPts val="0"/>
              </a:spcBef>
              <a:buSzTx/>
              <a:buNone/>
              <a:defRPr sz="4400">
                <a:latin typeface="Helvetica Light"/>
                <a:ea typeface="Helvetica Light"/>
                <a:cs typeface="Helvetica Light"/>
                <a:sym typeface="Helvetica Light"/>
              </a:defRPr>
            </a:lvl4pPr>
            <a:lvl5pPr marL="0" indent="0" algn="ctr">
              <a:spcBef>
                <a:spcPts val="0"/>
              </a:spcBef>
              <a:buSzTx/>
              <a:buNone/>
              <a:defRPr sz="44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2749" name="Slide Number"/>
          <p:cNvSpPr txBox="1"/>
          <p:nvPr>
            <p:ph type="sldNum" sz="quarter" idx="2"/>
          </p:nvPr>
        </p:nvSpPr>
        <p:spPr>
          <a:xfrm>
            <a:off x="11959031" y="13081000"/>
            <a:ext cx="453238" cy="469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_Default - Title and Content copy">
    <p:bg>
      <p:bgPr>
        <a:solidFill>
          <a:srgbClr val="FFFFFF"/>
        </a:solidFill>
      </p:bgPr>
    </p:bg>
    <p:spTree>
      <p:nvGrpSpPr>
        <p:cNvPr id="1" name=""/>
        <p:cNvGrpSpPr/>
        <p:nvPr/>
      </p:nvGrpSpPr>
      <p:grpSpPr>
        <a:xfrm>
          <a:off x="0" y="0"/>
          <a:ext cx="0" cy="0"/>
          <a:chOff x="0" y="0"/>
          <a:chExt cx="0" cy="0"/>
        </a:xfrm>
      </p:grpSpPr>
      <p:sp>
        <p:nvSpPr>
          <p:cNvPr id="2756"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2757" name="1600_AiGLogo_Slide_Navy-small.png" descr="1600_AiGLogo_Slide_Navy-small.png"/>
          <p:cNvPicPr>
            <a:picLocks noChangeAspect="1"/>
          </p:cNvPicPr>
          <p:nvPr/>
        </p:nvPicPr>
        <p:blipFill>
          <a:blip r:embed="rId2">
            <a:extLst/>
          </a:blip>
          <a:stretch>
            <a:fillRect/>
          </a:stretch>
        </p:blipFill>
        <p:spPr>
          <a:xfrm>
            <a:off x="68404" y="0"/>
            <a:ext cx="24247191" cy="13716000"/>
          </a:xfrm>
          <a:prstGeom prst="rect">
            <a:avLst/>
          </a:prstGeom>
          <a:ln w="12700">
            <a:miter lim="400000"/>
          </a:ln>
        </p:spPr>
      </p:pic>
      <p:sp>
        <p:nvSpPr>
          <p:cNvPr id="2758"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ue Rays copy 4">
    <p:bg>
      <p:bgPr>
        <a:solidFill>
          <a:srgbClr val="FFFFFF"/>
        </a:solidFill>
      </p:bgPr>
    </p:bg>
    <p:spTree>
      <p:nvGrpSpPr>
        <p:cNvPr id="1" name=""/>
        <p:cNvGrpSpPr/>
        <p:nvPr/>
      </p:nvGrpSpPr>
      <p:grpSpPr>
        <a:xfrm>
          <a:off x="0" y="0"/>
          <a:ext cx="0" cy="0"/>
          <a:chOff x="0" y="0"/>
          <a:chExt cx="0" cy="0"/>
        </a:xfrm>
      </p:grpSpPr>
      <p:pic>
        <p:nvPicPr>
          <p:cNvPr id="2765"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766"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_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773" name="Title Text"/>
          <p:cNvSpPr txBox="1"/>
          <p:nvPr>
            <p:ph type="title"/>
          </p:nvPr>
        </p:nvSpPr>
        <p:spPr>
          <a:xfrm>
            <a:off x="1739900" y="2298700"/>
            <a:ext cx="20904200" cy="4635500"/>
          </a:xfrm>
          <a:prstGeom prst="rect">
            <a:avLst/>
          </a:prstGeom>
        </p:spPr>
        <p:txBody>
          <a:bodyPr anchor="b"/>
          <a:lstStyle/>
          <a:p>
            <a:pPr/>
            <a:r>
              <a:t>Title Text</a:t>
            </a:r>
          </a:p>
        </p:txBody>
      </p:sp>
      <p:sp>
        <p:nvSpPr>
          <p:cNvPr id="2774" name="Body Level One…"/>
          <p:cNvSpPr txBox="1"/>
          <p:nvPr>
            <p:ph type="body" sz="quarter" idx="1"/>
          </p:nvPr>
        </p:nvSpPr>
        <p:spPr>
          <a:xfrm>
            <a:off x="1739900" y="7061200"/>
            <a:ext cx="20904200" cy="1587500"/>
          </a:xfrm>
          <a:prstGeom prst="rect">
            <a:avLst/>
          </a:prstGeom>
        </p:spPr>
        <p:txBody>
          <a:bodyPr anchor="t"/>
          <a:lstStyle>
            <a:lvl1pPr marL="0" indent="0" algn="ctr">
              <a:spcBef>
                <a:spcPts val="0"/>
              </a:spcBef>
              <a:buSzTx/>
              <a:buNone/>
              <a:defRPr sz="4800"/>
            </a:lvl1pPr>
            <a:lvl2pPr marL="0" indent="0" algn="ctr">
              <a:spcBef>
                <a:spcPts val="0"/>
              </a:spcBef>
              <a:buSzTx/>
              <a:buNone/>
              <a:defRPr sz="4800"/>
            </a:lvl2pPr>
            <a:lvl3pPr marL="0" indent="0" algn="ctr">
              <a:spcBef>
                <a:spcPts val="0"/>
              </a:spcBef>
              <a:buSzTx/>
              <a:buNone/>
              <a:defRPr sz="4800"/>
            </a:lvl3pPr>
            <a:lvl4pPr marL="0" indent="0" algn="ctr">
              <a:spcBef>
                <a:spcPts val="0"/>
              </a:spcBef>
              <a:buSzTx/>
              <a:buNone/>
              <a:defRPr sz="4800"/>
            </a:lvl4pPr>
            <a:lvl5pPr marL="0" indent="0" algn="ctr">
              <a:spcBef>
                <a:spcPts val="0"/>
              </a:spcBef>
              <a:buSzTx/>
              <a:buNone/>
              <a:defRPr sz="4800"/>
            </a:lvl5pPr>
          </a:lstStyle>
          <a:p>
            <a:pPr/>
            <a:r>
              <a:t>Body Level One</a:t>
            </a:r>
          </a:p>
          <a:p>
            <a:pPr lvl="1"/>
            <a:r>
              <a:t>Body Level Two</a:t>
            </a:r>
          </a:p>
          <a:p>
            <a:pPr lvl="2"/>
            <a:r>
              <a:t>Body Level Three</a:t>
            </a:r>
          </a:p>
          <a:p>
            <a:pPr lvl="3"/>
            <a:r>
              <a:t>Body Level Four</a:t>
            </a:r>
          </a:p>
          <a:p>
            <a:pPr lvl="4"/>
            <a:r>
              <a:t>Body Level Five</a:t>
            </a:r>
          </a:p>
        </p:txBody>
      </p:sp>
      <p:sp>
        <p:nvSpPr>
          <p:cNvPr id="277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Blue Rays">
    <p:bg>
      <p:bgPr>
        <a:solidFill>
          <a:srgbClr val="FFFFFF"/>
        </a:solidFill>
      </p:bgPr>
    </p:bg>
    <p:spTree>
      <p:nvGrpSpPr>
        <p:cNvPr id="1" name=""/>
        <p:cNvGrpSpPr/>
        <p:nvPr/>
      </p:nvGrpSpPr>
      <p:grpSpPr>
        <a:xfrm>
          <a:off x="0" y="0"/>
          <a:ext cx="0" cy="0"/>
          <a:chOff x="0" y="0"/>
          <a:chExt cx="0" cy="0"/>
        </a:xfrm>
      </p:grpSpPr>
      <p:pic>
        <p:nvPicPr>
          <p:cNvPr id="2782"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783" name="Title Text"/>
          <p:cNvSpPr txBox="1"/>
          <p:nvPr>
            <p:ph type="title"/>
          </p:nvPr>
        </p:nvSpPr>
        <p:spPr>
          <a:xfrm>
            <a:off x="2438400" y="1397000"/>
            <a:ext cx="19519900" cy="17272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r">
              <a:defRPr b="1" sz="11500">
                <a:latin typeface="+mj-lt"/>
                <a:ea typeface="+mj-ea"/>
                <a:cs typeface="+mj-cs"/>
                <a:sym typeface="Helvetica"/>
              </a:defRPr>
            </a:lvl1pPr>
          </a:lstStyle>
          <a:p>
            <a:pPr/>
            <a:r>
              <a:t>Title Text</a:t>
            </a:r>
          </a:p>
        </p:txBody>
      </p:sp>
      <p:sp>
        <p:nvSpPr>
          <p:cNvPr id="2784" name="Body Level One…"/>
          <p:cNvSpPr txBox="1"/>
          <p:nvPr>
            <p:ph type="body" idx="1"/>
          </p:nvPr>
        </p:nvSpPr>
        <p:spPr>
          <a:xfrm>
            <a:off x="2438400" y="3429000"/>
            <a:ext cx="19519900" cy="84582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1pPr>
            <a:lvl2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2pPr>
            <a:lvl3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3pPr>
            <a:lvl4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4pPr>
            <a:lvl5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785"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ue Rays blank">
    <p:bg>
      <p:bgPr>
        <a:solidFill>
          <a:srgbClr val="FFFFFF"/>
        </a:solidFill>
      </p:bgPr>
    </p:bg>
    <p:spTree>
      <p:nvGrpSpPr>
        <p:cNvPr id="1" name=""/>
        <p:cNvGrpSpPr/>
        <p:nvPr/>
      </p:nvGrpSpPr>
      <p:grpSpPr>
        <a:xfrm>
          <a:off x="0" y="0"/>
          <a:ext cx="0" cy="0"/>
          <a:chOff x="0" y="0"/>
          <a:chExt cx="0" cy="0"/>
        </a:xfrm>
      </p:grpSpPr>
      <p:pic>
        <p:nvPicPr>
          <p:cNvPr id="2792" name="Untitled-2.jpg" descr="Untitled-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793"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9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Bullet_Title copy 3">
    <p:bg>
      <p:bgPr>
        <a:solidFill>
          <a:srgbClr val="FFFFFF"/>
        </a:solidFill>
      </p:bgPr>
    </p:bg>
    <p:spTree>
      <p:nvGrpSpPr>
        <p:cNvPr id="1" name=""/>
        <p:cNvGrpSpPr/>
        <p:nvPr/>
      </p:nvGrpSpPr>
      <p:grpSpPr>
        <a:xfrm>
          <a:off x="0" y="0"/>
          <a:ext cx="0" cy="0"/>
          <a:chOff x="0" y="0"/>
          <a:chExt cx="0" cy="0"/>
        </a:xfrm>
      </p:grpSpPr>
      <p:sp>
        <p:nvSpPr>
          <p:cNvPr id="2800"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801"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stronomy copy 1">
    <p:bg>
      <p:bgPr>
        <a:solidFill>
          <a:srgbClr val="FFFFFF"/>
        </a:solidFill>
      </p:bgPr>
    </p:bg>
    <p:spTree>
      <p:nvGrpSpPr>
        <p:cNvPr id="1" name=""/>
        <p:cNvGrpSpPr/>
        <p:nvPr/>
      </p:nvGrpSpPr>
      <p:grpSpPr>
        <a:xfrm>
          <a:off x="0" y="0"/>
          <a:ext cx="0" cy="0"/>
          <a:chOff x="0" y="0"/>
          <a:chExt cx="0" cy="0"/>
        </a:xfrm>
      </p:grpSpPr>
      <p:pic>
        <p:nvPicPr>
          <p:cNvPr id="30" name="Comet-likeAstroid.jpg" descr="Comet-likeAstroi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1" name="Title Text"/>
          <p:cNvSpPr txBox="1"/>
          <p:nvPr>
            <p:ph type="title"/>
          </p:nvPr>
        </p:nvSpPr>
        <p:spPr>
          <a:xfrm>
            <a:off x="1778000" y="1384300"/>
            <a:ext cx="20828000" cy="95377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l">
              <a:defRPr sz="7200">
                <a:latin typeface="+mj-lt"/>
                <a:ea typeface="+mj-ea"/>
                <a:cs typeface="+mj-cs"/>
                <a:sym typeface="Helvetica"/>
              </a:defRPr>
            </a:lvl1pPr>
          </a:lstStyle>
          <a:p>
            <a:pPr/>
            <a:r>
              <a:t>Title Text</a:t>
            </a:r>
          </a:p>
        </p:txBody>
      </p:sp>
      <p:sp>
        <p:nvSpPr>
          <p:cNvPr id="32" name="Body Level One…"/>
          <p:cNvSpPr txBox="1"/>
          <p:nvPr>
            <p:ph type="body" sz="quarter" idx="1"/>
          </p:nvPr>
        </p:nvSpPr>
        <p:spPr>
          <a:xfrm>
            <a:off x="1752600" y="10909300"/>
            <a:ext cx="20866100" cy="16891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3600">
                <a:latin typeface="+mj-lt"/>
                <a:ea typeface="+mj-ea"/>
                <a:cs typeface="+mj-cs"/>
                <a:sym typeface="Helvetica"/>
              </a:defRPr>
            </a:lvl1pPr>
            <a:lvl2pPr marL="0" indent="0">
              <a:spcBef>
                <a:spcPts val="0"/>
              </a:spcBef>
              <a:buSzTx/>
              <a:buNone/>
              <a:defRPr sz="3600">
                <a:latin typeface="+mj-lt"/>
                <a:ea typeface="+mj-ea"/>
                <a:cs typeface="+mj-cs"/>
                <a:sym typeface="Helvetica"/>
              </a:defRPr>
            </a:lvl2pPr>
            <a:lvl3pPr marL="0" indent="0">
              <a:spcBef>
                <a:spcPts val="0"/>
              </a:spcBef>
              <a:buSzTx/>
              <a:buNone/>
              <a:defRPr sz="3600">
                <a:latin typeface="+mj-lt"/>
                <a:ea typeface="+mj-ea"/>
                <a:cs typeface="+mj-cs"/>
                <a:sym typeface="Helvetica"/>
              </a:defRPr>
            </a:lvl3pPr>
            <a:lvl4pPr marL="0" indent="0">
              <a:spcBef>
                <a:spcPts val="0"/>
              </a:spcBef>
              <a:buSzTx/>
              <a:buNone/>
              <a:defRPr sz="3600">
                <a:latin typeface="+mj-lt"/>
                <a:ea typeface="+mj-ea"/>
                <a:cs typeface="+mj-cs"/>
                <a:sym typeface="Helvetica"/>
              </a:defRPr>
            </a:lvl4pPr>
            <a:lvl5pPr marL="0" indent="0">
              <a:spcBef>
                <a:spcPts val="0"/>
              </a:spcBef>
              <a:buSzTx/>
              <a:buNone/>
              <a:defRPr sz="3600">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33"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2">
    <p:bg>
      <p:bgPr>
        <a:solidFill>
          <a:srgbClr val="FFFFFF"/>
        </a:solidFill>
      </p:bgPr>
    </p:bg>
    <p:spTree>
      <p:nvGrpSpPr>
        <p:cNvPr id="1" name=""/>
        <p:cNvGrpSpPr/>
        <p:nvPr/>
      </p:nvGrpSpPr>
      <p:grpSpPr>
        <a:xfrm>
          <a:off x="0" y="0"/>
          <a:ext cx="0" cy="0"/>
          <a:chOff x="0" y="0"/>
          <a:chExt cx="0" cy="0"/>
        </a:xfrm>
      </p:grpSpPr>
      <p:pic>
        <p:nvPicPr>
          <p:cNvPr id="272"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73" name="Title Text"/>
          <p:cNvSpPr txBox="1"/>
          <p:nvPr>
            <p:ph type="title"/>
          </p:nvPr>
        </p:nvSpPr>
        <p:spPr>
          <a:xfrm>
            <a:off x="1778230" y="1371600"/>
            <a:ext cx="20830715" cy="1930401"/>
          </a:xfrm>
          <a:prstGeom prst="rect">
            <a:avLst/>
          </a:prstGeom>
        </p:spPr>
        <p:txBody>
          <a:bodyPr anchor="t"/>
          <a:lstStyle>
            <a:lvl1pPr algn="l" defTabSz="914400">
              <a:defRPr sz="107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stStyle>
          <a:p>
            <a:pPr/>
            <a:r>
              <a:t>Title Text</a:t>
            </a:r>
          </a:p>
        </p:txBody>
      </p:sp>
      <p:sp>
        <p:nvSpPr>
          <p:cNvPr id="274" name="Body Level One…"/>
          <p:cNvSpPr txBox="1"/>
          <p:nvPr>
            <p:ph type="body" idx="1"/>
          </p:nvPr>
        </p:nvSpPr>
        <p:spPr>
          <a:xfrm>
            <a:off x="1765528" y="2971800"/>
            <a:ext cx="20868820" cy="10744200"/>
          </a:xfrm>
          <a:prstGeom prst="rect">
            <a:avLst/>
          </a:prstGeom>
        </p:spPr>
        <p:txBody>
          <a:bodyPr anchor="t"/>
          <a:lstStyle>
            <a:lvl1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vl2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2pPr>
            <a:lvl3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3pPr>
            <a:lvl4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4pPr>
            <a:lvl5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75"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1">
    <p:bg>
      <p:bgPr>
        <a:solidFill>
          <a:srgbClr val="FFFFFF"/>
        </a:solidFill>
      </p:bgPr>
    </p:bg>
    <p:spTree>
      <p:nvGrpSpPr>
        <p:cNvPr id="1" name=""/>
        <p:cNvGrpSpPr/>
        <p:nvPr/>
      </p:nvGrpSpPr>
      <p:grpSpPr>
        <a:xfrm>
          <a:off x="0" y="0"/>
          <a:ext cx="0" cy="0"/>
          <a:chOff x="0" y="0"/>
          <a:chExt cx="0" cy="0"/>
        </a:xfrm>
      </p:grpSpPr>
      <p:sp>
        <p:nvSpPr>
          <p:cNvPr id="2808" name="Rectangle"/>
          <p:cNvSpPr/>
          <p:nvPr/>
        </p:nvSpPr>
        <p:spPr>
          <a:xfrm>
            <a:off x="-927100" y="-355600"/>
            <a:ext cx="25628600" cy="14376400"/>
          </a:xfrm>
          <a:prstGeom prst="rect">
            <a:avLst/>
          </a:prstGeom>
          <a:solidFill>
            <a:srgbClr val="000000"/>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809" name="Title Text"/>
          <p:cNvSpPr txBox="1"/>
          <p:nvPr>
            <p:ph type="title"/>
          </p:nvPr>
        </p:nvSpPr>
        <p:spPr>
          <a:xfrm>
            <a:off x="1739900" y="12065000"/>
            <a:ext cx="20904200" cy="1270000"/>
          </a:xfrm>
          <a:prstGeom prst="rect">
            <a:avLst/>
          </a:prstGeom>
        </p:spPr>
        <p:txBody>
          <a:bodyPr anchor="b"/>
          <a:lstStyle>
            <a:lvl1pPr>
              <a:defRPr>
                <a:solidFill>
                  <a:srgbClr val="E7E7E7"/>
                </a:solidFill>
                <a:latin typeface="Copperplate"/>
                <a:ea typeface="Copperplate"/>
                <a:cs typeface="Copperplate"/>
                <a:sym typeface="Copperplate"/>
              </a:defRPr>
            </a:lvl1pPr>
          </a:lstStyle>
          <a:p>
            <a:pPr/>
            <a:r>
              <a:t>Title Text</a:t>
            </a:r>
          </a:p>
        </p:txBody>
      </p:sp>
      <p:sp>
        <p:nvSpPr>
          <p:cNvPr id="281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Default - Black copy 2">
    <p:bg>
      <p:bgPr>
        <a:solidFill>
          <a:srgbClr val="FFFFFF"/>
        </a:solidFill>
      </p:bgPr>
    </p:bg>
    <p:spTree>
      <p:nvGrpSpPr>
        <p:cNvPr id="1" name=""/>
        <p:cNvGrpSpPr/>
        <p:nvPr/>
      </p:nvGrpSpPr>
      <p:grpSpPr>
        <a:xfrm>
          <a:off x="0" y="0"/>
          <a:ext cx="0" cy="0"/>
          <a:chOff x="0" y="0"/>
          <a:chExt cx="0" cy="0"/>
        </a:xfrm>
      </p:grpSpPr>
      <p:grpSp>
        <p:nvGrpSpPr>
          <p:cNvPr id="2819" name="TitleAndActionSafe"/>
          <p:cNvGrpSpPr/>
          <p:nvPr/>
        </p:nvGrpSpPr>
        <p:grpSpPr>
          <a:xfrm>
            <a:off x="-12700" y="0"/>
            <a:ext cx="24396700" cy="13716000"/>
            <a:chOff x="0" y="0"/>
            <a:chExt cx="24396700" cy="13716000"/>
          </a:xfrm>
        </p:grpSpPr>
        <p:sp>
          <p:nvSpPr>
            <p:cNvPr id="2817" name="Rectangle"/>
            <p:cNvSpPr/>
            <p:nvPr/>
          </p:nvSpPr>
          <p:spPr>
            <a:xfrm>
              <a:off x="0" y="0"/>
              <a:ext cx="24396700" cy="13716000"/>
            </a:xfrm>
            <a:prstGeom prst="rect">
              <a:avLst/>
            </a:prstGeom>
            <a:solidFill>
              <a:srgbClr val="000000"/>
            </a:solidFill>
            <a:ln w="25400" cap="flat">
              <a:solidFill>
                <a:srgbClr val="000000"/>
              </a:solidFill>
              <a:prstDash val="solid"/>
              <a:miter lim="400000"/>
            </a:ln>
            <a:effectLst/>
          </p:spPr>
          <p:txBody>
            <a:bodyPr wrap="square" lIns="50800" tIns="50800" rIns="50800" bIns="50800" numCol="1" anchor="t">
              <a:noAutofit/>
            </a:bodyPr>
            <a:lstStyle/>
            <a:p>
              <a:pPr algn="ctr" defTabSz="914400">
                <a:defRPr sz="5600">
                  <a:uFill>
                    <a:solidFill>
                      <a:srgbClr val="000000"/>
                    </a:solidFill>
                  </a:uFill>
                  <a:latin typeface="Gill Sans"/>
                  <a:ea typeface="Gill Sans"/>
                  <a:cs typeface="Gill Sans"/>
                  <a:sym typeface="Gill Sans"/>
                </a:defRPr>
              </a:pPr>
            </a:p>
          </p:txBody>
        </p:sp>
        <p:sp>
          <p:nvSpPr>
            <p:cNvPr id="2818" name="TitleAndActionSafe"/>
            <p:cNvSpPr txBox="1"/>
            <p:nvPr/>
          </p:nvSpPr>
          <p:spPr>
            <a:xfrm>
              <a:off x="12700" y="12700"/>
              <a:ext cx="24371300" cy="889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ctr" defTabSz="914400">
                <a:defRPr sz="5600">
                  <a:uFill>
                    <a:solidFill>
                      <a:srgbClr val="000000"/>
                    </a:solidFill>
                  </a:uFill>
                  <a:latin typeface="Gill Sans"/>
                  <a:ea typeface="Gill Sans"/>
                  <a:cs typeface="Gill Sans"/>
                  <a:sym typeface="Gill Sans"/>
                </a:defRPr>
              </a:lvl1pPr>
            </a:lstStyle>
            <a:p>
              <a:pPr/>
              <a:r>
                <a:t>TitleAndActionSafe</a:t>
              </a:r>
            </a:p>
          </p:txBody>
        </p:sp>
      </p:grpSp>
      <p:sp>
        <p:nvSpPr>
          <p:cNvPr id="2820" name="Slide Number"/>
          <p:cNvSpPr txBox="1"/>
          <p:nvPr>
            <p:ph type="sldNum" sz="quarter" idx="2"/>
          </p:nvPr>
        </p:nvSpPr>
        <p:spPr>
          <a:xfrm>
            <a:off x="22799516" y="13061950"/>
            <a:ext cx="368301" cy="381000"/>
          </a:xfrm>
          <a:prstGeom prst="rect">
            <a:avLst/>
          </a:prstGeom>
        </p:spPr>
        <p:txBody>
          <a:bodyPr lIns="101600" tIns="101600" rIns="101600" bIns="101600"/>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Default - Black copy 2">
    <p:bg>
      <p:bgPr>
        <a:solidFill>
          <a:srgbClr val="FFFFFF"/>
        </a:solidFill>
      </p:bgPr>
    </p:bg>
    <p:spTree>
      <p:nvGrpSpPr>
        <p:cNvPr id="1" name=""/>
        <p:cNvGrpSpPr/>
        <p:nvPr/>
      </p:nvGrpSpPr>
      <p:grpSpPr>
        <a:xfrm>
          <a:off x="0" y="0"/>
          <a:ext cx="0" cy="0"/>
          <a:chOff x="0" y="0"/>
          <a:chExt cx="0" cy="0"/>
        </a:xfrm>
      </p:grpSpPr>
      <p:grpSp>
        <p:nvGrpSpPr>
          <p:cNvPr id="2829" name="TitleAndActionSafe"/>
          <p:cNvGrpSpPr/>
          <p:nvPr/>
        </p:nvGrpSpPr>
        <p:grpSpPr>
          <a:xfrm>
            <a:off x="-12700" y="0"/>
            <a:ext cx="24396700" cy="13716000"/>
            <a:chOff x="0" y="0"/>
            <a:chExt cx="24396700" cy="13716000"/>
          </a:xfrm>
        </p:grpSpPr>
        <p:sp>
          <p:nvSpPr>
            <p:cNvPr id="2827" name="Rectangle"/>
            <p:cNvSpPr/>
            <p:nvPr/>
          </p:nvSpPr>
          <p:spPr>
            <a:xfrm>
              <a:off x="0" y="0"/>
              <a:ext cx="24396700" cy="13716000"/>
            </a:xfrm>
            <a:prstGeom prst="rect">
              <a:avLst/>
            </a:prstGeom>
            <a:solidFill>
              <a:srgbClr val="000000"/>
            </a:solidFill>
            <a:ln w="25400" cap="flat">
              <a:solidFill>
                <a:srgbClr val="000000"/>
              </a:solidFill>
              <a:prstDash val="solid"/>
              <a:miter lim="400000"/>
            </a:ln>
            <a:effectLst/>
          </p:spPr>
          <p:txBody>
            <a:bodyPr wrap="square" lIns="50800" tIns="50800" rIns="50800" bIns="50800" numCol="1" anchor="t">
              <a:noAutofit/>
            </a:bodyPr>
            <a:lstStyle/>
            <a:p>
              <a:pPr algn="ctr" defTabSz="914400">
                <a:defRPr sz="5600">
                  <a:uFill>
                    <a:solidFill>
                      <a:srgbClr val="000000"/>
                    </a:solidFill>
                  </a:uFill>
                  <a:latin typeface="Gill Sans"/>
                  <a:ea typeface="Gill Sans"/>
                  <a:cs typeface="Gill Sans"/>
                  <a:sym typeface="Gill Sans"/>
                </a:defRPr>
              </a:pPr>
            </a:p>
          </p:txBody>
        </p:sp>
        <p:sp>
          <p:nvSpPr>
            <p:cNvPr id="2828" name="TitleAndActionSafe"/>
            <p:cNvSpPr txBox="1"/>
            <p:nvPr/>
          </p:nvSpPr>
          <p:spPr>
            <a:xfrm>
              <a:off x="12700" y="12700"/>
              <a:ext cx="24371300" cy="889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ctr" defTabSz="914400">
                <a:defRPr sz="5600">
                  <a:uFill>
                    <a:solidFill>
                      <a:srgbClr val="000000"/>
                    </a:solidFill>
                  </a:uFill>
                  <a:latin typeface="Gill Sans"/>
                  <a:ea typeface="Gill Sans"/>
                  <a:cs typeface="Gill Sans"/>
                  <a:sym typeface="Gill Sans"/>
                </a:defRPr>
              </a:lvl1pPr>
            </a:lstStyle>
            <a:p>
              <a:pPr/>
              <a:r>
                <a:t>TitleAndActionSafe</a:t>
              </a:r>
            </a:p>
          </p:txBody>
        </p:sp>
      </p:grpSp>
      <p:sp>
        <p:nvSpPr>
          <p:cNvPr id="2830" name="Slide Number"/>
          <p:cNvSpPr txBox="1"/>
          <p:nvPr>
            <p:ph type="sldNum" sz="quarter" idx="2"/>
          </p:nvPr>
        </p:nvSpPr>
        <p:spPr>
          <a:xfrm>
            <a:off x="22799516" y="13061950"/>
            <a:ext cx="368301" cy="381000"/>
          </a:xfrm>
          <a:prstGeom prst="rect">
            <a:avLst/>
          </a:prstGeom>
        </p:spPr>
        <p:txBody>
          <a:bodyPr lIns="101600" tIns="101600" rIns="101600" bIns="101600"/>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amp; Subtitle copy 8">
    <p:bg>
      <p:bgPr>
        <a:solidFill>
          <a:srgbClr val="FFFFFF"/>
        </a:solidFill>
      </p:bgPr>
    </p:bg>
    <p:spTree>
      <p:nvGrpSpPr>
        <p:cNvPr id="1" name=""/>
        <p:cNvGrpSpPr/>
        <p:nvPr/>
      </p:nvGrpSpPr>
      <p:grpSpPr>
        <a:xfrm>
          <a:off x="0" y="0"/>
          <a:ext cx="0" cy="0"/>
          <a:chOff x="0" y="0"/>
          <a:chExt cx="0" cy="0"/>
        </a:xfrm>
      </p:grpSpPr>
      <p:sp>
        <p:nvSpPr>
          <p:cNvPr id="283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838" name="Title Text"/>
          <p:cNvSpPr txBox="1"/>
          <p:nvPr>
            <p:ph type="title"/>
          </p:nvPr>
        </p:nvSpPr>
        <p:spPr>
          <a:xfrm>
            <a:off x="1866900" y="863600"/>
            <a:ext cx="20637500" cy="1841500"/>
          </a:xfrm>
          <a:prstGeom prst="rect">
            <a:avLst/>
          </a:prstGeom>
        </p:spPr>
        <p:txBody>
          <a:bodyPr anchor="b"/>
          <a:lstStyle>
            <a:lvl1pPr>
              <a:defRPr b="1">
                <a:solidFill>
                  <a:srgbClr val="444444"/>
                </a:solidFill>
                <a:latin typeface="Calibri"/>
                <a:ea typeface="Calibri"/>
                <a:cs typeface="Calibri"/>
                <a:sym typeface="Calibri"/>
              </a:defRPr>
            </a:lvl1pPr>
          </a:lstStyle>
          <a:p>
            <a:pPr/>
            <a:r>
              <a:t>Title Text</a:t>
            </a:r>
          </a:p>
        </p:txBody>
      </p:sp>
      <p:pic>
        <p:nvPicPr>
          <p:cNvPr id="2839" name="1601_AnswersInGenesis_Logo_Spot306C_BookLeft.png" descr="1601_AnswersInGenesis_Logo_Spot306C_BookLeft.png"/>
          <p:cNvPicPr>
            <a:picLocks noChangeAspect="1"/>
          </p:cNvPicPr>
          <p:nvPr/>
        </p:nvPicPr>
        <p:blipFill>
          <a:blip r:embed="rId2">
            <a:extLst/>
          </a:blip>
          <a:stretch>
            <a:fillRect/>
          </a:stretch>
        </p:blipFill>
        <p:spPr>
          <a:xfrm>
            <a:off x="17000725" y="10722895"/>
            <a:ext cx="4925094" cy="1606429"/>
          </a:xfrm>
          <a:prstGeom prst="rect">
            <a:avLst/>
          </a:prstGeom>
          <a:ln w="12700">
            <a:miter lim="400000"/>
          </a:ln>
        </p:spPr>
      </p:pic>
      <p:sp>
        <p:nvSpPr>
          <p:cNvPr id="284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Title &amp; Subtitle copy 8">
    <p:bg>
      <p:bgPr>
        <a:solidFill>
          <a:srgbClr val="FFFFFF"/>
        </a:solidFill>
      </p:bgPr>
    </p:bg>
    <p:spTree>
      <p:nvGrpSpPr>
        <p:cNvPr id="1" name=""/>
        <p:cNvGrpSpPr/>
        <p:nvPr/>
      </p:nvGrpSpPr>
      <p:grpSpPr>
        <a:xfrm>
          <a:off x="0" y="0"/>
          <a:ext cx="0" cy="0"/>
          <a:chOff x="0" y="0"/>
          <a:chExt cx="0" cy="0"/>
        </a:xfrm>
      </p:grpSpPr>
      <p:sp>
        <p:nvSpPr>
          <p:cNvPr id="284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848"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_Title &amp; Subtitle">
    <p:bg>
      <p:bgPr>
        <a:solidFill>
          <a:srgbClr val="FFFFFF"/>
        </a:solidFill>
      </p:bgPr>
    </p:bg>
    <p:spTree>
      <p:nvGrpSpPr>
        <p:cNvPr id="1" name=""/>
        <p:cNvGrpSpPr/>
        <p:nvPr/>
      </p:nvGrpSpPr>
      <p:grpSpPr>
        <a:xfrm>
          <a:off x="0" y="0"/>
          <a:ext cx="0" cy="0"/>
          <a:chOff x="0" y="0"/>
          <a:chExt cx="0" cy="0"/>
        </a:xfrm>
      </p:grpSpPr>
      <p:sp>
        <p:nvSpPr>
          <p:cNvPr id="2855" name="Title Text"/>
          <p:cNvSpPr txBox="1"/>
          <p:nvPr>
            <p:ph type="title"/>
          </p:nvPr>
        </p:nvSpPr>
        <p:spPr>
          <a:xfrm>
            <a:off x="1778000" y="2298700"/>
            <a:ext cx="20828000" cy="4648200"/>
          </a:xfrm>
          <a:prstGeom prst="rect">
            <a:avLst/>
          </a:prstGeom>
        </p:spPr>
        <p:txBody>
          <a:bodyPr anchor="b"/>
          <a:lstStyle>
            <a:lvl1pPr>
              <a:defRPr sz="11200">
                <a:solidFill>
                  <a:srgbClr val="000000"/>
                </a:solidFill>
                <a:latin typeface="Helvetica Light"/>
                <a:ea typeface="Helvetica Light"/>
                <a:cs typeface="Helvetica Light"/>
                <a:sym typeface="Helvetica Light"/>
              </a:defRPr>
            </a:lvl1pPr>
          </a:lstStyle>
          <a:p>
            <a:pPr/>
            <a:r>
              <a:t>Title Text</a:t>
            </a:r>
          </a:p>
        </p:txBody>
      </p:sp>
      <p:sp>
        <p:nvSpPr>
          <p:cNvPr id="2856"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solidFill>
                  <a:srgbClr val="000000"/>
                </a:solidFill>
                <a:latin typeface="Helvetica Light"/>
                <a:ea typeface="Helvetica Light"/>
                <a:cs typeface="Helvetica Light"/>
                <a:sym typeface="Helvetica Light"/>
              </a:defRPr>
            </a:lvl1pPr>
            <a:lvl2pPr marL="0" indent="0" algn="ctr">
              <a:spcBef>
                <a:spcPts val="0"/>
              </a:spcBef>
              <a:buSzTx/>
              <a:buNone/>
              <a:defRPr sz="4400">
                <a:solidFill>
                  <a:srgbClr val="000000"/>
                </a:solidFill>
                <a:latin typeface="Helvetica Light"/>
                <a:ea typeface="Helvetica Light"/>
                <a:cs typeface="Helvetica Light"/>
                <a:sym typeface="Helvetica Light"/>
              </a:defRPr>
            </a:lvl2pPr>
            <a:lvl3pPr marL="0" indent="0" algn="ctr">
              <a:spcBef>
                <a:spcPts val="0"/>
              </a:spcBef>
              <a:buSzTx/>
              <a:buNone/>
              <a:defRPr sz="4400">
                <a:solidFill>
                  <a:srgbClr val="000000"/>
                </a:solidFill>
                <a:latin typeface="Helvetica Light"/>
                <a:ea typeface="Helvetica Light"/>
                <a:cs typeface="Helvetica Light"/>
                <a:sym typeface="Helvetica Light"/>
              </a:defRPr>
            </a:lvl3pPr>
            <a:lvl4pPr marL="0" indent="0" algn="ctr">
              <a:spcBef>
                <a:spcPts val="0"/>
              </a:spcBef>
              <a:buSzTx/>
              <a:buNone/>
              <a:defRPr sz="4400">
                <a:solidFill>
                  <a:srgbClr val="000000"/>
                </a:solidFill>
                <a:latin typeface="Helvetica Light"/>
                <a:ea typeface="Helvetica Light"/>
                <a:cs typeface="Helvetica Light"/>
                <a:sym typeface="Helvetica Light"/>
              </a:defRPr>
            </a:lvl4pPr>
            <a:lvl5pPr marL="0" indent="0" algn="ctr">
              <a:spcBef>
                <a:spcPts val="0"/>
              </a:spcBef>
              <a:buSzTx/>
              <a:buNone/>
              <a:defRPr sz="4400">
                <a:solidFill>
                  <a:srgbClr val="000000"/>
                </a:solidFill>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2857" name="Slide Number"/>
          <p:cNvSpPr txBox="1"/>
          <p:nvPr>
            <p:ph type="sldNum" sz="quarter" idx="2"/>
          </p:nvPr>
        </p:nvSpPr>
        <p:spPr>
          <a:xfrm>
            <a:off x="11959031" y="13081000"/>
            <a:ext cx="453238" cy="469900"/>
          </a:xfrm>
          <a:prstGeom prst="rect">
            <a:avLst/>
          </a:prstGeom>
        </p:spPr>
        <p:txBody>
          <a:bodyPr/>
          <a:lstStyle>
            <a:lvl1pPr>
              <a:defRPr>
                <a:solidFill>
                  <a:srgbClr val="000000"/>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Title &amp; Subtitle copy 5">
    <p:bg>
      <p:bgPr>
        <a:solidFill>
          <a:srgbClr val="FFFFFF"/>
        </a:solidFill>
      </p:bgPr>
    </p:bg>
    <p:spTree>
      <p:nvGrpSpPr>
        <p:cNvPr id="1" name=""/>
        <p:cNvGrpSpPr/>
        <p:nvPr/>
      </p:nvGrpSpPr>
      <p:grpSpPr>
        <a:xfrm>
          <a:off x="0" y="0"/>
          <a:ext cx="0" cy="0"/>
          <a:chOff x="0" y="0"/>
          <a:chExt cx="0" cy="0"/>
        </a:xfrm>
      </p:grpSpPr>
      <p:sp>
        <p:nvSpPr>
          <p:cNvPr id="2864"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865"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2866" name="Title Text"/>
          <p:cNvSpPr txBox="1"/>
          <p:nvPr>
            <p:ph type="title"/>
          </p:nvPr>
        </p:nvSpPr>
        <p:spPr>
          <a:xfrm>
            <a:off x="1866900" y="863600"/>
            <a:ext cx="20637500" cy="1841500"/>
          </a:xfrm>
          <a:prstGeom prst="rect">
            <a:avLst/>
          </a:prstGeom>
        </p:spPr>
        <p:txBody>
          <a:bodyPr anchor="b"/>
          <a:lstStyle>
            <a:lvl1pPr>
              <a:defRPr b="1">
                <a:solidFill>
                  <a:srgbClr val="444444"/>
                </a:solidFill>
                <a:latin typeface="Calibri"/>
                <a:ea typeface="Calibri"/>
                <a:cs typeface="Calibri"/>
                <a:sym typeface="Calibri"/>
              </a:defRPr>
            </a:lvl1pPr>
          </a:lstStyle>
          <a:p>
            <a:pPr/>
            <a:r>
              <a:t>Title Text</a:t>
            </a:r>
          </a:p>
        </p:txBody>
      </p:sp>
      <p:sp>
        <p:nvSpPr>
          <p:cNvPr id="2867"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4_Default - Title and Content copy">
    <p:bg>
      <p:bgPr>
        <a:solidFill>
          <a:srgbClr val="FFFFFF"/>
        </a:solidFill>
      </p:bgPr>
    </p:bg>
    <p:spTree>
      <p:nvGrpSpPr>
        <p:cNvPr id="1" name=""/>
        <p:cNvGrpSpPr/>
        <p:nvPr/>
      </p:nvGrpSpPr>
      <p:grpSpPr>
        <a:xfrm>
          <a:off x="0" y="0"/>
          <a:ext cx="0" cy="0"/>
          <a:chOff x="0" y="0"/>
          <a:chExt cx="0" cy="0"/>
        </a:xfrm>
      </p:grpSpPr>
      <p:pic>
        <p:nvPicPr>
          <p:cNvPr id="2874" name="1600_AiGLogo_Slide_NavyWhite.png" descr="1600_AiGLogo_Slide_NavyWhite.png"/>
          <p:cNvPicPr>
            <a:picLocks noChangeAspect="1"/>
          </p:cNvPicPr>
          <p:nvPr/>
        </p:nvPicPr>
        <p:blipFill>
          <a:blip r:embed="rId2">
            <a:extLst/>
          </a:blip>
          <a:stretch>
            <a:fillRect/>
          </a:stretch>
        </p:blipFill>
        <p:spPr>
          <a:xfrm>
            <a:off x="-58229" y="-39653"/>
            <a:ext cx="24500459" cy="13795305"/>
          </a:xfrm>
          <a:prstGeom prst="rect">
            <a:avLst/>
          </a:prstGeom>
          <a:ln w="12700">
            <a:miter lim="400000"/>
          </a:ln>
        </p:spPr>
      </p:pic>
      <p:sp>
        <p:nvSpPr>
          <p:cNvPr id="2875"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5_Title &amp; Subtitle">
    <p:bg>
      <p:bgPr>
        <a:solidFill>
          <a:srgbClr val="FFFFFF"/>
        </a:solidFill>
      </p:bgPr>
    </p:bg>
    <p:spTree>
      <p:nvGrpSpPr>
        <p:cNvPr id="1" name=""/>
        <p:cNvGrpSpPr/>
        <p:nvPr/>
      </p:nvGrpSpPr>
      <p:grpSpPr>
        <a:xfrm>
          <a:off x="0" y="0"/>
          <a:ext cx="0" cy="0"/>
          <a:chOff x="0" y="0"/>
          <a:chExt cx="0" cy="0"/>
        </a:xfrm>
      </p:grpSpPr>
      <p:sp>
        <p:nvSpPr>
          <p:cNvPr id="2882" name="Title Text"/>
          <p:cNvSpPr txBox="1"/>
          <p:nvPr>
            <p:ph type="title"/>
          </p:nvPr>
        </p:nvSpPr>
        <p:spPr>
          <a:xfrm>
            <a:off x="1778000" y="2298700"/>
            <a:ext cx="20828000" cy="4648200"/>
          </a:xfrm>
          <a:prstGeom prst="rect">
            <a:avLst/>
          </a:prstGeom>
        </p:spPr>
        <p:txBody>
          <a:bodyPr anchor="b"/>
          <a:lstStyle>
            <a:lvl1pPr>
              <a:defRPr sz="11200">
                <a:solidFill>
                  <a:srgbClr val="000000"/>
                </a:solidFill>
                <a:latin typeface="Helvetica Neue Medium"/>
                <a:ea typeface="Helvetica Neue Medium"/>
                <a:cs typeface="Helvetica Neue Medium"/>
                <a:sym typeface="Helvetica Neue Medium"/>
              </a:defRPr>
            </a:lvl1pPr>
          </a:lstStyle>
          <a:p>
            <a:pPr/>
            <a:r>
              <a:t>Title Text</a:t>
            </a:r>
          </a:p>
        </p:txBody>
      </p:sp>
      <p:sp>
        <p:nvSpPr>
          <p:cNvPr id="2883"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solidFill>
                  <a:srgbClr val="000000"/>
                </a:solidFill>
                <a:latin typeface="Helvetica Neue"/>
                <a:ea typeface="Helvetica Neue"/>
                <a:cs typeface="Helvetica Neue"/>
                <a:sym typeface="Helvetica Neue"/>
              </a:defRPr>
            </a:lvl1pPr>
            <a:lvl2pPr marL="0" indent="0" algn="ctr">
              <a:spcBef>
                <a:spcPts val="0"/>
              </a:spcBef>
              <a:buSzTx/>
              <a:buNone/>
              <a:defRPr sz="5400">
                <a:solidFill>
                  <a:srgbClr val="000000"/>
                </a:solidFill>
                <a:latin typeface="Helvetica Neue"/>
                <a:ea typeface="Helvetica Neue"/>
                <a:cs typeface="Helvetica Neue"/>
                <a:sym typeface="Helvetica Neue"/>
              </a:defRPr>
            </a:lvl2pPr>
            <a:lvl3pPr marL="0" indent="0" algn="ctr">
              <a:spcBef>
                <a:spcPts val="0"/>
              </a:spcBef>
              <a:buSzTx/>
              <a:buNone/>
              <a:defRPr sz="5400">
                <a:solidFill>
                  <a:srgbClr val="000000"/>
                </a:solidFill>
                <a:latin typeface="Helvetica Neue"/>
                <a:ea typeface="Helvetica Neue"/>
                <a:cs typeface="Helvetica Neue"/>
                <a:sym typeface="Helvetica Neue"/>
              </a:defRPr>
            </a:lvl3pPr>
            <a:lvl4pPr marL="0" indent="0" algn="ctr">
              <a:spcBef>
                <a:spcPts val="0"/>
              </a:spcBef>
              <a:buSzTx/>
              <a:buNone/>
              <a:defRPr sz="5400">
                <a:solidFill>
                  <a:srgbClr val="000000"/>
                </a:solidFill>
                <a:latin typeface="Helvetica Neue"/>
                <a:ea typeface="Helvetica Neue"/>
                <a:cs typeface="Helvetica Neue"/>
                <a:sym typeface="Helvetica Neue"/>
              </a:defRPr>
            </a:lvl4pPr>
            <a:lvl5pPr marL="0" indent="0" algn="ctr">
              <a:spcBef>
                <a:spcPts val="0"/>
              </a:spcBef>
              <a:buSzTx/>
              <a:buNone/>
              <a:defRPr sz="5400">
                <a:solidFill>
                  <a:srgbClr val="000000"/>
                </a:solid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884" name="Slide Number"/>
          <p:cNvSpPr txBox="1"/>
          <p:nvPr>
            <p:ph type="sldNum" sz="quarter" idx="2"/>
          </p:nvPr>
        </p:nvSpPr>
        <p:spPr>
          <a:xfrm>
            <a:off x="11959031" y="13081000"/>
            <a:ext cx="453238" cy="461059"/>
          </a:xfrm>
          <a:prstGeom prst="rect">
            <a:avLst/>
          </a:prstGeom>
        </p:spPr>
        <p:txBody>
          <a:bodyPr/>
          <a:lstStyle>
            <a:lvl1pPr>
              <a:defRPr>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0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ue Rays copy 3">
    <p:bg>
      <p:bgPr>
        <a:solidFill>
          <a:srgbClr val="FFFFFF"/>
        </a:solidFill>
      </p:bgPr>
    </p:bg>
    <p:spTree>
      <p:nvGrpSpPr>
        <p:cNvPr id="1" name=""/>
        <p:cNvGrpSpPr/>
        <p:nvPr/>
      </p:nvGrpSpPr>
      <p:grpSpPr>
        <a:xfrm>
          <a:off x="0" y="0"/>
          <a:ext cx="0" cy="0"/>
          <a:chOff x="0" y="0"/>
          <a:chExt cx="0" cy="0"/>
        </a:xfrm>
      </p:grpSpPr>
      <p:pic>
        <p:nvPicPr>
          <p:cNvPr id="2891"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892" name="Title Text"/>
          <p:cNvSpPr txBox="1"/>
          <p:nvPr>
            <p:ph type="title"/>
          </p:nvPr>
        </p:nvSpPr>
        <p:spPr>
          <a:xfrm>
            <a:off x="2374900" y="1384300"/>
            <a:ext cx="19596100" cy="15367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r">
              <a:defRPr b="1" sz="11500">
                <a:latin typeface="+mj-lt"/>
                <a:ea typeface="+mj-ea"/>
                <a:cs typeface="+mj-cs"/>
                <a:sym typeface="Helvetica"/>
              </a:defRPr>
            </a:lvl1pPr>
          </a:lstStyle>
          <a:p>
            <a:pPr/>
            <a:r>
              <a:t>Title Text</a:t>
            </a:r>
          </a:p>
        </p:txBody>
      </p:sp>
      <p:sp>
        <p:nvSpPr>
          <p:cNvPr id="2893" name="Body Level One…"/>
          <p:cNvSpPr txBox="1"/>
          <p:nvPr>
            <p:ph type="body" idx="1"/>
          </p:nvPr>
        </p:nvSpPr>
        <p:spPr>
          <a:xfrm>
            <a:off x="2311400" y="3060700"/>
            <a:ext cx="19685000" cy="93599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1pPr>
            <a:lvl2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2pPr>
            <a:lvl3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3pPr>
            <a:lvl4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4pPr>
            <a:lvl5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894"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Relevance copy 5">
    <p:bg>
      <p:bgPr>
        <a:solidFill>
          <a:srgbClr val="FFFFFF"/>
        </a:solidFill>
      </p:bgPr>
    </p:bg>
    <p:spTree>
      <p:nvGrpSpPr>
        <p:cNvPr id="1" name=""/>
        <p:cNvGrpSpPr/>
        <p:nvPr/>
      </p:nvGrpSpPr>
      <p:grpSpPr>
        <a:xfrm>
          <a:off x="0" y="0"/>
          <a:ext cx="0" cy="0"/>
          <a:chOff x="0" y="0"/>
          <a:chExt cx="0" cy="0"/>
        </a:xfrm>
      </p:grpSpPr>
      <p:pic>
        <p:nvPicPr>
          <p:cNvPr id="282"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83" name="Title Text"/>
          <p:cNvSpPr txBox="1"/>
          <p:nvPr>
            <p:ph type="title"/>
          </p:nvPr>
        </p:nvSpPr>
        <p:spPr>
          <a:xfrm>
            <a:off x="1778000" y="1041400"/>
            <a:ext cx="20828000" cy="17018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l">
              <a:defRPr sz="9600">
                <a:solidFill>
                  <a:srgbClr val="FEFCDD"/>
                </a:solidFill>
                <a:latin typeface="+mj-lt"/>
                <a:ea typeface="+mj-ea"/>
                <a:cs typeface="+mj-cs"/>
                <a:sym typeface="Helvetica"/>
              </a:defRPr>
            </a:lvl1pPr>
          </a:lstStyle>
          <a:p>
            <a:pPr/>
            <a:r>
              <a:t>Title Text</a:t>
            </a:r>
          </a:p>
        </p:txBody>
      </p:sp>
      <p:sp>
        <p:nvSpPr>
          <p:cNvPr id="284" name="Body Level One…"/>
          <p:cNvSpPr txBox="1"/>
          <p:nvPr>
            <p:ph type="body" idx="1"/>
          </p:nvPr>
        </p:nvSpPr>
        <p:spPr>
          <a:xfrm>
            <a:off x="1765300" y="2971800"/>
            <a:ext cx="20866100" cy="85344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7200">
                <a:solidFill>
                  <a:srgbClr val="FEFCDD"/>
                </a:solidFill>
                <a:latin typeface="+mj-lt"/>
                <a:ea typeface="+mj-ea"/>
                <a:cs typeface="+mj-cs"/>
                <a:sym typeface="Helvetica"/>
              </a:defRPr>
            </a:lvl1pPr>
            <a:lvl2pPr marL="0" indent="0">
              <a:spcBef>
                <a:spcPts val="0"/>
              </a:spcBef>
              <a:buSzTx/>
              <a:buNone/>
              <a:defRPr sz="7200">
                <a:solidFill>
                  <a:srgbClr val="FEFCDD"/>
                </a:solidFill>
                <a:latin typeface="+mj-lt"/>
                <a:ea typeface="+mj-ea"/>
                <a:cs typeface="+mj-cs"/>
                <a:sym typeface="Helvetica"/>
              </a:defRPr>
            </a:lvl2pPr>
            <a:lvl3pPr marL="0" indent="0">
              <a:spcBef>
                <a:spcPts val="0"/>
              </a:spcBef>
              <a:buSzTx/>
              <a:buNone/>
              <a:defRPr sz="7200">
                <a:solidFill>
                  <a:srgbClr val="FEFCDD"/>
                </a:solidFill>
                <a:latin typeface="+mj-lt"/>
                <a:ea typeface="+mj-ea"/>
                <a:cs typeface="+mj-cs"/>
                <a:sym typeface="Helvetica"/>
              </a:defRPr>
            </a:lvl3pPr>
            <a:lvl4pPr marL="0" indent="0">
              <a:spcBef>
                <a:spcPts val="0"/>
              </a:spcBef>
              <a:buSzTx/>
              <a:buNone/>
              <a:defRPr sz="7200">
                <a:solidFill>
                  <a:srgbClr val="FEFCDD"/>
                </a:solidFill>
                <a:latin typeface="+mj-lt"/>
                <a:ea typeface="+mj-ea"/>
                <a:cs typeface="+mj-cs"/>
                <a:sym typeface="Helvetica"/>
              </a:defRPr>
            </a:lvl4pPr>
            <a:lvl5pPr marL="0" indent="0">
              <a:spcBef>
                <a:spcPts val="0"/>
              </a:spcBef>
              <a:buSzTx/>
              <a:buNone/>
              <a:defRPr sz="7200">
                <a:solidFill>
                  <a:srgbClr val="FEFCDD"/>
                </a:solid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85"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_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2901" name="Title Text"/>
          <p:cNvSpPr txBox="1"/>
          <p:nvPr>
            <p:ph type="title"/>
          </p:nvPr>
        </p:nvSpPr>
        <p:spPr>
          <a:xfrm>
            <a:off x="2384018" y="358775"/>
            <a:ext cx="19624055" cy="3429002"/>
          </a:xfrm>
          <a:prstGeom prst="rect">
            <a:avLst/>
          </a:prstGeom>
        </p:spPr>
        <p:txBody>
          <a:bodyPr lIns="76200" tIns="76200" rIns="76200" bIns="76200"/>
          <a:lstStyle>
            <a:lvl1pPr defTabSz="1530898">
              <a:defRPr b="1" sz="14000">
                <a:uFill>
                  <a:solidFill>
                    <a:srgbClr val="FFFFFF"/>
                  </a:solidFill>
                </a:uFill>
                <a:latin typeface="Arial"/>
                <a:ea typeface="Arial"/>
                <a:cs typeface="Arial"/>
                <a:sym typeface="Arial"/>
              </a:defRPr>
            </a:lvl1pPr>
          </a:lstStyle>
          <a:p>
            <a:pPr/>
            <a:r>
              <a:t>Title Text</a:t>
            </a:r>
          </a:p>
        </p:txBody>
      </p:sp>
      <p:sp>
        <p:nvSpPr>
          <p:cNvPr id="2902" name="Body Level One…"/>
          <p:cNvSpPr txBox="1"/>
          <p:nvPr>
            <p:ph type="body" idx="1"/>
          </p:nvPr>
        </p:nvSpPr>
        <p:spPr>
          <a:xfrm>
            <a:off x="1219358" y="3200400"/>
            <a:ext cx="21948461" cy="10515601"/>
          </a:xfrm>
          <a:prstGeom prst="rect">
            <a:avLst/>
          </a:prstGeom>
        </p:spPr>
        <p:txBody>
          <a:bodyPr lIns="101600" tIns="101600" rIns="101600" bIns="101600" anchor="t"/>
          <a:lstStyle>
            <a:lvl1pPr marL="1489318" indent="-956339" defTabSz="1530898">
              <a:spcBef>
                <a:spcPts val="4000"/>
              </a:spcBef>
              <a:buFont typeface="Lucida Grande"/>
              <a:defRPr sz="7100">
                <a:uFill>
                  <a:solidFill>
                    <a:srgbClr val="FFFFFF"/>
                  </a:solidFill>
                </a:uFill>
              </a:defRPr>
            </a:lvl1pPr>
            <a:lvl2pPr marL="2233977" indent="-960119" defTabSz="1530898">
              <a:spcBef>
                <a:spcPts val="4000"/>
              </a:spcBef>
              <a:buFont typeface="Lucida Grande"/>
              <a:defRPr sz="7100">
                <a:uFill>
                  <a:solidFill>
                    <a:srgbClr val="FFFFFF"/>
                  </a:solidFill>
                </a:uFill>
              </a:defRPr>
            </a:lvl2pPr>
            <a:lvl3pPr marL="2974856" indent="-956339" defTabSz="1530898">
              <a:spcBef>
                <a:spcPts val="4000"/>
              </a:spcBef>
              <a:buFont typeface="Lucida Grande"/>
              <a:defRPr sz="7100">
                <a:uFill>
                  <a:solidFill>
                    <a:srgbClr val="FFFFFF"/>
                  </a:solidFill>
                </a:uFill>
              </a:defRPr>
            </a:lvl3pPr>
            <a:lvl4pPr marL="3719514" indent="-956340" defTabSz="1530898">
              <a:spcBef>
                <a:spcPts val="4000"/>
              </a:spcBef>
              <a:buFont typeface="Lucida Grande"/>
              <a:defRPr sz="7100">
                <a:uFill>
                  <a:solidFill>
                    <a:srgbClr val="FFFFFF"/>
                  </a:solidFill>
                </a:uFill>
              </a:defRPr>
            </a:lvl4pPr>
            <a:lvl5pPr marL="4464175" indent="-956340" defTabSz="1530898">
              <a:spcBef>
                <a:spcPts val="4000"/>
              </a:spcBef>
              <a:buFont typeface="Lucida Grande"/>
              <a:defRPr sz="7100">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2903"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6_Title &amp; Subtitle">
    <p:spTree>
      <p:nvGrpSpPr>
        <p:cNvPr id="1" name=""/>
        <p:cNvGrpSpPr/>
        <p:nvPr/>
      </p:nvGrpSpPr>
      <p:grpSpPr>
        <a:xfrm>
          <a:off x="0" y="0"/>
          <a:ext cx="0" cy="0"/>
          <a:chOff x="0" y="0"/>
          <a:chExt cx="0" cy="0"/>
        </a:xfrm>
      </p:grpSpPr>
      <p:sp>
        <p:nvSpPr>
          <p:cNvPr id="2910" name="Title Text"/>
          <p:cNvSpPr txBox="1"/>
          <p:nvPr>
            <p:ph type="title"/>
          </p:nvPr>
        </p:nvSpPr>
        <p:spPr>
          <a:xfrm>
            <a:off x="1778000" y="2298700"/>
            <a:ext cx="20828000" cy="4648200"/>
          </a:xfrm>
          <a:prstGeom prst="rect">
            <a:avLst/>
          </a:prstGeom>
        </p:spPr>
        <p:txBody>
          <a:bodyPr anchor="b"/>
          <a:lstStyle>
            <a:lvl1pPr>
              <a:defRPr sz="11200">
                <a:latin typeface="Helvetica Neue Medium"/>
                <a:ea typeface="Helvetica Neue Medium"/>
                <a:cs typeface="Helvetica Neue Medium"/>
                <a:sym typeface="Helvetica Neue Medium"/>
              </a:defRPr>
            </a:lvl1pPr>
          </a:lstStyle>
          <a:p>
            <a:pPr/>
            <a:r>
              <a:t>Title Text</a:t>
            </a:r>
          </a:p>
        </p:txBody>
      </p:sp>
      <p:sp>
        <p:nvSpPr>
          <p:cNvPr id="2911"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atin typeface="Helvetica Neue"/>
                <a:ea typeface="Helvetica Neue"/>
                <a:cs typeface="Helvetica Neue"/>
                <a:sym typeface="Helvetica Neue"/>
              </a:defRPr>
            </a:lvl1pPr>
            <a:lvl2pPr marL="0" indent="0" algn="ctr">
              <a:spcBef>
                <a:spcPts val="0"/>
              </a:spcBef>
              <a:buSzTx/>
              <a:buNone/>
              <a:defRPr sz="5400">
                <a:latin typeface="Helvetica Neue"/>
                <a:ea typeface="Helvetica Neue"/>
                <a:cs typeface="Helvetica Neue"/>
                <a:sym typeface="Helvetica Neue"/>
              </a:defRPr>
            </a:lvl2pPr>
            <a:lvl3pPr marL="0" indent="0" algn="ctr">
              <a:spcBef>
                <a:spcPts val="0"/>
              </a:spcBef>
              <a:buSzTx/>
              <a:buNone/>
              <a:defRPr sz="5400">
                <a:latin typeface="Helvetica Neue"/>
                <a:ea typeface="Helvetica Neue"/>
                <a:cs typeface="Helvetica Neue"/>
                <a:sym typeface="Helvetica Neue"/>
              </a:defRPr>
            </a:lvl3pPr>
            <a:lvl4pPr marL="0" indent="0" algn="ctr">
              <a:spcBef>
                <a:spcPts val="0"/>
              </a:spcBef>
              <a:buSzTx/>
              <a:buNone/>
              <a:defRPr sz="5400">
                <a:latin typeface="Helvetica Neue"/>
                <a:ea typeface="Helvetica Neue"/>
                <a:cs typeface="Helvetica Neue"/>
                <a:sym typeface="Helvetica Neue"/>
              </a:defRPr>
            </a:lvl4pPr>
            <a:lvl5pPr marL="0" indent="0" algn="ctr">
              <a:spcBef>
                <a:spcPts val="0"/>
              </a:spcBef>
              <a:buSzTx/>
              <a:buNone/>
              <a:defRPr sz="5400">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2912" name="Slide Number"/>
          <p:cNvSpPr txBox="1"/>
          <p:nvPr>
            <p:ph type="sldNum" sz="quarter" idx="2"/>
          </p:nvPr>
        </p:nvSpPr>
        <p:spPr>
          <a:xfrm>
            <a:off x="11959031" y="13081000"/>
            <a:ext cx="453238" cy="461059"/>
          </a:xfrm>
          <a:prstGeom prst="rect">
            <a:avLst/>
          </a:prstGeom>
        </p:spPr>
        <p:txBody>
          <a:bodyPr/>
          <a:lstStyle>
            <a:lvl1pPr>
              <a:defRPr>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ue Rays copy 1">
    <p:bg>
      <p:bgPr>
        <a:solidFill>
          <a:srgbClr val="FFFFFF"/>
        </a:solidFill>
      </p:bgPr>
    </p:bg>
    <p:spTree>
      <p:nvGrpSpPr>
        <p:cNvPr id="1" name=""/>
        <p:cNvGrpSpPr/>
        <p:nvPr/>
      </p:nvGrpSpPr>
      <p:grpSpPr>
        <a:xfrm>
          <a:off x="0" y="0"/>
          <a:ext cx="0" cy="0"/>
          <a:chOff x="0" y="0"/>
          <a:chExt cx="0" cy="0"/>
        </a:xfrm>
      </p:grpSpPr>
      <p:pic>
        <p:nvPicPr>
          <p:cNvPr id="2919"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920" name="Title Text"/>
          <p:cNvSpPr txBox="1"/>
          <p:nvPr>
            <p:ph type="title"/>
          </p:nvPr>
        </p:nvSpPr>
        <p:spPr>
          <a:xfrm>
            <a:off x="2463800" y="1384300"/>
            <a:ext cx="19481800" cy="89408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l">
              <a:defRPr sz="7200">
                <a:effectLst>
                  <a:outerShdw sx="100000" sy="100000" kx="0" ky="0" algn="b" rotWithShape="0" blurRad="50800" dist="38100" dir="5400000">
                    <a:srgbClr val="000000">
                      <a:alpha val="40000"/>
                    </a:srgbClr>
                  </a:outerShdw>
                </a:effectLst>
                <a:latin typeface="+mj-lt"/>
                <a:ea typeface="+mj-ea"/>
                <a:cs typeface="+mj-cs"/>
                <a:sym typeface="Helvetica"/>
              </a:defRPr>
            </a:lvl1pPr>
          </a:lstStyle>
          <a:p>
            <a:pPr/>
            <a:r>
              <a:t>Title Text</a:t>
            </a:r>
          </a:p>
        </p:txBody>
      </p:sp>
      <p:sp>
        <p:nvSpPr>
          <p:cNvPr id="2921" name="Body Level One…"/>
          <p:cNvSpPr txBox="1"/>
          <p:nvPr>
            <p:ph type="body" sz="quarter" idx="1"/>
          </p:nvPr>
        </p:nvSpPr>
        <p:spPr>
          <a:xfrm>
            <a:off x="2463800" y="10668000"/>
            <a:ext cx="19481800" cy="16891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3600">
                <a:effectLst>
                  <a:outerShdw sx="100000" sy="100000" kx="0" ky="0" algn="b" rotWithShape="0" blurRad="50800" dist="38100" dir="5400000">
                    <a:srgbClr val="000000">
                      <a:alpha val="40000"/>
                    </a:srgbClr>
                  </a:outerShdw>
                </a:effectLst>
                <a:latin typeface="+mj-lt"/>
                <a:ea typeface="+mj-ea"/>
                <a:cs typeface="+mj-cs"/>
                <a:sym typeface="Helvetica"/>
              </a:defRPr>
            </a:lvl1pPr>
            <a:lvl2pPr marL="0" indent="0">
              <a:spcBef>
                <a:spcPts val="0"/>
              </a:spcBef>
              <a:buSzTx/>
              <a:buNone/>
              <a:defRPr sz="3600">
                <a:effectLst>
                  <a:outerShdw sx="100000" sy="100000" kx="0" ky="0" algn="b" rotWithShape="0" blurRad="50800" dist="38100" dir="5400000">
                    <a:srgbClr val="000000">
                      <a:alpha val="40000"/>
                    </a:srgbClr>
                  </a:outerShdw>
                </a:effectLst>
                <a:latin typeface="+mj-lt"/>
                <a:ea typeface="+mj-ea"/>
                <a:cs typeface="+mj-cs"/>
                <a:sym typeface="Helvetica"/>
              </a:defRPr>
            </a:lvl2pPr>
            <a:lvl3pPr marL="0" indent="0">
              <a:spcBef>
                <a:spcPts val="0"/>
              </a:spcBef>
              <a:buSzTx/>
              <a:buNone/>
              <a:defRPr sz="3600">
                <a:effectLst>
                  <a:outerShdw sx="100000" sy="100000" kx="0" ky="0" algn="b" rotWithShape="0" blurRad="50800" dist="38100" dir="5400000">
                    <a:srgbClr val="000000">
                      <a:alpha val="40000"/>
                    </a:srgbClr>
                  </a:outerShdw>
                </a:effectLst>
                <a:latin typeface="+mj-lt"/>
                <a:ea typeface="+mj-ea"/>
                <a:cs typeface="+mj-cs"/>
                <a:sym typeface="Helvetica"/>
              </a:defRPr>
            </a:lvl3pPr>
            <a:lvl4pPr marL="0" indent="0">
              <a:spcBef>
                <a:spcPts val="0"/>
              </a:spcBef>
              <a:buSzTx/>
              <a:buNone/>
              <a:defRPr sz="3600">
                <a:effectLst>
                  <a:outerShdw sx="100000" sy="100000" kx="0" ky="0" algn="b" rotWithShape="0" blurRad="50800" dist="38100" dir="5400000">
                    <a:srgbClr val="000000">
                      <a:alpha val="40000"/>
                    </a:srgbClr>
                  </a:outerShdw>
                </a:effectLst>
                <a:latin typeface="+mj-lt"/>
                <a:ea typeface="+mj-ea"/>
                <a:cs typeface="+mj-cs"/>
                <a:sym typeface="Helvetica"/>
              </a:defRPr>
            </a:lvl4pPr>
            <a:lvl5pPr marL="0" indent="0">
              <a:spcBef>
                <a:spcPts val="0"/>
              </a:spcBef>
              <a:buSzTx/>
              <a:buNone/>
              <a:defRPr sz="3600">
                <a:effectLst>
                  <a:outerShdw sx="100000" sy="100000" kx="0" ky="0" algn="b" rotWithShape="0" blurRad="50800" dist="38100" dir="5400000">
                    <a:srgbClr val="000000">
                      <a:alpha val="40000"/>
                    </a:srgbClr>
                  </a:outerShdw>
                </a:effectLst>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922"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ue Rays copy">
    <p:bg>
      <p:bgPr>
        <a:solidFill>
          <a:srgbClr val="FFFFFF"/>
        </a:solidFill>
      </p:bgPr>
    </p:bg>
    <p:spTree>
      <p:nvGrpSpPr>
        <p:cNvPr id="1" name=""/>
        <p:cNvGrpSpPr/>
        <p:nvPr/>
      </p:nvGrpSpPr>
      <p:grpSpPr>
        <a:xfrm>
          <a:off x="0" y="0"/>
          <a:ext cx="0" cy="0"/>
          <a:chOff x="0" y="0"/>
          <a:chExt cx="0" cy="0"/>
        </a:xfrm>
      </p:grpSpPr>
      <p:pic>
        <p:nvPicPr>
          <p:cNvPr id="2929"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930" name="Title Text"/>
          <p:cNvSpPr txBox="1"/>
          <p:nvPr>
            <p:ph type="title"/>
          </p:nvPr>
        </p:nvSpPr>
        <p:spPr>
          <a:xfrm>
            <a:off x="2425700" y="1384300"/>
            <a:ext cx="19558000" cy="100457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l">
              <a:defRPr sz="7200">
                <a:effectLst>
                  <a:outerShdw sx="100000" sy="100000" kx="0" ky="0" algn="b" rotWithShape="0" blurRad="50800" dist="38100" dir="5400000">
                    <a:srgbClr val="000000">
                      <a:alpha val="40000"/>
                    </a:srgbClr>
                  </a:outerShdw>
                </a:effectLst>
                <a:latin typeface="+mj-lt"/>
                <a:ea typeface="+mj-ea"/>
                <a:cs typeface="+mj-cs"/>
                <a:sym typeface="Helvetica"/>
              </a:defRPr>
            </a:lvl1pPr>
          </a:lstStyle>
          <a:p>
            <a:pPr/>
            <a:r>
              <a:t>Title Text</a:t>
            </a:r>
          </a:p>
        </p:txBody>
      </p:sp>
      <p:sp>
        <p:nvSpPr>
          <p:cNvPr id="2931"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ue Rays copy 2">
    <p:bg>
      <p:bgPr>
        <a:solidFill>
          <a:srgbClr val="FFFFFF"/>
        </a:solidFill>
      </p:bgPr>
    </p:bg>
    <p:spTree>
      <p:nvGrpSpPr>
        <p:cNvPr id="1" name=""/>
        <p:cNvGrpSpPr/>
        <p:nvPr/>
      </p:nvGrpSpPr>
      <p:grpSpPr>
        <a:xfrm>
          <a:off x="0" y="0"/>
          <a:ext cx="0" cy="0"/>
          <a:chOff x="0" y="0"/>
          <a:chExt cx="0" cy="0"/>
        </a:xfrm>
      </p:grpSpPr>
      <p:pic>
        <p:nvPicPr>
          <p:cNvPr id="2938"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939" name="Title Text"/>
          <p:cNvSpPr txBox="1"/>
          <p:nvPr>
            <p:ph type="title"/>
          </p:nvPr>
        </p:nvSpPr>
        <p:spPr>
          <a:xfrm>
            <a:off x="2324100" y="1384300"/>
            <a:ext cx="19697700" cy="15621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l">
              <a:defRPr sz="7200">
                <a:effectLst>
                  <a:outerShdw sx="100000" sy="100000" kx="0" ky="0" algn="b" rotWithShape="0" blurRad="50800" dist="38100" dir="5400000">
                    <a:srgbClr val="000000">
                      <a:alpha val="40000"/>
                    </a:srgbClr>
                  </a:outerShdw>
                </a:effectLst>
                <a:latin typeface="+mj-lt"/>
                <a:ea typeface="+mj-ea"/>
                <a:cs typeface="+mj-cs"/>
                <a:sym typeface="Helvetica"/>
              </a:defRPr>
            </a:lvl1pPr>
          </a:lstStyle>
          <a:p>
            <a:pPr/>
            <a:r>
              <a:t>Title Text</a:t>
            </a:r>
          </a:p>
        </p:txBody>
      </p:sp>
      <p:sp>
        <p:nvSpPr>
          <p:cNvPr id="294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Blue Rays">
    <p:bg>
      <p:bgPr>
        <a:solidFill>
          <a:srgbClr val="FFFFFF"/>
        </a:solidFill>
      </p:bgPr>
    </p:bg>
    <p:spTree>
      <p:nvGrpSpPr>
        <p:cNvPr id="1" name=""/>
        <p:cNvGrpSpPr/>
        <p:nvPr/>
      </p:nvGrpSpPr>
      <p:grpSpPr>
        <a:xfrm>
          <a:off x="0" y="0"/>
          <a:ext cx="0" cy="0"/>
          <a:chOff x="0" y="0"/>
          <a:chExt cx="0" cy="0"/>
        </a:xfrm>
      </p:grpSpPr>
      <p:pic>
        <p:nvPicPr>
          <p:cNvPr id="2947"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948" name="Title Text"/>
          <p:cNvSpPr txBox="1"/>
          <p:nvPr>
            <p:ph type="title"/>
          </p:nvPr>
        </p:nvSpPr>
        <p:spPr>
          <a:xfrm>
            <a:off x="2425700" y="1397000"/>
            <a:ext cx="19545300" cy="17272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r">
              <a:defRPr b="1" sz="11500">
                <a:latin typeface="+mj-lt"/>
                <a:ea typeface="+mj-ea"/>
                <a:cs typeface="+mj-cs"/>
                <a:sym typeface="Helvetica"/>
              </a:defRPr>
            </a:lvl1pPr>
          </a:lstStyle>
          <a:p>
            <a:pPr/>
            <a:r>
              <a:t>Title Text</a:t>
            </a:r>
          </a:p>
        </p:txBody>
      </p:sp>
      <p:sp>
        <p:nvSpPr>
          <p:cNvPr id="2949" name="Body Level One…"/>
          <p:cNvSpPr txBox="1"/>
          <p:nvPr>
            <p:ph type="body" idx="1"/>
          </p:nvPr>
        </p:nvSpPr>
        <p:spPr>
          <a:xfrm>
            <a:off x="2425700" y="3429000"/>
            <a:ext cx="19545300" cy="89154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1pPr>
            <a:lvl2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2pPr>
            <a:lvl3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3pPr>
            <a:lvl4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4pPr>
            <a:lvl5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95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Default - Blank">
    <p:spTree>
      <p:nvGrpSpPr>
        <p:cNvPr id="1" name=""/>
        <p:cNvGrpSpPr/>
        <p:nvPr/>
      </p:nvGrpSpPr>
      <p:grpSpPr>
        <a:xfrm>
          <a:off x="0" y="0"/>
          <a:ext cx="0" cy="0"/>
          <a:chOff x="0" y="0"/>
          <a:chExt cx="0" cy="0"/>
        </a:xfrm>
      </p:grpSpPr>
      <p:sp>
        <p:nvSpPr>
          <p:cNvPr id="2957" name="Slide Number"/>
          <p:cNvSpPr txBox="1"/>
          <p:nvPr>
            <p:ph type="sldNum" sz="quarter" idx="2"/>
          </p:nvPr>
        </p:nvSpPr>
        <p:spPr>
          <a:xfrm>
            <a:off x="22440355" y="12700024"/>
            <a:ext cx="724447" cy="721643"/>
          </a:xfrm>
          <a:prstGeom prst="rect">
            <a:avLst/>
          </a:prstGeom>
        </p:spPr>
        <p:txBody>
          <a:bodyPr lIns="101600" tIns="101600" rIns="101600" bIns="101600"/>
          <a:lstStyle>
            <a:lvl1pPr algn="r" defTabSz="2433647">
              <a:defRPr sz="3600">
                <a:solidFill>
                  <a:srgbClr val="000000"/>
                </a:solidFill>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p:bg>
      <p:bgPr>
        <a:solidFill>
          <a:srgbClr val="003399"/>
        </a:solidFill>
      </p:bgPr>
    </p:bg>
    <p:spTree>
      <p:nvGrpSpPr>
        <p:cNvPr id="1" name=""/>
        <p:cNvGrpSpPr/>
        <p:nvPr/>
      </p:nvGrpSpPr>
      <p:grpSpPr>
        <a:xfrm>
          <a:off x="0" y="0"/>
          <a:ext cx="0" cy="0"/>
          <a:chOff x="0" y="0"/>
          <a:chExt cx="0" cy="0"/>
        </a:xfrm>
      </p:grpSpPr>
      <p:grpSp>
        <p:nvGrpSpPr>
          <p:cNvPr id="2972" name="Group"/>
          <p:cNvGrpSpPr/>
          <p:nvPr/>
        </p:nvGrpSpPr>
        <p:grpSpPr>
          <a:xfrm>
            <a:off x="5333997" y="1714498"/>
            <a:ext cx="13711245" cy="10275101"/>
            <a:chOff x="0" y="0"/>
            <a:chExt cx="13711243" cy="10275100"/>
          </a:xfrm>
        </p:grpSpPr>
        <p:grpSp>
          <p:nvGrpSpPr>
            <p:cNvPr id="2969" name="Group"/>
            <p:cNvGrpSpPr/>
            <p:nvPr/>
          </p:nvGrpSpPr>
          <p:grpSpPr>
            <a:xfrm>
              <a:off x="4114800" y="5310186"/>
              <a:ext cx="9589300" cy="4964914"/>
              <a:chOff x="0" y="0"/>
              <a:chExt cx="9589300" cy="4964912"/>
            </a:xfrm>
          </p:grpSpPr>
          <p:sp>
            <p:nvSpPr>
              <p:cNvPr id="2964" name="Shape"/>
              <p:cNvSpPr/>
              <p:nvPr/>
            </p:nvSpPr>
            <p:spPr>
              <a:xfrm>
                <a:off x="0" y="985837"/>
                <a:ext cx="6862769" cy="3979075"/>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0783" y="7032"/>
                    </a:moveTo>
                    <a:lnTo>
                      <a:pt x="20536" y="6825"/>
                    </a:lnTo>
                    <a:lnTo>
                      <a:pt x="20176" y="6541"/>
                    </a:lnTo>
                    <a:lnTo>
                      <a:pt x="19726" y="6256"/>
                    </a:lnTo>
                    <a:lnTo>
                      <a:pt x="19194" y="5907"/>
                    </a:lnTo>
                    <a:lnTo>
                      <a:pt x="18587" y="5481"/>
                    </a:lnTo>
                    <a:lnTo>
                      <a:pt x="17898" y="5132"/>
                    </a:lnTo>
                    <a:lnTo>
                      <a:pt x="16511" y="4434"/>
                    </a:lnTo>
                    <a:lnTo>
                      <a:pt x="15574" y="4007"/>
                    </a:lnTo>
                    <a:lnTo>
                      <a:pt x="14765" y="3581"/>
                    </a:lnTo>
                    <a:lnTo>
                      <a:pt x="14075" y="3167"/>
                    </a:lnTo>
                    <a:lnTo>
                      <a:pt x="13543" y="2740"/>
                    </a:lnTo>
                    <a:lnTo>
                      <a:pt x="13056" y="2314"/>
                    </a:lnTo>
                    <a:lnTo>
                      <a:pt x="12689" y="1965"/>
                    </a:lnTo>
                    <a:lnTo>
                      <a:pt x="12404" y="1616"/>
                    </a:lnTo>
                    <a:lnTo>
                      <a:pt x="12202" y="1331"/>
                    </a:lnTo>
                    <a:lnTo>
                      <a:pt x="12037" y="1047"/>
                    </a:lnTo>
                    <a:lnTo>
                      <a:pt x="11917" y="776"/>
                    </a:lnTo>
                    <a:lnTo>
                      <a:pt x="11879" y="556"/>
                    </a:lnTo>
                    <a:lnTo>
                      <a:pt x="11834" y="349"/>
                    </a:lnTo>
                    <a:lnTo>
                      <a:pt x="11879" y="65"/>
                    </a:lnTo>
                    <a:lnTo>
                      <a:pt x="11879" y="0"/>
                    </a:lnTo>
                    <a:lnTo>
                      <a:pt x="11752" y="349"/>
                    </a:lnTo>
                    <a:lnTo>
                      <a:pt x="11669" y="633"/>
                    </a:lnTo>
                    <a:lnTo>
                      <a:pt x="11669" y="982"/>
                    </a:lnTo>
                    <a:lnTo>
                      <a:pt x="11752" y="1267"/>
                    </a:lnTo>
                    <a:lnTo>
                      <a:pt x="11917" y="1551"/>
                    </a:lnTo>
                    <a:lnTo>
                      <a:pt x="12119" y="1823"/>
                    </a:lnTo>
                    <a:lnTo>
                      <a:pt x="12366" y="2107"/>
                    </a:lnTo>
                    <a:lnTo>
                      <a:pt x="12651" y="2391"/>
                    </a:lnTo>
                    <a:lnTo>
                      <a:pt x="13018" y="2676"/>
                    </a:lnTo>
                    <a:lnTo>
                      <a:pt x="13423" y="2947"/>
                    </a:lnTo>
                    <a:lnTo>
                      <a:pt x="14278" y="3451"/>
                    </a:lnTo>
                    <a:lnTo>
                      <a:pt x="15289" y="4007"/>
                    </a:lnTo>
                    <a:lnTo>
                      <a:pt x="16354" y="4498"/>
                    </a:lnTo>
                    <a:lnTo>
                      <a:pt x="17126" y="4925"/>
                    </a:lnTo>
                    <a:lnTo>
                      <a:pt x="17853" y="5274"/>
                    </a:lnTo>
                    <a:lnTo>
                      <a:pt x="18467" y="5623"/>
                    </a:lnTo>
                    <a:lnTo>
                      <a:pt x="19037" y="5972"/>
                    </a:lnTo>
                    <a:lnTo>
                      <a:pt x="19524" y="6256"/>
                    </a:lnTo>
                    <a:lnTo>
                      <a:pt x="19929" y="6541"/>
                    </a:lnTo>
                    <a:lnTo>
                      <a:pt x="20296" y="6825"/>
                    </a:lnTo>
                    <a:lnTo>
                      <a:pt x="20536" y="7032"/>
                    </a:lnTo>
                    <a:lnTo>
                      <a:pt x="20746" y="7239"/>
                    </a:lnTo>
                    <a:lnTo>
                      <a:pt x="20866" y="7459"/>
                    </a:lnTo>
                    <a:lnTo>
                      <a:pt x="20948" y="7665"/>
                    </a:lnTo>
                    <a:lnTo>
                      <a:pt x="20985" y="7950"/>
                    </a:lnTo>
                    <a:lnTo>
                      <a:pt x="20948" y="8299"/>
                    </a:lnTo>
                    <a:lnTo>
                      <a:pt x="20866" y="8583"/>
                    </a:lnTo>
                    <a:lnTo>
                      <a:pt x="20701" y="8932"/>
                    </a:lnTo>
                    <a:lnTo>
                      <a:pt x="20461" y="9217"/>
                    </a:lnTo>
                    <a:lnTo>
                      <a:pt x="20176" y="9501"/>
                    </a:lnTo>
                    <a:lnTo>
                      <a:pt x="19809" y="9772"/>
                    </a:lnTo>
                    <a:lnTo>
                      <a:pt x="19404" y="10057"/>
                    </a:lnTo>
                    <a:lnTo>
                      <a:pt x="18954" y="10341"/>
                    </a:lnTo>
                    <a:lnTo>
                      <a:pt x="18422" y="10625"/>
                    </a:lnTo>
                    <a:lnTo>
                      <a:pt x="17853" y="10897"/>
                    </a:lnTo>
                    <a:lnTo>
                      <a:pt x="17246" y="11181"/>
                    </a:lnTo>
                    <a:lnTo>
                      <a:pt x="16593" y="11466"/>
                    </a:lnTo>
                    <a:lnTo>
                      <a:pt x="15214" y="12022"/>
                    </a:lnTo>
                    <a:lnTo>
                      <a:pt x="13663" y="12655"/>
                    </a:lnTo>
                    <a:lnTo>
                      <a:pt x="12037" y="13366"/>
                    </a:lnTo>
                    <a:lnTo>
                      <a:pt x="10328" y="14141"/>
                    </a:lnTo>
                    <a:lnTo>
                      <a:pt x="8582" y="15046"/>
                    </a:lnTo>
                    <a:lnTo>
                      <a:pt x="6835" y="16042"/>
                    </a:lnTo>
                    <a:lnTo>
                      <a:pt x="5044" y="17166"/>
                    </a:lnTo>
                    <a:lnTo>
                      <a:pt x="3298" y="18498"/>
                    </a:lnTo>
                    <a:lnTo>
                      <a:pt x="1626" y="19971"/>
                    </a:lnTo>
                    <a:lnTo>
                      <a:pt x="0" y="21600"/>
                    </a:lnTo>
                    <a:lnTo>
                      <a:pt x="2646" y="21600"/>
                    </a:lnTo>
                    <a:lnTo>
                      <a:pt x="4152" y="20256"/>
                    </a:lnTo>
                    <a:lnTo>
                      <a:pt x="5651" y="18989"/>
                    </a:lnTo>
                    <a:lnTo>
                      <a:pt x="7158" y="17942"/>
                    </a:lnTo>
                    <a:lnTo>
                      <a:pt x="8582" y="16946"/>
                    </a:lnTo>
                    <a:lnTo>
                      <a:pt x="10006" y="16042"/>
                    </a:lnTo>
                    <a:lnTo>
                      <a:pt x="11385" y="15331"/>
                    </a:lnTo>
                    <a:lnTo>
                      <a:pt x="12689" y="14633"/>
                    </a:lnTo>
                    <a:lnTo>
                      <a:pt x="13948" y="13999"/>
                    </a:lnTo>
                    <a:lnTo>
                      <a:pt x="15132" y="13508"/>
                    </a:lnTo>
                    <a:lnTo>
                      <a:pt x="16226" y="13017"/>
                    </a:lnTo>
                    <a:lnTo>
                      <a:pt x="17246" y="12590"/>
                    </a:lnTo>
                    <a:lnTo>
                      <a:pt x="18182" y="12241"/>
                    </a:lnTo>
                    <a:lnTo>
                      <a:pt x="18992" y="11815"/>
                    </a:lnTo>
                    <a:lnTo>
                      <a:pt x="19681" y="11530"/>
                    </a:lnTo>
                    <a:lnTo>
                      <a:pt x="20251" y="11181"/>
                    </a:lnTo>
                    <a:lnTo>
                      <a:pt x="20701" y="10832"/>
                    </a:lnTo>
                    <a:lnTo>
                      <a:pt x="20985" y="10548"/>
                    </a:lnTo>
                    <a:lnTo>
                      <a:pt x="21188" y="10264"/>
                    </a:lnTo>
                    <a:lnTo>
                      <a:pt x="21353" y="9915"/>
                    </a:lnTo>
                    <a:lnTo>
                      <a:pt x="21473" y="9630"/>
                    </a:lnTo>
                    <a:lnTo>
                      <a:pt x="21555" y="9359"/>
                    </a:lnTo>
                    <a:lnTo>
                      <a:pt x="21600" y="9074"/>
                    </a:lnTo>
                    <a:lnTo>
                      <a:pt x="21555" y="8506"/>
                    </a:lnTo>
                    <a:lnTo>
                      <a:pt x="21390" y="8014"/>
                    </a:lnTo>
                    <a:lnTo>
                      <a:pt x="21233" y="7601"/>
                    </a:lnTo>
                    <a:lnTo>
                      <a:pt x="20985" y="7239"/>
                    </a:lnTo>
                    <a:lnTo>
                      <a:pt x="20783" y="7032"/>
                    </a:lnTo>
                    <a:close/>
                  </a:path>
                </a:pathLst>
              </a:custGeom>
              <a:gradFill flip="none" rotWithShape="1">
                <a:gsLst>
                  <a:gs pos="0">
                    <a:srgbClr val="002E8B"/>
                  </a:gs>
                  <a:gs pos="100000">
                    <a:srgbClr val="003399"/>
                  </a:gs>
                </a:gsLst>
                <a:lin ang="10800000" scaled="0"/>
              </a:gradFill>
              <a:ln w="12700" cap="flat">
                <a:noFill/>
                <a:miter lim="400000"/>
              </a:ln>
              <a:effectLst/>
            </p:spPr>
            <p:txBody>
              <a:bodyPr wrap="square" lIns="50800" tIns="50800" rIns="50800" bIns="50800" numCol="1" anchor="t">
                <a:noAutofit/>
              </a:bodyPr>
              <a:lstStyle/>
              <a:p>
                <a:pPr algn="r" defTabSz="914400">
                  <a:defRPr sz="3200">
                    <a:solidFill>
                      <a:srgbClr val="FFFFFF"/>
                    </a:solidFill>
                    <a:latin typeface="Arial"/>
                    <a:ea typeface="Arial"/>
                    <a:cs typeface="Arial"/>
                    <a:sym typeface="Arial"/>
                  </a:defRPr>
                </a:pPr>
              </a:p>
            </p:txBody>
          </p:sp>
          <p:sp>
            <p:nvSpPr>
              <p:cNvPr id="2965" name="Shape"/>
              <p:cNvSpPr/>
              <p:nvPr/>
            </p:nvSpPr>
            <p:spPr>
              <a:xfrm>
                <a:off x="5815015" y="1050131"/>
                <a:ext cx="2997999" cy="1931199"/>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1600" y="16380"/>
                    </a:moveTo>
                    <a:lnTo>
                      <a:pt x="21411" y="15661"/>
                    </a:lnTo>
                    <a:lnTo>
                      <a:pt x="21223" y="15075"/>
                    </a:lnTo>
                    <a:lnTo>
                      <a:pt x="20862" y="14356"/>
                    </a:lnTo>
                    <a:lnTo>
                      <a:pt x="20382" y="13770"/>
                    </a:lnTo>
                    <a:lnTo>
                      <a:pt x="19267" y="12758"/>
                    </a:lnTo>
                    <a:lnTo>
                      <a:pt x="17877" y="11745"/>
                    </a:lnTo>
                    <a:lnTo>
                      <a:pt x="16196" y="10867"/>
                    </a:lnTo>
                    <a:lnTo>
                      <a:pt x="14429" y="10147"/>
                    </a:lnTo>
                    <a:lnTo>
                      <a:pt x="12473" y="9269"/>
                    </a:lnTo>
                    <a:lnTo>
                      <a:pt x="8561" y="7830"/>
                    </a:lnTo>
                    <a:lnTo>
                      <a:pt x="6708" y="6951"/>
                    </a:lnTo>
                    <a:lnTo>
                      <a:pt x="4941" y="6099"/>
                    </a:lnTo>
                    <a:lnTo>
                      <a:pt x="3346" y="5220"/>
                    </a:lnTo>
                    <a:lnTo>
                      <a:pt x="2042" y="4048"/>
                    </a:lnTo>
                    <a:lnTo>
                      <a:pt x="926" y="2903"/>
                    </a:lnTo>
                    <a:lnTo>
                      <a:pt x="566" y="2317"/>
                    </a:lnTo>
                    <a:lnTo>
                      <a:pt x="275" y="1598"/>
                    </a:lnTo>
                    <a:lnTo>
                      <a:pt x="86" y="879"/>
                    </a:lnTo>
                    <a:lnTo>
                      <a:pt x="0" y="0"/>
                    </a:lnTo>
                    <a:lnTo>
                      <a:pt x="0" y="1012"/>
                    </a:lnTo>
                    <a:lnTo>
                      <a:pt x="86" y="1598"/>
                    </a:lnTo>
                    <a:lnTo>
                      <a:pt x="275" y="2317"/>
                    </a:lnTo>
                    <a:lnTo>
                      <a:pt x="566" y="3036"/>
                    </a:lnTo>
                    <a:lnTo>
                      <a:pt x="926" y="3782"/>
                    </a:lnTo>
                    <a:lnTo>
                      <a:pt x="1493" y="4634"/>
                    </a:lnTo>
                    <a:lnTo>
                      <a:pt x="2145" y="5513"/>
                    </a:lnTo>
                    <a:lnTo>
                      <a:pt x="3071" y="6392"/>
                    </a:lnTo>
                    <a:lnTo>
                      <a:pt x="4186" y="7404"/>
                    </a:lnTo>
                    <a:lnTo>
                      <a:pt x="5593" y="8256"/>
                    </a:lnTo>
                    <a:lnTo>
                      <a:pt x="7171" y="9269"/>
                    </a:lnTo>
                    <a:lnTo>
                      <a:pt x="9024" y="10147"/>
                    </a:lnTo>
                    <a:lnTo>
                      <a:pt x="11272" y="11026"/>
                    </a:lnTo>
                    <a:lnTo>
                      <a:pt x="12850" y="11586"/>
                    </a:lnTo>
                    <a:lnTo>
                      <a:pt x="14240" y="12331"/>
                    </a:lnTo>
                    <a:lnTo>
                      <a:pt x="15458" y="13051"/>
                    </a:lnTo>
                    <a:lnTo>
                      <a:pt x="16573" y="13636"/>
                    </a:lnTo>
                    <a:lnTo>
                      <a:pt x="17414" y="14356"/>
                    </a:lnTo>
                    <a:lnTo>
                      <a:pt x="18066" y="15075"/>
                    </a:lnTo>
                    <a:lnTo>
                      <a:pt x="18529" y="15794"/>
                    </a:lnTo>
                    <a:lnTo>
                      <a:pt x="18906" y="16513"/>
                    </a:lnTo>
                    <a:lnTo>
                      <a:pt x="19078" y="17259"/>
                    </a:lnTo>
                    <a:lnTo>
                      <a:pt x="19181" y="17978"/>
                    </a:lnTo>
                    <a:lnTo>
                      <a:pt x="19078" y="18564"/>
                    </a:lnTo>
                    <a:lnTo>
                      <a:pt x="18803" y="19283"/>
                    </a:lnTo>
                    <a:lnTo>
                      <a:pt x="18529" y="19869"/>
                    </a:lnTo>
                    <a:lnTo>
                      <a:pt x="18066" y="20428"/>
                    </a:lnTo>
                    <a:lnTo>
                      <a:pt x="16762" y="21600"/>
                    </a:lnTo>
                    <a:lnTo>
                      <a:pt x="17963" y="21014"/>
                    </a:lnTo>
                    <a:lnTo>
                      <a:pt x="18992" y="20428"/>
                    </a:lnTo>
                    <a:lnTo>
                      <a:pt x="19833" y="19869"/>
                    </a:lnTo>
                    <a:lnTo>
                      <a:pt x="20571" y="19283"/>
                    </a:lnTo>
                    <a:lnTo>
                      <a:pt x="21034" y="18697"/>
                    </a:lnTo>
                    <a:lnTo>
                      <a:pt x="21411" y="17978"/>
                    </a:lnTo>
                    <a:lnTo>
                      <a:pt x="21600" y="17259"/>
                    </a:lnTo>
                    <a:lnTo>
                      <a:pt x="21600" y="16380"/>
                    </a:lnTo>
                    <a:close/>
                  </a:path>
                </a:pathLst>
              </a:custGeom>
              <a:gradFill flip="none" rotWithShape="1">
                <a:gsLst>
                  <a:gs pos="0">
                    <a:srgbClr val="002E8B"/>
                  </a:gs>
                  <a:gs pos="100000">
                    <a:srgbClr val="003399"/>
                  </a:gs>
                </a:gsLst>
                <a:lin ang="13500000" scaled="0"/>
              </a:gradFill>
              <a:ln w="12700" cap="flat">
                <a:noFill/>
                <a:miter lim="400000"/>
              </a:ln>
              <a:effectLst/>
            </p:spPr>
            <p:txBody>
              <a:bodyPr wrap="square" lIns="50800" tIns="50800" rIns="50800" bIns="50800" numCol="1" anchor="t">
                <a:noAutofit/>
              </a:bodyPr>
              <a:lstStyle/>
              <a:p>
                <a:pPr algn="r" defTabSz="914400">
                  <a:defRPr sz="3200">
                    <a:solidFill>
                      <a:srgbClr val="FFFFFF"/>
                    </a:solidFill>
                    <a:latin typeface="Arial"/>
                    <a:ea typeface="Arial"/>
                    <a:cs typeface="Arial"/>
                    <a:sym typeface="Arial"/>
                  </a:defRPr>
                </a:pPr>
              </a:p>
            </p:txBody>
          </p:sp>
          <p:sp>
            <p:nvSpPr>
              <p:cNvPr id="2966" name="Shape"/>
              <p:cNvSpPr/>
              <p:nvPr/>
            </p:nvSpPr>
            <p:spPr>
              <a:xfrm>
                <a:off x="2790825" y="2657476"/>
                <a:ext cx="6784189" cy="2307436"/>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698" y="21355"/>
                    </a:moveTo>
                    <a:lnTo>
                      <a:pt x="0" y="21600"/>
                    </a:lnTo>
                    <a:lnTo>
                      <a:pt x="2964" y="21600"/>
                    </a:lnTo>
                    <a:lnTo>
                      <a:pt x="3290" y="21110"/>
                    </a:lnTo>
                    <a:lnTo>
                      <a:pt x="3662" y="20374"/>
                    </a:lnTo>
                    <a:lnTo>
                      <a:pt x="4200" y="19527"/>
                    </a:lnTo>
                    <a:lnTo>
                      <a:pt x="4814" y="18680"/>
                    </a:lnTo>
                    <a:lnTo>
                      <a:pt x="5512" y="17699"/>
                    </a:lnTo>
                    <a:lnTo>
                      <a:pt x="6338" y="16607"/>
                    </a:lnTo>
                    <a:lnTo>
                      <a:pt x="7286" y="15515"/>
                    </a:lnTo>
                    <a:lnTo>
                      <a:pt x="8355" y="14311"/>
                    </a:lnTo>
                    <a:lnTo>
                      <a:pt x="9545" y="12973"/>
                    </a:lnTo>
                    <a:lnTo>
                      <a:pt x="10864" y="11636"/>
                    </a:lnTo>
                    <a:lnTo>
                      <a:pt x="12305" y="10298"/>
                    </a:lnTo>
                    <a:lnTo>
                      <a:pt x="13867" y="8983"/>
                    </a:lnTo>
                    <a:lnTo>
                      <a:pt x="15595" y="7646"/>
                    </a:lnTo>
                    <a:lnTo>
                      <a:pt x="17445" y="6308"/>
                    </a:lnTo>
                    <a:lnTo>
                      <a:pt x="19462" y="4971"/>
                    </a:lnTo>
                    <a:lnTo>
                      <a:pt x="21600" y="3633"/>
                    </a:lnTo>
                    <a:lnTo>
                      <a:pt x="21600" y="0"/>
                    </a:lnTo>
                    <a:lnTo>
                      <a:pt x="21357" y="357"/>
                    </a:lnTo>
                    <a:lnTo>
                      <a:pt x="21024" y="736"/>
                    </a:lnTo>
                    <a:lnTo>
                      <a:pt x="20614" y="1204"/>
                    </a:lnTo>
                    <a:lnTo>
                      <a:pt x="20076" y="1694"/>
                    </a:lnTo>
                    <a:lnTo>
                      <a:pt x="19500" y="2185"/>
                    </a:lnTo>
                    <a:lnTo>
                      <a:pt x="18886" y="2675"/>
                    </a:lnTo>
                    <a:lnTo>
                      <a:pt x="18188" y="3277"/>
                    </a:lnTo>
                    <a:lnTo>
                      <a:pt x="17445" y="3767"/>
                    </a:lnTo>
                    <a:lnTo>
                      <a:pt x="14322" y="6175"/>
                    </a:lnTo>
                    <a:lnTo>
                      <a:pt x="12798" y="7267"/>
                    </a:lnTo>
                    <a:lnTo>
                      <a:pt x="12055" y="7891"/>
                    </a:lnTo>
                    <a:lnTo>
                      <a:pt x="11395" y="8493"/>
                    </a:lnTo>
                    <a:lnTo>
                      <a:pt x="8393" y="11279"/>
                    </a:lnTo>
                    <a:lnTo>
                      <a:pt x="6914" y="12862"/>
                    </a:lnTo>
                    <a:lnTo>
                      <a:pt x="5512" y="14422"/>
                    </a:lnTo>
                    <a:lnTo>
                      <a:pt x="4155" y="16005"/>
                    </a:lnTo>
                    <a:lnTo>
                      <a:pt x="2881" y="17699"/>
                    </a:lnTo>
                    <a:lnTo>
                      <a:pt x="1729" y="19527"/>
                    </a:lnTo>
                    <a:lnTo>
                      <a:pt x="698" y="21355"/>
                    </a:lnTo>
                    <a:close/>
                  </a:path>
                </a:pathLst>
              </a:custGeom>
              <a:gradFill flip="none" rotWithShape="1">
                <a:gsLst>
                  <a:gs pos="0">
                    <a:srgbClr val="003399"/>
                  </a:gs>
                  <a:gs pos="100000">
                    <a:srgbClr val="002A7D"/>
                  </a:gs>
                </a:gsLst>
                <a:lin ang="16200000" scaled="0"/>
              </a:gradFill>
              <a:ln w="12700" cap="flat">
                <a:noFill/>
                <a:miter lim="400000"/>
              </a:ln>
              <a:effectLst/>
            </p:spPr>
            <p:txBody>
              <a:bodyPr wrap="square" lIns="50800" tIns="50800" rIns="50800" bIns="50800" numCol="1" anchor="t">
                <a:noAutofit/>
              </a:bodyPr>
              <a:lstStyle/>
              <a:p>
                <a:pPr algn="r" defTabSz="914400">
                  <a:defRPr sz="3200">
                    <a:solidFill>
                      <a:srgbClr val="FFFFFF"/>
                    </a:solidFill>
                    <a:latin typeface="Arial"/>
                    <a:ea typeface="Arial"/>
                    <a:cs typeface="Arial"/>
                    <a:sym typeface="Arial"/>
                  </a:defRPr>
                </a:pPr>
              </a:p>
            </p:txBody>
          </p:sp>
          <p:sp>
            <p:nvSpPr>
              <p:cNvPr id="2967" name="Shape"/>
              <p:cNvSpPr/>
              <p:nvPr/>
            </p:nvSpPr>
            <p:spPr>
              <a:xfrm>
                <a:off x="2428875" y="-1"/>
                <a:ext cx="7160426" cy="4964913"/>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10250" y="4569"/>
                    </a:moveTo>
                    <a:lnTo>
                      <a:pt x="10294" y="4911"/>
                    </a:lnTo>
                    <a:lnTo>
                      <a:pt x="10373" y="5190"/>
                    </a:lnTo>
                    <a:lnTo>
                      <a:pt x="10488" y="5470"/>
                    </a:lnTo>
                    <a:lnTo>
                      <a:pt x="10646" y="5698"/>
                    </a:lnTo>
                    <a:lnTo>
                      <a:pt x="11069" y="6143"/>
                    </a:lnTo>
                    <a:lnTo>
                      <a:pt x="11658" y="6599"/>
                    </a:lnTo>
                    <a:lnTo>
                      <a:pt x="12319" y="6941"/>
                    </a:lnTo>
                    <a:lnTo>
                      <a:pt x="13059" y="7273"/>
                    </a:lnTo>
                    <a:lnTo>
                      <a:pt x="13842" y="7614"/>
                    </a:lnTo>
                    <a:lnTo>
                      <a:pt x="15480" y="8174"/>
                    </a:lnTo>
                    <a:lnTo>
                      <a:pt x="16299" y="8516"/>
                    </a:lnTo>
                    <a:lnTo>
                      <a:pt x="17039" y="8795"/>
                    </a:lnTo>
                    <a:lnTo>
                      <a:pt x="17700" y="9137"/>
                    </a:lnTo>
                    <a:lnTo>
                      <a:pt x="18324" y="9531"/>
                    </a:lnTo>
                    <a:lnTo>
                      <a:pt x="18791" y="9925"/>
                    </a:lnTo>
                    <a:lnTo>
                      <a:pt x="18949" y="10153"/>
                    </a:lnTo>
                    <a:lnTo>
                      <a:pt x="19100" y="10432"/>
                    </a:lnTo>
                    <a:lnTo>
                      <a:pt x="19222" y="10660"/>
                    </a:lnTo>
                    <a:lnTo>
                      <a:pt x="19258" y="10940"/>
                    </a:lnTo>
                    <a:lnTo>
                      <a:pt x="19258" y="11220"/>
                    </a:lnTo>
                    <a:lnTo>
                      <a:pt x="19222" y="11447"/>
                    </a:lnTo>
                    <a:lnTo>
                      <a:pt x="19143" y="11675"/>
                    </a:lnTo>
                    <a:lnTo>
                      <a:pt x="18985" y="11903"/>
                    </a:lnTo>
                    <a:lnTo>
                      <a:pt x="18791" y="12121"/>
                    </a:lnTo>
                    <a:lnTo>
                      <a:pt x="18554" y="12297"/>
                    </a:lnTo>
                    <a:lnTo>
                      <a:pt x="18281" y="12515"/>
                    </a:lnTo>
                    <a:lnTo>
                      <a:pt x="17972" y="12691"/>
                    </a:lnTo>
                    <a:lnTo>
                      <a:pt x="17585" y="12856"/>
                    </a:lnTo>
                    <a:lnTo>
                      <a:pt x="17154" y="13022"/>
                    </a:lnTo>
                    <a:lnTo>
                      <a:pt x="16723" y="13198"/>
                    </a:lnTo>
                    <a:lnTo>
                      <a:pt x="16220" y="13364"/>
                    </a:lnTo>
                    <a:lnTo>
                      <a:pt x="15128" y="13758"/>
                    </a:lnTo>
                    <a:lnTo>
                      <a:pt x="13878" y="14214"/>
                    </a:lnTo>
                    <a:lnTo>
                      <a:pt x="12513" y="14721"/>
                    </a:lnTo>
                    <a:lnTo>
                      <a:pt x="10998" y="15281"/>
                    </a:lnTo>
                    <a:lnTo>
                      <a:pt x="9396" y="15954"/>
                    </a:lnTo>
                    <a:lnTo>
                      <a:pt x="7679" y="16752"/>
                    </a:lnTo>
                    <a:lnTo>
                      <a:pt x="5890" y="17705"/>
                    </a:lnTo>
                    <a:lnTo>
                      <a:pt x="3980" y="18834"/>
                    </a:lnTo>
                    <a:lnTo>
                      <a:pt x="2026" y="20129"/>
                    </a:lnTo>
                    <a:lnTo>
                      <a:pt x="0" y="21600"/>
                    </a:lnTo>
                    <a:lnTo>
                      <a:pt x="1092" y="21600"/>
                    </a:lnTo>
                    <a:lnTo>
                      <a:pt x="1753" y="21486"/>
                    </a:lnTo>
                    <a:lnTo>
                      <a:pt x="2773" y="20637"/>
                    </a:lnTo>
                    <a:lnTo>
                      <a:pt x="3857" y="19787"/>
                    </a:lnTo>
                    <a:lnTo>
                      <a:pt x="5028" y="19000"/>
                    </a:lnTo>
                    <a:lnTo>
                      <a:pt x="6314" y="18264"/>
                    </a:lnTo>
                    <a:lnTo>
                      <a:pt x="7643" y="17539"/>
                    </a:lnTo>
                    <a:lnTo>
                      <a:pt x="9044" y="16803"/>
                    </a:lnTo>
                    <a:lnTo>
                      <a:pt x="11931" y="15508"/>
                    </a:lnTo>
                    <a:lnTo>
                      <a:pt x="12556" y="15229"/>
                    </a:lnTo>
                    <a:lnTo>
                      <a:pt x="13253" y="14939"/>
                    </a:lnTo>
                    <a:lnTo>
                      <a:pt x="14697" y="14431"/>
                    </a:lnTo>
                    <a:lnTo>
                      <a:pt x="17656" y="13312"/>
                    </a:lnTo>
                    <a:lnTo>
                      <a:pt x="18324" y="13084"/>
                    </a:lnTo>
                    <a:lnTo>
                      <a:pt x="18985" y="12805"/>
                    </a:lnTo>
                    <a:lnTo>
                      <a:pt x="19610" y="12577"/>
                    </a:lnTo>
                    <a:lnTo>
                      <a:pt x="20156" y="12349"/>
                    </a:lnTo>
                    <a:lnTo>
                      <a:pt x="20659" y="12121"/>
                    </a:lnTo>
                    <a:lnTo>
                      <a:pt x="21054" y="11903"/>
                    </a:lnTo>
                    <a:lnTo>
                      <a:pt x="21363" y="11727"/>
                    </a:lnTo>
                    <a:lnTo>
                      <a:pt x="21600" y="11561"/>
                    </a:lnTo>
                    <a:lnTo>
                      <a:pt x="21600" y="9023"/>
                    </a:lnTo>
                    <a:lnTo>
                      <a:pt x="21126" y="8909"/>
                    </a:lnTo>
                    <a:lnTo>
                      <a:pt x="20544" y="8744"/>
                    </a:lnTo>
                    <a:lnTo>
                      <a:pt x="19919" y="8567"/>
                    </a:lnTo>
                    <a:lnTo>
                      <a:pt x="19179" y="8350"/>
                    </a:lnTo>
                    <a:lnTo>
                      <a:pt x="18439" y="8122"/>
                    </a:lnTo>
                    <a:lnTo>
                      <a:pt x="17656" y="7842"/>
                    </a:lnTo>
                    <a:lnTo>
                      <a:pt x="16098" y="7273"/>
                    </a:lnTo>
                    <a:lnTo>
                      <a:pt x="15358" y="6941"/>
                    </a:lnTo>
                    <a:lnTo>
                      <a:pt x="14697" y="6599"/>
                    </a:lnTo>
                    <a:lnTo>
                      <a:pt x="14072" y="6257"/>
                    </a:lnTo>
                    <a:lnTo>
                      <a:pt x="13526" y="5864"/>
                    </a:lnTo>
                    <a:lnTo>
                      <a:pt x="13102" y="5532"/>
                    </a:lnTo>
                    <a:lnTo>
                      <a:pt x="12786" y="5128"/>
                    </a:lnTo>
                    <a:lnTo>
                      <a:pt x="12707" y="4911"/>
                    </a:lnTo>
                    <a:lnTo>
                      <a:pt x="12628" y="4734"/>
                    </a:lnTo>
                    <a:lnTo>
                      <a:pt x="12592" y="4517"/>
                    </a:lnTo>
                    <a:lnTo>
                      <a:pt x="12628" y="4341"/>
                    </a:lnTo>
                    <a:lnTo>
                      <a:pt x="12786" y="3947"/>
                    </a:lnTo>
                    <a:lnTo>
                      <a:pt x="13023" y="3553"/>
                    </a:lnTo>
                    <a:lnTo>
                      <a:pt x="13375" y="3274"/>
                    </a:lnTo>
                    <a:lnTo>
                      <a:pt x="13799" y="2994"/>
                    </a:lnTo>
                    <a:lnTo>
                      <a:pt x="14266" y="2766"/>
                    </a:lnTo>
                    <a:lnTo>
                      <a:pt x="14812" y="2538"/>
                    </a:lnTo>
                    <a:lnTo>
                      <a:pt x="16062" y="2207"/>
                    </a:lnTo>
                    <a:lnTo>
                      <a:pt x="17462" y="1865"/>
                    </a:lnTo>
                    <a:lnTo>
                      <a:pt x="18870" y="1637"/>
                    </a:lnTo>
                    <a:lnTo>
                      <a:pt x="20307" y="1295"/>
                    </a:lnTo>
                    <a:lnTo>
                      <a:pt x="20975" y="1129"/>
                    </a:lnTo>
                    <a:lnTo>
                      <a:pt x="21600" y="901"/>
                    </a:lnTo>
                    <a:lnTo>
                      <a:pt x="21600" y="0"/>
                    </a:lnTo>
                    <a:lnTo>
                      <a:pt x="20896" y="228"/>
                    </a:lnTo>
                    <a:lnTo>
                      <a:pt x="20077" y="456"/>
                    </a:lnTo>
                    <a:lnTo>
                      <a:pt x="19222" y="684"/>
                    </a:lnTo>
                    <a:lnTo>
                      <a:pt x="18324" y="849"/>
                    </a:lnTo>
                    <a:lnTo>
                      <a:pt x="16414" y="1243"/>
                    </a:lnTo>
                    <a:lnTo>
                      <a:pt x="15480" y="1409"/>
                    </a:lnTo>
                    <a:lnTo>
                      <a:pt x="14582" y="1637"/>
                    </a:lnTo>
                    <a:lnTo>
                      <a:pt x="13684" y="1803"/>
                    </a:lnTo>
                    <a:lnTo>
                      <a:pt x="12865" y="2093"/>
                    </a:lnTo>
                    <a:lnTo>
                      <a:pt x="12125" y="2372"/>
                    </a:lnTo>
                    <a:lnTo>
                      <a:pt x="11500" y="2704"/>
                    </a:lnTo>
                    <a:lnTo>
                      <a:pt x="10954" y="3108"/>
                    </a:lnTo>
                    <a:lnTo>
                      <a:pt x="10567" y="3502"/>
                    </a:lnTo>
                    <a:lnTo>
                      <a:pt x="10452" y="3719"/>
                    </a:lnTo>
                    <a:lnTo>
                      <a:pt x="10329" y="4009"/>
                    </a:lnTo>
                    <a:lnTo>
                      <a:pt x="10250" y="4289"/>
                    </a:lnTo>
                    <a:lnTo>
                      <a:pt x="10250" y="4569"/>
                    </a:lnTo>
                    <a:close/>
                  </a:path>
                </a:pathLst>
              </a:custGeom>
              <a:solidFill>
                <a:srgbClr val="003399"/>
              </a:solidFill>
              <a:ln w="12700" cap="flat">
                <a:noFill/>
                <a:miter lim="400000"/>
              </a:ln>
              <a:effectLst/>
            </p:spPr>
            <p:txBody>
              <a:bodyPr wrap="square" lIns="50800" tIns="50800" rIns="50800" bIns="50800" numCol="1" anchor="t">
                <a:noAutofit/>
              </a:bodyPr>
              <a:lstStyle/>
              <a:p>
                <a:pPr algn="r" defTabSz="914400">
                  <a:defRPr sz="3200">
                    <a:solidFill>
                      <a:srgbClr val="FFFFFF"/>
                    </a:solidFill>
                    <a:latin typeface="Arial"/>
                    <a:ea typeface="Arial"/>
                    <a:cs typeface="Arial"/>
                    <a:sym typeface="Arial"/>
                  </a:defRPr>
                </a:pPr>
              </a:p>
            </p:txBody>
          </p:sp>
          <p:sp>
            <p:nvSpPr>
              <p:cNvPr id="2968" name="Shape"/>
              <p:cNvSpPr/>
              <p:nvPr/>
            </p:nvSpPr>
            <p:spPr>
              <a:xfrm>
                <a:off x="6603209" y="207168"/>
                <a:ext cx="2971805" cy="1283497"/>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13305"/>
                    </a:moveTo>
                    <a:lnTo>
                      <a:pt x="0" y="14427"/>
                    </a:lnTo>
                    <a:lnTo>
                      <a:pt x="87" y="15509"/>
                    </a:lnTo>
                    <a:lnTo>
                      <a:pt x="467" y="16591"/>
                    </a:lnTo>
                    <a:lnTo>
                      <a:pt x="935" y="17472"/>
                    </a:lnTo>
                    <a:lnTo>
                      <a:pt x="1592" y="18554"/>
                    </a:lnTo>
                    <a:lnTo>
                      <a:pt x="2440" y="19636"/>
                    </a:lnTo>
                    <a:lnTo>
                      <a:pt x="3375" y="20518"/>
                    </a:lnTo>
                    <a:lnTo>
                      <a:pt x="4413" y="21600"/>
                    </a:lnTo>
                    <a:lnTo>
                      <a:pt x="3669" y="20718"/>
                    </a:lnTo>
                    <a:lnTo>
                      <a:pt x="3098" y="19636"/>
                    </a:lnTo>
                    <a:lnTo>
                      <a:pt x="2717" y="18755"/>
                    </a:lnTo>
                    <a:lnTo>
                      <a:pt x="2440" y="17913"/>
                    </a:lnTo>
                    <a:lnTo>
                      <a:pt x="2354" y="17032"/>
                    </a:lnTo>
                    <a:lnTo>
                      <a:pt x="2354" y="16150"/>
                    </a:lnTo>
                    <a:lnTo>
                      <a:pt x="2440" y="15268"/>
                    </a:lnTo>
                    <a:lnTo>
                      <a:pt x="3098" y="13745"/>
                    </a:lnTo>
                    <a:lnTo>
                      <a:pt x="3479" y="13104"/>
                    </a:lnTo>
                    <a:lnTo>
                      <a:pt x="4604" y="11782"/>
                    </a:lnTo>
                    <a:lnTo>
                      <a:pt x="6110" y="10499"/>
                    </a:lnTo>
                    <a:lnTo>
                      <a:pt x="7702" y="9377"/>
                    </a:lnTo>
                    <a:lnTo>
                      <a:pt x="9588" y="8536"/>
                    </a:lnTo>
                    <a:lnTo>
                      <a:pt x="11458" y="7654"/>
                    </a:lnTo>
                    <a:lnTo>
                      <a:pt x="15404" y="6131"/>
                    </a:lnTo>
                    <a:lnTo>
                      <a:pt x="17187" y="5450"/>
                    </a:lnTo>
                    <a:lnTo>
                      <a:pt x="18883" y="4809"/>
                    </a:lnTo>
                    <a:lnTo>
                      <a:pt x="20388" y="4609"/>
                    </a:lnTo>
                    <a:lnTo>
                      <a:pt x="21600" y="4168"/>
                    </a:lnTo>
                    <a:lnTo>
                      <a:pt x="21600" y="0"/>
                    </a:lnTo>
                    <a:lnTo>
                      <a:pt x="20094" y="882"/>
                    </a:lnTo>
                    <a:lnTo>
                      <a:pt x="18502" y="1523"/>
                    </a:lnTo>
                    <a:lnTo>
                      <a:pt x="15127" y="2845"/>
                    </a:lnTo>
                    <a:lnTo>
                      <a:pt x="11648" y="3727"/>
                    </a:lnTo>
                    <a:lnTo>
                      <a:pt x="8360" y="5049"/>
                    </a:lnTo>
                    <a:lnTo>
                      <a:pt x="6767" y="5691"/>
                    </a:lnTo>
                    <a:lnTo>
                      <a:pt x="5348" y="6332"/>
                    </a:lnTo>
                    <a:lnTo>
                      <a:pt x="3946" y="7213"/>
                    </a:lnTo>
                    <a:lnTo>
                      <a:pt x="2821" y="8095"/>
                    </a:lnTo>
                    <a:lnTo>
                      <a:pt x="1783" y="9177"/>
                    </a:lnTo>
                    <a:lnTo>
                      <a:pt x="935" y="10259"/>
                    </a:lnTo>
                    <a:lnTo>
                      <a:pt x="381" y="11782"/>
                    </a:lnTo>
                    <a:lnTo>
                      <a:pt x="0" y="13305"/>
                    </a:lnTo>
                    <a:close/>
                  </a:path>
                </a:pathLst>
              </a:custGeom>
              <a:gradFill flip="none" rotWithShape="1">
                <a:gsLst>
                  <a:gs pos="0">
                    <a:srgbClr val="003399"/>
                  </a:gs>
                  <a:gs pos="100000">
                    <a:srgbClr val="002D86"/>
                  </a:gs>
                </a:gsLst>
                <a:lin ang="13500000" scaled="0"/>
              </a:gradFill>
              <a:ln w="12700" cap="flat">
                <a:noFill/>
                <a:miter lim="400000"/>
              </a:ln>
              <a:effectLst/>
            </p:spPr>
            <p:txBody>
              <a:bodyPr wrap="square" lIns="50800" tIns="50800" rIns="50800" bIns="50800" numCol="1" anchor="t">
                <a:noAutofit/>
              </a:bodyPr>
              <a:lstStyle/>
              <a:p>
                <a:pPr algn="r" defTabSz="914400">
                  <a:defRPr sz="3200">
                    <a:solidFill>
                      <a:srgbClr val="FFFFFF"/>
                    </a:solidFill>
                    <a:latin typeface="Arial"/>
                    <a:ea typeface="Arial"/>
                    <a:cs typeface="Arial"/>
                    <a:sym typeface="Arial"/>
                  </a:defRPr>
                </a:pPr>
              </a:p>
            </p:txBody>
          </p:sp>
        </p:grpSp>
        <p:sp>
          <p:nvSpPr>
            <p:cNvPr id="2970" name="Shape"/>
            <p:cNvSpPr/>
            <p:nvPr/>
          </p:nvSpPr>
          <p:spPr>
            <a:xfrm>
              <a:off x="7910514" y="3193256"/>
              <a:ext cx="4345784" cy="3659984"/>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7253" y="15998"/>
                  </a:moveTo>
                  <a:lnTo>
                    <a:pt x="9238" y="15601"/>
                  </a:lnTo>
                  <a:lnTo>
                    <a:pt x="11082" y="15204"/>
                  </a:lnTo>
                  <a:lnTo>
                    <a:pt x="12766" y="14880"/>
                  </a:lnTo>
                  <a:lnTo>
                    <a:pt x="14300" y="14483"/>
                  </a:lnTo>
                  <a:lnTo>
                    <a:pt x="15673" y="14072"/>
                  </a:lnTo>
                  <a:lnTo>
                    <a:pt x="16896" y="13675"/>
                  </a:lnTo>
                  <a:lnTo>
                    <a:pt x="18025" y="13189"/>
                  </a:lnTo>
                  <a:lnTo>
                    <a:pt x="18938" y="12792"/>
                  </a:lnTo>
                  <a:lnTo>
                    <a:pt x="19756" y="12234"/>
                  </a:lnTo>
                  <a:lnTo>
                    <a:pt x="20424" y="11763"/>
                  </a:lnTo>
                  <a:lnTo>
                    <a:pt x="20885" y="11116"/>
                  </a:lnTo>
                  <a:lnTo>
                    <a:pt x="21290" y="10469"/>
                  </a:lnTo>
                  <a:lnTo>
                    <a:pt x="21497" y="9837"/>
                  </a:lnTo>
                  <a:lnTo>
                    <a:pt x="21600" y="9028"/>
                  </a:lnTo>
                  <a:lnTo>
                    <a:pt x="21544" y="8234"/>
                  </a:lnTo>
                  <a:lnTo>
                    <a:pt x="21346" y="7352"/>
                  </a:lnTo>
                  <a:lnTo>
                    <a:pt x="21083" y="6720"/>
                  </a:lnTo>
                  <a:lnTo>
                    <a:pt x="20678" y="5999"/>
                  </a:lnTo>
                  <a:lnTo>
                    <a:pt x="20170" y="5352"/>
                  </a:lnTo>
                  <a:lnTo>
                    <a:pt x="19559" y="4720"/>
                  </a:lnTo>
                  <a:lnTo>
                    <a:pt x="18891" y="4073"/>
                  </a:lnTo>
                  <a:lnTo>
                    <a:pt x="18129" y="3441"/>
                  </a:lnTo>
                  <a:lnTo>
                    <a:pt x="16642" y="2309"/>
                  </a:lnTo>
                  <a:lnTo>
                    <a:pt x="15880" y="1838"/>
                  </a:lnTo>
                  <a:lnTo>
                    <a:pt x="15165" y="1353"/>
                  </a:lnTo>
                  <a:lnTo>
                    <a:pt x="14450" y="956"/>
                  </a:lnTo>
                  <a:lnTo>
                    <a:pt x="13886" y="632"/>
                  </a:lnTo>
                  <a:lnTo>
                    <a:pt x="13378" y="397"/>
                  </a:lnTo>
                  <a:lnTo>
                    <a:pt x="13020" y="147"/>
                  </a:lnTo>
                  <a:lnTo>
                    <a:pt x="12766" y="74"/>
                  </a:lnTo>
                  <a:lnTo>
                    <a:pt x="12663" y="0"/>
                  </a:lnTo>
                  <a:lnTo>
                    <a:pt x="14093" y="794"/>
                  </a:lnTo>
                  <a:lnTo>
                    <a:pt x="15570" y="1750"/>
                  </a:lnTo>
                  <a:lnTo>
                    <a:pt x="17000" y="2720"/>
                  </a:lnTo>
                  <a:lnTo>
                    <a:pt x="18326" y="3749"/>
                  </a:lnTo>
                  <a:lnTo>
                    <a:pt x="18938" y="4235"/>
                  </a:lnTo>
                  <a:lnTo>
                    <a:pt x="19455" y="4793"/>
                  </a:lnTo>
                  <a:lnTo>
                    <a:pt x="19963" y="5352"/>
                  </a:lnTo>
                  <a:lnTo>
                    <a:pt x="20424" y="5911"/>
                  </a:lnTo>
                  <a:lnTo>
                    <a:pt x="20782" y="6470"/>
                  </a:lnTo>
                  <a:lnTo>
                    <a:pt x="21036" y="7028"/>
                  </a:lnTo>
                  <a:lnTo>
                    <a:pt x="21186" y="7675"/>
                  </a:lnTo>
                  <a:lnTo>
                    <a:pt x="21290" y="8234"/>
                  </a:lnTo>
                  <a:lnTo>
                    <a:pt x="21243" y="8793"/>
                  </a:lnTo>
                  <a:lnTo>
                    <a:pt x="21083" y="9352"/>
                  </a:lnTo>
                  <a:lnTo>
                    <a:pt x="20829" y="9837"/>
                  </a:lnTo>
                  <a:lnTo>
                    <a:pt x="20424" y="10322"/>
                  </a:lnTo>
                  <a:lnTo>
                    <a:pt x="19963" y="10719"/>
                  </a:lnTo>
                  <a:lnTo>
                    <a:pt x="19399" y="11116"/>
                  </a:lnTo>
                  <a:lnTo>
                    <a:pt x="18787" y="11440"/>
                  </a:lnTo>
                  <a:lnTo>
                    <a:pt x="18072" y="11763"/>
                  </a:lnTo>
                  <a:lnTo>
                    <a:pt x="17254" y="12072"/>
                  </a:lnTo>
                  <a:lnTo>
                    <a:pt x="16445" y="12395"/>
                  </a:lnTo>
                  <a:lnTo>
                    <a:pt x="14601" y="12881"/>
                  </a:lnTo>
                  <a:lnTo>
                    <a:pt x="12710" y="13351"/>
                  </a:lnTo>
                  <a:lnTo>
                    <a:pt x="10668" y="13836"/>
                  </a:lnTo>
                  <a:lnTo>
                    <a:pt x="8683" y="14233"/>
                  </a:lnTo>
                  <a:lnTo>
                    <a:pt x="6736" y="14630"/>
                  </a:lnTo>
                  <a:lnTo>
                    <a:pt x="4901" y="15116"/>
                  </a:lnTo>
                  <a:lnTo>
                    <a:pt x="4083" y="15351"/>
                  </a:lnTo>
                  <a:lnTo>
                    <a:pt x="3321" y="15674"/>
                  </a:lnTo>
                  <a:lnTo>
                    <a:pt x="2606" y="15910"/>
                  </a:lnTo>
                  <a:lnTo>
                    <a:pt x="1938" y="16233"/>
                  </a:lnTo>
                  <a:lnTo>
                    <a:pt x="1383" y="16557"/>
                  </a:lnTo>
                  <a:lnTo>
                    <a:pt x="866" y="16880"/>
                  </a:lnTo>
                  <a:lnTo>
                    <a:pt x="508" y="17277"/>
                  </a:lnTo>
                  <a:lnTo>
                    <a:pt x="207" y="17674"/>
                  </a:lnTo>
                  <a:lnTo>
                    <a:pt x="56" y="18071"/>
                  </a:lnTo>
                  <a:lnTo>
                    <a:pt x="0" y="18556"/>
                  </a:lnTo>
                  <a:lnTo>
                    <a:pt x="103" y="19042"/>
                  </a:lnTo>
                  <a:lnTo>
                    <a:pt x="254" y="19512"/>
                  </a:lnTo>
                  <a:lnTo>
                    <a:pt x="508" y="19924"/>
                  </a:lnTo>
                  <a:lnTo>
                    <a:pt x="922" y="20321"/>
                  </a:lnTo>
                  <a:lnTo>
                    <a:pt x="1326" y="20644"/>
                  </a:lnTo>
                  <a:lnTo>
                    <a:pt x="1844" y="20953"/>
                  </a:lnTo>
                  <a:lnTo>
                    <a:pt x="3067" y="21600"/>
                  </a:lnTo>
                  <a:lnTo>
                    <a:pt x="2502" y="21203"/>
                  </a:lnTo>
                  <a:lnTo>
                    <a:pt x="2041" y="20791"/>
                  </a:lnTo>
                  <a:lnTo>
                    <a:pt x="1637" y="20394"/>
                  </a:lnTo>
                  <a:lnTo>
                    <a:pt x="1383" y="19997"/>
                  </a:lnTo>
                  <a:lnTo>
                    <a:pt x="1176" y="19600"/>
                  </a:lnTo>
                  <a:lnTo>
                    <a:pt x="1129" y="19203"/>
                  </a:lnTo>
                  <a:lnTo>
                    <a:pt x="1176" y="18792"/>
                  </a:lnTo>
                  <a:lnTo>
                    <a:pt x="1326" y="18483"/>
                  </a:lnTo>
                  <a:lnTo>
                    <a:pt x="1637" y="18071"/>
                  </a:lnTo>
                  <a:lnTo>
                    <a:pt x="1994" y="17762"/>
                  </a:lnTo>
                  <a:lnTo>
                    <a:pt x="2559" y="17439"/>
                  </a:lnTo>
                  <a:lnTo>
                    <a:pt x="3217" y="17115"/>
                  </a:lnTo>
                  <a:lnTo>
                    <a:pt x="3979" y="16792"/>
                  </a:lnTo>
                  <a:lnTo>
                    <a:pt x="4958" y="16483"/>
                  </a:lnTo>
                  <a:lnTo>
                    <a:pt x="6030" y="16233"/>
                  </a:lnTo>
                  <a:lnTo>
                    <a:pt x="7253" y="15998"/>
                  </a:lnTo>
                  <a:close/>
                </a:path>
              </a:pathLst>
            </a:custGeom>
            <a:gradFill flip="none" rotWithShape="1">
              <a:gsLst>
                <a:gs pos="0">
                  <a:srgbClr val="003399"/>
                </a:gs>
                <a:gs pos="100000">
                  <a:srgbClr val="002B82"/>
                </a:gs>
              </a:gsLst>
              <a:lin ang="13500000" scaled="0"/>
            </a:gradFill>
            <a:ln w="12700" cap="flat">
              <a:noFill/>
              <a:miter lim="400000"/>
            </a:ln>
            <a:effectLst/>
          </p:spPr>
          <p:txBody>
            <a:bodyPr wrap="square" lIns="50800" tIns="50800" rIns="50800" bIns="50800" numCol="1" anchor="t">
              <a:noAutofit/>
            </a:bodyPr>
            <a:lstStyle/>
            <a:p>
              <a:pPr algn="r" defTabSz="914400">
                <a:defRPr sz="3200">
                  <a:solidFill>
                    <a:srgbClr val="FFFFFF"/>
                  </a:solidFill>
                  <a:latin typeface="Arial"/>
                  <a:ea typeface="Arial"/>
                  <a:cs typeface="Arial"/>
                  <a:sym typeface="Arial"/>
                </a:defRPr>
              </a:pPr>
            </a:p>
          </p:txBody>
        </p:sp>
        <p:sp>
          <p:nvSpPr>
            <p:cNvPr id="2971" name="Rectangle"/>
            <p:cNvSpPr/>
            <p:nvPr/>
          </p:nvSpPr>
          <p:spPr>
            <a:xfrm>
              <a:off x="-1" y="-1"/>
              <a:ext cx="13711245" cy="4229104"/>
            </a:xfrm>
            <a:prstGeom prst="rect">
              <a:avLst/>
            </a:prstGeom>
            <a:gradFill flip="none" rotWithShape="1">
              <a:gsLst>
                <a:gs pos="0">
                  <a:srgbClr val="003399"/>
                </a:gs>
                <a:gs pos="100000">
                  <a:srgbClr val="000514"/>
                </a:gs>
              </a:gsLst>
              <a:lin ang="16200000" scaled="0"/>
            </a:gradFill>
            <a:ln w="12700" cap="flat">
              <a:noFill/>
              <a:miter lim="400000"/>
            </a:ln>
            <a:effectLst/>
          </p:spPr>
          <p:txBody>
            <a:bodyPr wrap="square" lIns="50800" tIns="50800" rIns="50800" bIns="50800" numCol="1" anchor="t">
              <a:noAutofit/>
            </a:bodyPr>
            <a:lstStyle/>
            <a:p>
              <a:pPr algn="r" defTabSz="914400">
                <a:defRPr sz="3200">
                  <a:solidFill>
                    <a:srgbClr val="FFFFFF"/>
                  </a:solidFill>
                  <a:latin typeface="Arial"/>
                  <a:ea typeface="Arial"/>
                  <a:cs typeface="Arial"/>
                  <a:sym typeface="Arial"/>
                </a:defRPr>
              </a:pPr>
            </a:p>
          </p:txBody>
        </p:sp>
      </p:grpSp>
      <p:sp>
        <p:nvSpPr>
          <p:cNvPr id="2973" name="Slide Number"/>
          <p:cNvSpPr txBox="1"/>
          <p:nvPr>
            <p:ph type="sldNum" sz="quarter" idx="2"/>
          </p:nvPr>
        </p:nvSpPr>
        <p:spPr>
          <a:xfrm>
            <a:off x="17952404" y="11346814"/>
            <a:ext cx="411798" cy="454661"/>
          </a:xfrm>
          <a:prstGeom prst="rect">
            <a:avLst/>
          </a:prstGeom>
        </p:spPr>
        <p:txBody>
          <a:bodyPr lIns="68580" tIns="68580" rIns="68580" bIns="68580" anchor="b"/>
          <a:lstStyle>
            <a:lvl1pPr algn="r" defTabSz="914400">
              <a:defRPr sz="2200">
                <a:latin typeface="Garamond"/>
                <a:ea typeface="Garamond"/>
                <a:cs typeface="Garamond"/>
                <a:sym typeface="Garamond"/>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Default">
    <p:spTree>
      <p:nvGrpSpPr>
        <p:cNvPr id="1" name=""/>
        <p:cNvGrpSpPr/>
        <p:nvPr/>
      </p:nvGrpSpPr>
      <p:grpSpPr>
        <a:xfrm>
          <a:off x="0" y="0"/>
          <a:ext cx="0" cy="0"/>
          <a:chOff x="0" y="0"/>
          <a:chExt cx="0" cy="0"/>
        </a:xfrm>
      </p:grpSpPr>
      <p:sp>
        <p:nvSpPr>
          <p:cNvPr id="2980" name="Slide Number"/>
          <p:cNvSpPr txBox="1"/>
          <p:nvPr>
            <p:ph type="sldNum" sz="quarter" idx="2"/>
          </p:nvPr>
        </p:nvSpPr>
        <p:spPr>
          <a:xfrm>
            <a:off x="17875311" y="11249025"/>
            <a:ext cx="488891" cy="482789"/>
          </a:xfrm>
          <a:prstGeom prst="rect">
            <a:avLst/>
          </a:prstGeom>
        </p:spPr>
        <p:txBody>
          <a:bodyPr lIns="68580" tIns="68580" rIns="68580" bIns="68580"/>
          <a:lstStyle>
            <a:lvl1pPr algn="r" defTabSz="914400">
              <a:defRPr>
                <a:solidFill>
                  <a:srgbClr val="000000"/>
                </a:solid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Astronomy copy 1">
    <p:bg>
      <p:bgPr>
        <a:solidFill>
          <a:srgbClr val="FFFFFF"/>
        </a:solidFill>
      </p:bgPr>
    </p:bg>
    <p:spTree>
      <p:nvGrpSpPr>
        <p:cNvPr id="1" name=""/>
        <p:cNvGrpSpPr/>
        <p:nvPr/>
      </p:nvGrpSpPr>
      <p:grpSpPr>
        <a:xfrm>
          <a:off x="0" y="0"/>
          <a:ext cx="0" cy="0"/>
          <a:chOff x="0" y="0"/>
          <a:chExt cx="0" cy="0"/>
        </a:xfrm>
      </p:grpSpPr>
      <p:pic>
        <p:nvPicPr>
          <p:cNvPr id="2987" name="Comet-likeAstroid.jpg" descr="Comet-likeAstroi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2988" name="Title Text"/>
          <p:cNvSpPr txBox="1"/>
          <p:nvPr>
            <p:ph type="title"/>
          </p:nvPr>
        </p:nvSpPr>
        <p:spPr>
          <a:xfrm>
            <a:off x="1778000" y="1384300"/>
            <a:ext cx="20828000" cy="95377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l">
              <a:defRPr sz="7200">
                <a:latin typeface="+mj-lt"/>
                <a:ea typeface="+mj-ea"/>
                <a:cs typeface="+mj-cs"/>
                <a:sym typeface="Helvetica"/>
              </a:defRPr>
            </a:lvl1pPr>
          </a:lstStyle>
          <a:p>
            <a:pPr/>
            <a:r>
              <a:t>Title Text</a:t>
            </a:r>
          </a:p>
        </p:txBody>
      </p:sp>
      <p:sp>
        <p:nvSpPr>
          <p:cNvPr id="2989" name="Body Level One…"/>
          <p:cNvSpPr txBox="1"/>
          <p:nvPr>
            <p:ph type="body" sz="quarter" idx="1"/>
          </p:nvPr>
        </p:nvSpPr>
        <p:spPr>
          <a:xfrm>
            <a:off x="1752600" y="10909300"/>
            <a:ext cx="20866100" cy="16891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3600">
                <a:latin typeface="+mj-lt"/>
                <a:ea typeface="+mj-ea"/>
                <a:cs typeface="+mj-cs"/>
                <a:sym typeface="Helvetica"/>
              </a:defRPr>
            </a:lvl1pPr>
            <a:lvl2pPr marL="0" indent="0">
              <a:spcBef>
                <a:spcPts val="0"/>
              </a:spcBef>
              <a:buSzTx/>
              <a:buNone/>
              <a:defRPr sz="3600">
                <a:latin typeface="+mj-lt"/>
                <a:ea typeface="+mj-ea"/>
                <a:cs typeface="+mj-cs"/>
                <a:sym typeface="Helvetica"/>
              </a:defRPr>
            </a:lvl2pPr>
            <a:lvl3pPr marL="0" indent="0">
              <a:spcBef>
                <a:spcPts val="0"/>
              </a:spcBef>
              <a:buSzTx/>
              <a:buNone/>
              <a:defRPr sz="3600">
                <a:latin typeface="+mj-lt"/>
                <a:ea typeface="+mj-ea"/>
                <a:cs typeface="+mj-cs"/>
                <a:sym typeface="Helvetica"/>
              </a:defRPr>
            </a:lvl3pPr>
            <a:lvl4pPr marL="0" indent="0">
              <a:spcBef>
                <a:spcPts val="0"/>
              </a:spcBef>
              <a:buSzTx/>
              <a:buNone/>
              <a:defRPr sz="3600">
                <a:latin typeface="+mj-lt"/>
                <a:ea typeface="+mj-ea"/>
                <a:cs typeface="+mj-cs"/>
                <a:sym typeface="Helvetica"/>
              </a:defRPr>
            </a:lvl4pPr>
            <a:lvl5pPr marL="0" indent="0">
              <a:spcBef>
                <a:spcPts val="0"/>
              </a:spcBef>
              <a:buSzTx/>
              <a:buNone/>
              <a:defRPr sz="3600">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99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3_Title and Content copy 2">
    <p:bg>
      <p:bgPr>
        <a:solidFill>
          <a:srgbClr val="FFFFFF"/>
        </a:solidFill>
      </p:bgPr>
    </p:bg>
    <p:spTree>
      <p:nvGrpSpPr>
        <p:cNvPr id="1" name=""/>
        <p:cNvGrpSpPr/>
        <p:nvPr/>
      </p:nvGrpSpPr>
      <p:grpSpPr>
        <a:xfrm>
          <a:off x="0" y="0"/>
          <a:ext cx="0" cy="0"/>
          <a:chOff x="0" y="0"/>
          <a:chExt cx="0" cy="0"/>
        </a:xfrm>
      </p:grpSpPr>
      <p:pic>
        <p:nvPicPr>
          <p:cNvPr id="292" name="Relevance of Genesis in Today's World_Scripture.jpg" descr="Relevance of Genesis in Today's World_Scripture.jpg"/>
          <p:cNvPicPr>
            <a:picLocks noChangeAspect="1"/>
          </p:cNvPicPr>
          <p:nvPr/>
        </p:nvPicPr>
        <p:blipFill>
          <a:blip r:embed="rId2">
            <a:extLst/>
          </a:blip>
          <a:stretch>
            <a:fillRect/>
          </a:stretch>
        </p:blipFill>
        <p:spPr>
          <a:xfrm>
            <a:off x="-74273" y="0"/>
            <a:ext cx="24461791" cy="13757964"/>
          </a:xfrm>
          <a:prstGeom prst="rect">
            <a:avLst/>
          </a:prstGeom>
          <a:ln w="12700">
            <a:miter lim="400000"/>
          </a:ln>
        </p:spPr>
      </p:pic>
      <p:sp>
        <p:nvSpPr>
          <p:cNvPr id="293" name="Body Level One…"/>
          <p:cNvSpPr txBox="1"/>
          <p:nvPr>
            <p:ph type="body" sz="quarter" idx="1"/>
          </p:nvPr>
        </p:nvSpPr>
        <p:spPr>
          <a:xfrm>
            <a:off x="1753167" y="10820400"/>
            <a:ext cx="20868821" cy="1701801"/>
          </a:xfrm>
          <a:prstGeom prst="rect">
            <a:avLst/>
          </a:prstGeom>
        </p:spPr>
        <p:txBody>
          <a:bodyPr lIns="0" tIns="0" rIns="0" bIns="0" anchor="t"/>
          <a:lstStyle>
            <a:lvl1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1pPr>
            <a:lvl2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2pPr>
            <a:lvl3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3pPr>
            <a:lvl4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4pPr>
            <a:lvl5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294" name="Body Level One…"/>
          <p:cNvSpPr txBox="1"/>
          <p:nvPr>
            <p:ph type="body" idx="21"/>
          </p:nvPr>
        </p:nvSpPr>
        <p:spPr>
          <a:xfrm>
            <a:off x="1765529" y="1498600"/>
            <a:ext cx="20868818" cy="9245600"/>
          </a:xfrm>
          <a:prstGeom prst="rect">
            <a:avLst/>
          </a:prstGeom>
        </p:spPr>
        <p:txBody>
          <a:bodyPr lIns="0" tIns="0" rIns="0" bIns="0" anchor="t"/>
          <a:lstStyle/>
          <a:p>
            <a: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pPr>
          </a:p>
        </p:txBody>
      </p:sp>
      <p:sp>
        <p:nvSpPr>
          <p:cNvPr id="295"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Image">
    <p:bg>
      <p:bgPr>
        <a:solidFill>
          <a:srgbClr val="FFFFFF"/>
        </a:solidFill>
      </p:bgPr>
    </p:bg>
    <p:spTree>
      <p:nvGrpSpPr>
        <p:cNvPr id="1" name=""/>
        <p:cNvGrpSpPr/>
        <p:nvPr/>
      </p:nvGrpSpPr>
      <p:grpSpPr>
        <a:xfrm>
          <a:off x="0" y="0"/>
          <a:ext cx="0" cy="0"/>
          <a:chOff x="0" y="0"/>
          <a:chExt cx="0" cy="0"/>
        </a:xfrm>
      </p:grpSpPr>
      <p:pic>
        <p:nvPicPr>
          <p:cNvPr id="2997" name="DarkCircleBackground_37.jpg" descr="DarkCircleBackground_37.jpg"/>
          <p:cNvPicPr>
            <a:picLocks noChangeAspect="1"/>
          </p:cNvPicPr>
          <p:nvPr/>
        </p:nvPicPr>
        <p:blipFill>
          <a:blip r:embed="rId2">
            <a:extLst/>
          </a:blip>
          <a:stretch>
            <a:fillRect/>
          </a:stretch>
        </p:blipFill>
        <p:spPr>
          <a:xfrm>
            <a:off x="3047999" y="1714499"/>
            <a:ext cx="18288002" cy="10287001"/>
          </a:xfrm>
          <a:prstGeom prst="rect">
            <a:avLst/>
          </a:prstGeom>
          <a:ln w="12700">
            <a:miter lim="400000"/>
          </a:ln>
        </p:spPr>
      </p:pic>
      <p:sp>
        <p:nvSpPr>
          <p:cNvPr id="2998" name="Slide Number"/>
          <p:cNvSpPr txBox="1"/>
          <p:nvPr>
            <p:ph type="sldNum" sz="quarter" idx="2"/>
          </p:nvPr>
        </p:nvSpPr>
        <p:spPr>
          <a:xfrm>
            <a:off x="11998325" y="11534775"/>
            <a:ext cx="368301" cy="393700"/>
          </a:xfrm>
          <a:prstGeom prst="rect">
            <a:avLst/>
          </a:prstGeom>
        </p:spPr>
        <p:txBody>
          <a:bodyPr lIns="38100" tIns="38100" rIns="38100" bIns="38100"/>
          <a:lstStyle>
            <a:lvl1pPr>
              <a:defRPr sz="2200">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7_Title &amp; Subtitle">
    <p:spTree>
      <p:nvGrpSpPr>
        <p:cNvPr id="1" name=""/>
        <p:cNvGrpSpPr/>
        <p:nvPr/>
      </p:nvGrpSpPr>
      <p:grpSpPr>
        <a:xfrm>
          <a:off x="0" y="0"/>
          <a:ext cx="0" cy="0"/>
          <a:chOff x="0" y="0"/>
          <a:chExt cx="0" cy="0"/>
        </a:xfrm>
      </p:grpSpPr>
      <p:sp>
        <p:nvSpPr>
          <p:cNvPr id="3005" name="Title Text"/>
          <p:cNvSpPr txBox="1"/>
          <p:nvPr>
            <p:ph type="title"/>
          </p:nvPr>
        </p:nvSpPr>
        <p:spPr>
          <a:xfrm>
            <a:off x="1739900" y="0"/>
            <a:ext cx="20904200" cy="6934200"/>
          </a:xfrm>
          <a:prstGeom prst="rect">
            <a:avLst/>
          </a:prstGeom>
        </p:spPr>
        <p:txBody>
          <a:bodyPr anchor="b"/>
          <a:lstStyle>
            <a:lvl1pPr defTabSz="914400">
              <a:defRPr>
                <a:uFill>
                  <a:solidFill>
                    <a:srgbClr val="FFFFFF"/>
                  </a:solidFill>
                </a:uFill>
              </a:defRPr>
            </a:lvl1pPr>
          </a:lstStyle>
          <a:p>
            <a:pPr/>
            <a:r>
              <a:t>Title Text</a:t>
            </a:r>
          </a:p>
        </p:txBody>
      </p:sp>
      <p:sp>
        <p:nvSpPr>
          <p:cNvPr id="3006" name="Body Level One…"/>
          <p:cNvSpPr txBox="1"/>
          <p:nvPr>
            <p:ph type="body" idx="1"/>
          </p:nvPr>
        </p:nvSpPr>
        <p:spPr>
          <a:xfrm>
            <a:off x="1739900" y="7061200"/>
            <a:ext cx="20904200" cy="6654800"/>
          </a:xfrm>
          <a:prstGeom prst="rect">
            <a:avLst/>
          </a:prstGeom>
        </p:spPr>
        <p:txBody>
          <a:bodyPr anchor="t"/>
          <a:lstStyle>
            <a:lvl1pPr marL="342900" indent="-342900" algn="ctr" defTabSz="914400">
              <a:spcBef>
                <a:spcPts val="0"/>
              </a:spcBef>
              <a:buSzTx/>
              <a:buNone/>
              <a:defRPr sz="4800">
                <a:uFill>
                  <a:solidFill>
                    <a:srgbClr val="FFFFFF"/>
                  </a:solidFill>
                </a:uFill>
              </a:defRPr>
            </a:lvl1pPr>
            <a:lvl2pPr marL="342900" indent="114300" algn="ctr" defTabSz="914400">
              <a:spcBef>
                <a:spcPts val="0"/>
              </a:spcBef>
              <a:buSzTx/>
              <a:buNone/>
              <a:defRPr sz="4800">
                <a:uFill>
                  <a:solidFill>
                    <a:srgbClr val="FFFFFF"/>
                  </a:solidFill>
                </a:uFill>
              </a:defRPr>
            </a:lvl2pPr>
            <a:lvl3pPr marL="342900" indent="571500" algn="ctr" defTabSz="914400">
              <a:spcBef>
                <a:spcPts val="0"/>
              </a:spcBef>
              <a:buSzTx/>
              <a:buNone/>
              <a:defRPr sz="4800">
                <a:uFill>
                  <a:solidFill>
                    <a:srgbClr val="FFFFFF"/>
                  </a:solidFill>
                </a:uFill>
              </a:defRPr>
            </a:lvl3pPr>
            <a:lvl4pPr marL="342900" indent="1028700" algn="ctr" defTabSz="914400">
              <a:spcBef>
                <a:spcPts val="0"/>
              </a:spcBef>
              <a:buSzTx/>
              <a:buNone/>
              <a:defRPr sz="4800">
                <a:uFill>
                  <a:solidFill>
                    <a:srgbClr val="FFFFFF"/>
                  </a:solidFill>
                </a:uFill>
              </a:defRPr>
            </a:lvl4pPr>
            <a:lvl5pPr marL="342900" indent="1485900" algn="ctr" defTabSz="914400">
              <a:spcBef>
                <a:spcPts val="0"/>
              </a:spcBef>
              <a:buSzTx/>
              <a:buNone/>
              <a:defRPr sz="4800">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3007" name="Slide Number"/>
          <p:cNvSpPr txBox="1"/>
          <p:nvPr>
            <p:ph type="sldNum" sz="quarter" idx="2"/>
          </p:nvPr>
        </p:nvSpPr>
        <p:spPr>
          <a:xfrm>
            <a:off x="11779250" y="13246100"/>
            <a:ext cx="825501" cy="914400"/>
          </a:xfrm>
          <a:prstGeom prst="rect">
            <a:avLst/>
          </a:prstGeom>
        </p:spPr>
        <p:txBody>
          <a:bodyPr/>
          <a:lstStyle>
            <a:lvl1pPr defTabSz="584200">
              <a:defRPr sz="56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2_Image">
    <p:bg>
      <p:bgPr>
        <a:solidFill>
          <a:srgbClr val="FFFFFF"/>
        </a:solidFill>
      </p:bgPr>
    </p:bg>
    <p:spTree>
      <p:nvGrpSpPr>
        <p:cNvPr id="1" name=""/>
        <p:cNvGrpSpPr/>
        <p:nvPr/>
      </p:nvGrpSpPr>
      <p:grpSpPr>
        <a:xfrm>
          <a:off x="0" y="0"/>
          <a:ext cx="0" cy="0"/>
          <a:chOff x="0" y="0"/>
          <a:chExt cx="0" cy="0"/>
        </a:xfrm>
      </p:grpSpPr>
      <p:pic>
        <p:nvPicPr>
          <p:cNvPr id="3014"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a:effectLst>
            <a:outerShdw sx="100000" sy="100000" kx="0" ky="0" algn="b" rotWithShape="0" blurRad="254000" dist="127000" dir="5400000">
              <a:srgbClr val="000000">
                <a:alpha val="70000"/>
              </a:srgbClr>
            </a:outerShdw>
          </a:effectLst>
        </p:spPr>
      </p:pic>
      <p:sp>
        <p:nvSpPr>
          <p:cNvPr id="3015"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Default - Black">
    <p:bg>
      <p:bgPr>
        <a:solidFill>
          <a:srgbClr val="FFFFFF"/>
        </a:solidFill>
      </p:bgPr>
    </p:bg>
    <p:spTree>
      <p:nvGrpSpPr>
        <p:cNvPr id="1" name=""/>
        <p:cNvGrpSpPr/>
        <p:nvPr/>
      </p:nvGrpSpPr>
      <p:grpSpPr>
        <a:xfrm>
          <a:off x="0" y="0"/>
          <a:ext cx="0" cy="0"/>
          <a:chOff x="0" y="0"/>
          <a:chExt cx="0" cy="0"/>
        </a:xfrm>
      </p:grpSpPr>
      <p:sp>
        <p:nvSpPr>
          <p:cNvPr id="3022"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3023" name="Slide Number"/>
          <p:cNvSpPr txBox="1"/>
          <p:nvPr>
            <p:ph type="sldNum" sz="quarter" idx="2"/>
          </p:nvPr>
        </p:nvSpPr>
        <p:spPr>
          <a:xfrm>
            <a:off x="22799516" y="13061950"/>
            <a:ext cx="368301" cy="381000"/>
          </a:xfrm>
          <a:prstGeom prst="rect">
            <a:avLst/>
          </a:prstGeom>
        </p:spPr>
        <p:txBody>
          <a:bodyPr lIns="101600" tIns="101600" rIns="101600" bIns="101600"/>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3_Title &amp; Subtitle copy 8">
    <p:bg>
      <p:bgPr>
        <a:solidFill>
          <a:srgbClr val="FFFFFF"/>
        </a:solidFill>
      </p:bgPr>
    </p:bg>
    <p:spTree>
      <p:nvGrpSpPr>
        <p:cNvPr id="1" name=""/>
        <p:cNvGrpSpPr/>
        <p:nvPr/>
      </p:nvGrpSpPr>
      <p:grpSpPr>
        <a:xfrm>
          <a:off x="0" y="0"/>
          <a:ext cx="0" cy="0"/>
          <a:chOff x="0" y="0"/>
          <a:chExt cx="0" cy="0"/>
        </a:xfrm>
      </p:grpSpPr>
      <p:sp>
        <p:nvSpPr>
          <p:cNvPr id="3030"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3031" name="Image" descr="Image"/>
          <p:cNvPicPr>
            <a:picLocks noChangeAspect="1"/>
          </p:cNvPicPr>
          <p:nvPr/>
        </p:nvPicPr>
        <p:blipFill>
          <a:blip r:embed="rId2">
            <a:extLst/>
          </a:blip>
          <a:stretch>
            <a:fillRect/>
          </a:stretch>
        </p:blipFill>
        <p:spPr>
          <a:xfrm>
            <a:off x="16015360" y="10728983"/>
            <a:ext cx="4899889" cy="1597118"/>
          </a:xfrm>
          <a:prstGeom prst="rect">
            <a:avLst/>
          </a:prstGeom>
          <a:ln w="12700">
            <a:miter lim="400000"/>
          </a:ln>
        </p:spPr>
      </p:pic>
      <p:sp>
        <p:nvSpPr>
          <p:cNvPr id="3032"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033" name="Title Text"/>
          <p:cNvSpPr txBox="1"/>
          <p:nvPr>
            <p:ph type="title"/>
          </p:nvPr>
        </p:nvSpPr>
        <p:spPr>
          <a:xfrm>
            <a:off x="1873250" y="635000"/>
            <a:ext cx="20637500" cy="1841500"/>
          </a:xfrm>
          <a:prstGeom prst="rect">
            <a:avLst/>
          </a:prstGeom>
        </p:spPr>
        <p:txBody>
          <a:bodyPr anchor="b"/>
          <a:lstStyle>
            <a:lvl1pPr>
              <a:defRPr b="1" sz="9600">
                <a:solidFill>
                  <a:srgbClr val="444444"/>
                </a:solidFill>
                <a:latin typeface="+mj-lt"/>
                <a:ea typeface="+mj-ea"/>
                <a:cs typeface="+mj-cs"/>
                <a:sym typeface="Helvetica"/>
              </a:defRPr>
            </a:lvl1pPr>
          </a:lstStyle>
          <a:p>
            <a:pPr/>
            <a:r>
              <a:t>Title Text</a:t>
            </a:r>
          </a:p>
        </p:txBody>
      </p:sp>
      <p:sp>
        <p:nvSpPr>
          <p:cNvPr id="3034"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ck">
    <p:bg>
      <p:bgPr>
        <a:solidFill>
          <a:srgbClr val="FFFFFF"/>
        </a:solidFill>
      </p:bgPr>
    </p:bg>
    <p:spTree>
      <p:nvGrpSpPr>
        <p:cNvPr id="1" name=""/>
        <p:cNvGrpSpPr/>
        <p:nvPr/>
      </p:nvGrpSpPr>
      <p:grpSpPr>
        <a:xfrm>
          <a:off x="0" y="0"/>
          <a:ext cx="0" cy="0"/>
          <a:chOff x="0" y="0"/>
          <a:chExt cx="0" cy="0"/>
        </a:xfrm>
      </p:grpSpPr>
      <p:sp>
        <p:nvSpPr>
          <p:cNvPr id="3041"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1828800">
              <a:defRPr sz="5600">
                <a:uFill>
                  <a:solidFill>
                    <a:srgbClr val="000000"/>
                  </a:solidFill>
                </a:uFill>
                <a:latin typeface="Gill Sans"/>
                <a:ea typeface="Gill Sans"/>
                <a:cs typeface="Gill Sans"/>
                <a:sym typeface="Gill Sans"/>
              </a:defRPr>
            </a:pPr>
          </a:p>
        </p:txBody>
      </p:sp>
      <p:sp>
        <p:nvSpPr>
          <p:cNvPr id="3042" name="Slide Number"/>
          <p:cNvSpPr txBox="1"/>
          <p:nvPr>
            <p:ph type="sldNum" sz="quarter" idx="2"/>
          </p:nvPr>
        </p:nvSpPr>
        <p:spPr>
          <a:xfrm>
            <a:off x="22799518" y="13061951"/>
            <a:ext cx="368301" cy="381001"/>
          </a:xfrm>
          <a:prstGeom prst="rect">
            <a:avLst/>
          </a:prstGeom>
        </p:spPr>
        <p:txBody>
          <a:bodyPr lIns="101600" tIns="101600" rIns="101600" bIns="101600"/>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
    <p:bg>
      <p:bgPr>
        <a:solidFill>
          <a:srgbClr val="FFFFFF"/>
        </a:solidFill>
      </p:bgPr>
    </p:bg>
    <p:spTree>
      <p:nvGrpSpPr>
        <p:cNvPr id="1" name=""/>
        <p:cNvGrpSpPr/>
        <p:nvPr/>
      </p:nvGrpSpPr>
      <p:grpSpPr>
        <a:xfrm>
          <a:off x="0" y="0"/>
          <a:ext cx="0" cy="0"/>
          <a:chOff x="0" y="0"/>
          <a:chExt cx="0" cy="0"/>
        </a:xfrm>
      </p:grpSpPr>
      <p:pic>
        <p:nvPicPr>
          <p:cNvPr id="3049" name="image13.jpeg" descr="image13.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050" name="Slide Number"/>
          <p:cNvSpPr txBox="1"/>
          <p:nvPr>
            <p:ph type="sldNum" sz="quarter" idx="2"/>
          </p:nvPr>
        </p:nvSpPr>
        <p:spPr>
          <a:xfrm>
            <a:off x="11969750" y="13093700"/>
            <a:ext cx="419100" cy="457200"/>
          </a:xfrm>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ck">
    <p:bg>
      <p:bgPr>
        <a:solidFill>
          <a:srgbClr val="FFFFFF"/>
        </a:solidFill>
      </p:bgPr>
    </p:bg>
    <p:spTree>
      <p:nvGrpSpPr>
        <p:cNvPr id="1" name=""/>
        <p:cNvGrpSpPr/>
        <p:nvPr/>
      </p:nvGrpSpPr>
      <p:grpSpPr>
        <a:xfrm>
          <a:off x="0" y="0"/>
          <a:ext cx="0" cy="0"/>
          <a:chOff x="0" y="0"/>
          <a:chExt cx="0" cy="0"/>
        </a:xfrm>
      </p:grpSpPr>
      <p:sp>
        <p:nvSpPr>
          <p:cNvPr id="3057"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p>
        </p:txBody>
      </p:sp>
      <p:sp>
        <p:nvSpPr>
          <p:cNvPr id="3058" name="Slide Number"/>
          <p:cNvSpPr txBox="1"/>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3065" name="Title Text"/>
          <p:cNvSpPr txBox="1"/>
          <p:nvPr>
            <p:ph type="title"/>
          </p:nvPr>
        </p:nvSpPr>
        <p:spPr>
          <a:xfrm>
            <a:off x="1778000" y="2298700"/>
            <a:ext cx="20828000" cy="4648200"/>
          </a:xfrm>
          <a:prstGeom prst="rect">
            <a:avLst/>
          </a:prstGeom>
        </p:spPr>
        <p:txBody>
          <a:bodyPr anchor="b"/>
          <a:lstStyle>
            <a:lvl1pPr>
              <a:defRPr sz="11200">
                <a:latin typeface="Helvetica Light"/>
                <a:ea typeface="Helvetica Light"/>
                <a:cs typeface="Helvetica Light"/>
                <a:sym typeface="Helvetica Light"/>
              </a:defRPr>
            </a:lvl1pPr>
          </a:lstStyle>
          <a:p>
            <a:pPr/>
            <a:r>
              <a:t>Title Text</a:t>
            </a:r>
          </a:p>
        </p:txBody>
      </p:sp>
      <p:sp>
        <p:nvSpPr>
          <p:cNvPr id="3066"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atin typeface="Helvetica Light"/>
                <a:ea typeface="Helvetica Light"/>
                <a:cs typeface="Helvetica Light"/>
                <a:sym typeface="Helvetica Light"/>
              </a:defRPr>
            </a:lvl1pPr>
            <a:lvl2pPr marL="0" indent="228600" algn="ctr">
              <a:spcBef>
                <a:spcPts val="0"/>
              </a:spcBef>
              <a:buSzTx/>
              <a:buNone/>
              <a:defRPr sz="4400">
                <a:latin typeface="Helvetica Light"/>
                <a:ea typeface="Helvetica Light"/>
                <a:cs typeface="Helvetica Light"/>
                <a:sym typeface="Helvetica Light"/>
              </a:defRPr>
            </a:lvl2pPr>
            <a:lvl3pPr marL="0" indent="457200" algn="ctr">
              <a:spcBef>
                <a:spcPts val="0"/>
              </a:spcBef>
              <a:buSzTx/>
              <a:buNone/>
              <a:defRPr sz="4400">
                <a:latin typeface="Helvetica Light"/>
                <a:ea typeface="Helvetica Light"/>
                <a:cs typeface="Helvetica Light"/>
                <a:sym typeface="Helvetica Light"/>
              </a:defRPr>
            </a:lvl3pPr>
            <a:lvl4pPr marL="0" indent="685800" algn="ctr">
              <a:spcBef>
                <a:spcPts val="0"/>
              </a:spcBef>
              <a:buSzTx/>
              <a:buNone/>
              <a:defRPr sz="4400">
                <a:latin typeface="Helvetica Light"/>
                <a:ea typeface="Helvetica Light"/>
                <a:cs typeface="Helvetica Light"/>
                <a:sym typeface="Helvetica Light"/>
              </a:defRPr>
            </a:lvl4pPr>
            <a:lvl5pPr marL="0" indent="914400" algn="ctr">
              <a:spcBef>
                <a:spcPts val="0"/>
              </a:spcBef>
              <a:buSzTx/>
              <a:buNone/>
              <a:defRPr sz="44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3067" name="Slide Number"/>
          <p:cNvSpPr txBox="1"/>
          <p:nvPr>
            <p:ph type="sldNum" sz="quarter" idx="2"/>
          </p:nvPr>
        </p:nvSpPr>
        <p:spPr>
          <a:xfrm>
            <a:off x="11959031" y="13081000"/>
            <a:ext cx="453238" cy="469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2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ck">
    <p:bg>
      <p:bgPr>
        <a:solidFill>
          <a:srgbClr val="FFFFFF"/>
        </a:solidFill>
      </p:bgPr>
    </p:bg>
    <p:spTree>
      <p:nvGrpSpPr>
        <p:cNvPr id="1" name=""/>
        <p:cNvGrpSpPr/>
        <p:nvPr/>
      </p:nvGrpSpPr>
      <p:grpSpPr>
        <a:xfrm>
          <a:off x="0" y="0"/>
          <a:ext cx="0" cy="0"/>
          <a:chOff x="0" y="0"/>
          <a:chExt cx="0" cy="0"/>
        </a:xfrm>
      </p:grpSpPr>
      <p:sp>
        <p:nvSpPr>
          <p:cNvPr id="3074"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p>
        </p:txBody>
      </p:sp>
      <p:sp>
        <p:nvSpPr>
          <p:cNvPr id="3075" name="Slide Number"/>
          <p:cNvSpPr txBox="1"/>
          <p:nvPr>
            <p:ph type="sldNum" sz="quarter" idx="2"/>
          </p:nvPr>
        </p:nvSpPr>
        <p:spPr>
          <a:xfrm>
            <a:off x="22799515" y="13061950"/>
            <a:ext cx="368301" cy="381000"/>
          </a:xfrm>
          <a:prstGeom prst="rect">
            <a:avLst/>
          </a:prstGeom>
          <a:ln>
            <a:round/>
          </a:ln>
        </p:spPr>
        <p:txBody>
          <a:bodyPr lIns="101600" tIns="101600" rIns="101600" bIns="101600"/>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
    <p:bg>
      <p:bgPr>
        <a:solidFill>
          <a:srgbClr val="FFFFFF"/>
        </a:solidFill>
      </p:bgPr>
    </p:bg>
    <p:spTree>
      <p:nvGrpSpPr>
        <p:cNvPr id="1" name=""/>
        <p:cNvGrpSpPr/>
        <p:nvPr/>
      </p:nvGrpSpPr>
      <p:grpSpPr>
        <a:xfrm>
          <a:off x="0" y="0"/>
          <a:ext cx="0" cy="0"/>
          <a:chOff x="0" y="0"/>
          <a:chExt cx="0" cy="0"/>
        </a:xfrm>
      </p:grpSpPr>
      <p:pic>
        <p:nvPicPr>
          <p:cNvPr id="302"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03" name="Body Level One…"/>
          <p:cNvSpPr txBox="1"/>
          <p:nvPr>
            <p:ph type="body" idx="1"/>
          </p:nvPr>
        </p:nvSpPr>
        <p:spPr>
          <a:xfrm>
            <a:off x="1752600" y="1397000"/>
            <a:ext cx="20866100" cy="112014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457200" indent="-457200">
              <a:spcBef>
                <a:spcPts val="0"/>
              </a:spcBef>
              <a:buSzPct val="80000"/>
              <a:defRPr sz="7200">
                <a:solidFill>
                  <a:srgbClr val="FEFCDD"/>
                </a:solidFill>
                <a:latin typeface="+mj-lt"/>
                <a:ea typeface="+mj-ea"/>
                <a:cs typeface="+mj-cs"/>
                <a:sym typeface="Helvetica"/>
              </a:defRPr>
            </a:lvl1pPr>
            <a:lvl2pPr marL="457200" indent="-457200">
              <a:spcBef>
                <a:spcPts val="0"/>
              </a:spcBef>
              <a:buSzPct val="80000"/>
              <a:defRPr sz="7200">
                <a:solidFill>
                  <a:srgbClr val="FEFCDD"/>
                </a:solidFill>
                <a:latin typeface="+mj-lt"/>
                <a:ea typeface="+mj-ea"/>
                <a:cs typeface="+mj-cs"/>
                <a:sym typeface="Helvetica"/>
              </a:defRPr>
            </a:lvl2pPr>
            <a:lvl3pPr marL="457200" indent="-457200">
              <a:spcBef>
                <a:spcPts val="0"/>
              </a:spcBef>
              <a:buSzPct val="80000"/>
              <a:defRPr sz="7200">
                <a:solidFill>
                  <a:srgbClr val="FEFCDD"/>
                </a:solidFill>
                <a:latin typeface="+mj-lt"/>
                <a:ea typeface="+mj-ea"/>
                <a:cs typeface="+mj-cs"/>
                <a:sym typeface="Helvetica"/>
              </a:defRPr>
            </a:lvl3pPr>
            <a:lvl4pPr marL="457200" indent="-457200">
              <a:spcBef>
                <a:spcPts val="0"/>
              </a:spcBef>
              <a:buSzPct val="80000"/>
              <a:defRPr sz="7200">
                <a:solidFill>
                  <a:srgbClr val="FEFCDD"/>
                </a:solidFill>
                <a:latin typeface="+mj-lt"/>
                <a:ea typeface="+mj-ea"/>
                <a:cs typeface="+mj-cs"/>
                <a:sym typeface="Helvetica"/>
              </a:defRPr>
            </a:lvl4pPr>
            <a:lvl5pPr marL="457200" indent="-457200">
              <a:spcBef>
                <a:spcPts val="0"/>
              </a:spcBef>
              <a:buSzPct val="80000"/>
              <a:defRPr sz="7200">
                <a:solidFill>
                  <a:srgbClr val="FEFCDD"/>
                </a:solid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304"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ue Rays blank">
    <p:bg>
      <p:bgPr>
        <a:solidFill>
          <a:srgbClr val="FFFFFF"/>
        </a:solidFill>
      </p:bgPr>
    </p:bg>
    <p:spTree>
      <p:nvGrpSpPr>
        <p:cNvPr id="1" name=""/>
        <p:cNvGrpSpPr/>
        <p:nvPr/>
      </p:nvGrpSpPr>
      <p:grpSpPr>
        <a:xfrm>
          <a:off x="0" y="0"/>
          <a:ext cx="0" cy="0"/>
          <a:chOff x="0" y="0"/>
          <a:chExt cx="0" cy="0"/>
        </a:xfrm>
      </p:grpSpPr>
      <p:pic>
        <p:nvPicPr>
          <p:cNvPr id="3082" name="image17.jpeg" descr="image17.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083" name="Slide Number"/>
          <p:cNvSpPr txBox="1"/>
          <p:nvPr>
            <p:ph type="sldNum" sz="quarter" idx="2"/>
          </p:nvPr>
        </p:nvSpPr>
        <p:spPr>
          <a:xfrm>
            <a:off x="11969750" y="13093700"/>
            <a:ext cx="419100" cy="457200"/>
          </a:xfrm>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ue Rays">
    <p:bg>
      <p:bgPr>
        <a:solidFill>
          <a:srgbClr val="FFFFFF"/>
        </a:solidFill>
      </p:bgPr>
    </p:bg>
    <p:spTree>
      <p:nvGrpSpPr>
        <p:cNvPr id="1" name=""/>
        <p:cNvGrpSpPr/>
        <p:nvPr/>
      </p:nvGrpSpPr>
      <p:grpSpPr>
        <a:xfrm>
          <a:off x="0" y="0"/>
          <a:ext cx="0" cy="0"/>
          <a:chOff x="0" y="0"/>
          <a:chExt cx="0" cy="0"/>
        </a:xfrm>
      </p:grpSpPr>
      <p:pic>
        <p:nvPicPr>
          <p:cNvPr id="3090" name="image12.jpeg" descr="image12.jpe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091" name="Title Text"/>
          <p:cNvSpPr txBox="1"/>
          <p:nvPr>
            <p:ph type="title"/>
          </p:nvPr>
        </p:nvSpPr>
        <p:spPr>
          <a:xfrm>
            <a:off x="2438400" y="1397000"/>
            <a:ext cx="19519900" cy="1727200"/>
          </a:xfrm>
          <a:prstGeom prst="rect">
            <a:avLst/>
          </a:prstGeom>
          <a:effectLst>
            <a:outerShdw sx="100000" sy="100000" kx="0" ky="0" algn="b" rotWithShape="0" blurRad="50800" dist="38100" dir="5400000">
              <a:srgbClr val="000000">
                <a:alpha val="40000"/>
              </a:srgbClr>
            </a:outerShdw>
          </a:effectLst>
        </p:spPr>
        <p:txBody>
          <a:bodyPr lIns="0" tIns="0" rIns="0" bIns="0" anchor="t">
            <a:noAutofit/>
          </a:bodyPr>
          <a:lstStyle>
            <a:lvl1pPr algn="r">
              <a:defRPr b="1" sz="11500">
                <a:latin typeface="+mj-lt"/>
                <a:ea typeface="+mj-ea"/>
                <a:cs typeface="+mj-cs"/>
                <a:sym typeface="Helvetica"/>
              </a:defRPr>
            </a:lvl1pPr>
          </a:lstStyle>
          <a:p>
            <a:pPr/>
            <a:r>
              <a:t>Title Text</a:t>
            </a:r>
          </a:p>
        </p:txBody>
      </p:sp>
      <p:sp>
        <p:nvSpPr>
          <p:cNvPr id="3092" name="Body Level One…"/>
          <p:cNvSpPr txBox="1"/>
          <p:nvPr>
            <p:ph type="body" idx="1"/>
          </p:nvPr>
        </p:nvSpPr>
        <p:spPr>
          <a:xfrm>
            <a:off x="2438400" y="3429000"/>
            <a:ext cx="19519900" cy="84582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1pPr>
            <a:lvl2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2pPr>
            <a:lvl3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3pPr>
            <a:lvl4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4pPr>
            <a:lvl5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3093" name="Slide Number"/>
          <p:cNvSpPr txBox="1"/>
          <p:nvPr>
            <p:ph type="sldNum" sz="quarter" idx="2"/>
          </p:nvPr>
        </p:nvSpPr>
        <p:spPr>
          <a:xfrm>
            <a:off x="11969750" y="13093700"/>
            <a:ext cx="419100" cy="457200"/>
          </a:xfrm>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_Title copy 3">
    <p:bg>
      <p:bgPr>
        <a:solidFill>
          <a:srgbClr val="FFFFFF"/>
        </a:solidFill>
      </p:bgPr>
    </p:bg>
    <p:spTree>
      <p:nvGrpSpPr>
        <p:cNvPr id="1" name=""/>
        <p:cNvGrpSpPr/>
        <p:nvPr/>
      </p:nvGrpSpPr>
      <p:grpSpPr>
        <a:xfrm>
          <a:off x="0" y="0"/>
          <a:ext cx="0" cy="0"/>
          <a:chOff x="0" y="0"/>
          <a:chExt cx="0" cy="0"/>
        </a:xfrm>
      </p:grpSpPr>
      <p:sp>
        <p:nvSpPr>
          <p:cNvPr id="3100"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101" name="Slide Number"/>
          <p:cNvSpPr txBox="1"/>
          <p:nvPr>
            <p:ph type="sldNum" sz="quarter" idx="2"/>
          </p:nvPr>
        </p:nvSpPr>
        <p:spPr>
          <a:xfrm>
            <a:off x="11969750" y="13093700"/>
            <a:ext cx="419100" cy="457200"/>
          </a:xfrm>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ue Rays">
    <p:bg>
      <p:bgPr>
        <a:solidFill>
          <a:srgbClr val="FFFFFF"/>
        </a:solidFill>
      </p:bgPr>
    </p:bg>
    <p:spTree>
      <p:nvGrpSpPr>
        <p:cNvPr id="1" name=""/>
        <p:cNvGrpSpPr/>
        <p:nvPr/>
      </p:nvGrpSpPr>
      <p:grpSpPr>
        <a:xfrm>
          <a:off x="0" y="0"/>
          <a:ext cx="0" cy="0"/>
          <a:chOff x="0" y="0"/>
          <a:chExt cx="0" cy="0"/>
        </a:xfrm>
      </p:grpSpPr>
      <p:pic>
        <p:nvPicPr>
          <p:cNvPr id="3108"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109" name="Title Text"/>
          <p:cNvSpPr txBox="1"/>
          <p:nvPr>
            <p:ph type="title"/>
          </p:nvPr>
        </p:nvSpPr>
        <p:spPr>
          <a:xfrm>
            <a:off x="2438400" y="1397000"/>
            <a:ext cx="19519900" cy="17272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r">
              <a:defRPr b="1" sz="11500">
                <a:latin typeface="+mj-lt"/>
                <a:ea typeface="+mj-ea"/>
                <a:cs typeface="+mj-cs"/>
                <a:sym typeface="Helvetica"/>
              </a:defRPr>
            </a:lvl1pPr>
          </a:lstStyle>
          <a:p>
            <a:pPr/>
            <a:r>
              <a:t>Title Text</a:t>
            </a:r>
          </a:p>
        </p:txBody>
      </p:sp>
      <p:sp>
        <p:nvSpPr>
          <p:cNvPr id="3110" name="Body Level One…"/>
          <p:cNvSpPr txBox="1"/>
          <p:nvPr>
            <p:ph type="body" idx="1"/>
          </p:nvPr>
        </p:nvSpPr>
        <p:spPr>
          <a:xfrm>
            <a:off x="2438400" y="3429000"/>
            <a:ext cx="19519900" cy="84582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1pPr>
            <a:lvl2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2pPr>
            <a:lvl3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3pPr>
            <a:lvl4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4pPr>
            <a:lvl5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3111"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ue Rays">
    <p:bg>
      <p:bgPr>
        <a:solidFill>
          <a:srgbClr val="FFFFFF"/>
        </a:solidFill>
      </p:bgPr>
    </p:bg>
    <p:spTree>
      <p:nvGrpSpPr>
        <p:cNvPr id="1" name=""/>
        <p:cNvGrpSpPr/>
        <p:nvPr/>
      </p:nvGrpSpPr>
      <p:grpSpPr>
        <a:xfrm>
          <a:off x="0" y="0"/>
          <a:ext cx="0" cy="0"/>
          <a:chOff x="0" y="0"/>
          <a:chExt cx="0" cy="0"/>
        </a:xfrm>
      </p:grpSpPr>
      <p:pic>
        <p:nvPicPr>
          <p:cNvPr id="3118" name="Google Shape;15;p7" descr="Google Shape;15;p7"/>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119" name="Title Text"/>
          <p:cNvSpPr txBox="1"/>
          <p:nvPr>
            <p:ph type="title"/>
          </p:nvPr>
        </p:nvSpPr>
        <p:spPr>
          <a:xfrm>
            <a:off x="2438400" y="1397000"/>
            <a:ext cx="19519900" cy="17272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r" defTabSz="914400">
              <a:defRPr b="1" sz="11500">
                <a:latin typeface="Helvetica Neue"/>
                <a:ea typeface="Helvetica Neue"/>
                <a:cs typeface="Helvetica Neue"/>
                <a:sym typeface="Helvetica Neue"/>
              </a:defRPr>
            </a:lvl1pPr>
          </a:lstStyle>
          <a:p>
            <a:pPr/>
            <a:r>
              <a:t>Title Text</a:t>
            </a:r>
          </a:p>
        </p:txBody>
      </p:sp>
      <p:sp>
        <p:nvSpPr>
          <p:cNvPr id="3120" name="Body Level One…"/>
          <p:cNvSpPr txBox="1"/>
          <p:nvPr>
            <p:ph type="body" idx="1"/>
          </p:nvPr>
        </p:nvSpPr>
        <p:spPr>
          <a:xfrm>
            <a:off x="2438400" y="3429000"/>
            <a:ext cx="19519900" cy="84582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228600" indent="0" defTabSz="914400">
              <a:spcBef>
                <a:spcPts val="0"/>
              </a:spcBef>
              <a:buSzTx/>
              <a:buNone/>
              <a:defRPr sz="7200">
                <a:latin typeface="Helvetica Neue"/>
                <a:ea typeface="Helvetica Neue"/>
                <a:cs typeface="Helvetica Neue"/>
                <a:sym typeface="Helvetica Neue"/>
              </a:defRPr>
            </a:lvl1pPr>
            <a:lvl2pPr marL="228600" indent="457200" defTabSz="914400">
              <a:spcBef>
                <a:spcPts val="0"/>
              </a:spcBef>
              <a:buSzTx/>
              <a:buNone/>
              <a:defRPr sz="7200">
                <a:latin typeface="Helvetica Neue"/>
                <a:ea typeface="Helvetica Neue"/>
                <a:cs typeface="Helvetica Neue"/>
                <a:sym typeface="Helvetica Neue"/>
              </a:defRPr>
            </a:lvl2pPr>
            <a:lvl3pPr marL="228600" indent="914400" defTabSz="914400">
              <a:spcBef>
                <a:spcPts val="0"/>
              </a:spcBef>
              <a:buSzTx/>
              <a:buNone/>
              <a:defRPr sz="7200">
                <a:latin typeface="Helvetica Neue"/>
                <a:ea typeface="Helvetica Neue"/>
                <a:cs typeface="Helvetica Neue"/>
                <a:sym typeface="Helvetica Neue"/>
              </a:defRPr>
            </a:lvl3pPr>
            <a:lvl4pPr marL="228600" indent="1371600" defTabSz="914400">
              <a:spcBef>
                <a:spcPts val="0"/>
              </a:spcBef>
              <a:buSzTx/>
              <a:buNone/>
              <a:defRPr sz="7200">
                <a:latin typeface="Helvetica Neue"/>
                <a:ea typeface="Helvetica Neue"/>
                <a:cs typeface="Helvetica Neue"/>
                <a:sym typeface="Helvetica Neue"/>
              </a:defRPr>
            </a:lvl4pPr>
            <a:lvl5pPr marL="228600" indent="1828800" defTabSz="914400">
              <a:spcBef>
                <a:spcPts val="0"/>
              </a:spcBef>
              <a:buSzTx/>
              <a:buNone/>
              <a:defRPr sz="7200">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3121" name="Slide Number"/>
          <p:cNvSpPr txBox="1"/>
          <p:nvPr>
            <p:ph type="sldNum" sz="quarter" idx="2"/>
          </p:nvPr>
        </p:nvSpPr>
        <p:spPr>
          <a:prstGeom prst="rect">
            <a:avLst/>
          </a:prstGeom>
        </p:spPr>
        <p:txBody>
          <a:bodyPr/>
          <a:lstStyle>
            <a:lvl1pPr defTabSz="914400">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_AND_BODY">
    <p:bg>
      <p:bgPr>
        <a:solidFill>
          <a:srgbClr val="FFFFFF"/>
        </a:solidFill>
      </p:bgPr>
    </p:bg>
    <p:spTree>
      <p:nvGrpSpPr>
        <p:cNvPr id="1" name=""/>
        <p:cNvGrpSpPr/>
        <p:nvPr/>
      </p:nvGrpSpPr>
      <p:grpSpPr>
        <a:xfrm>
          <a:off x="0" y="0"/>
          <a:ext cx="0" cy="0"/>
          <a:chOff x="0" y="0"/>
          <a:chExt cx="0" cy="0"/>
        </a:xfrm>
      </p:grpSpPr>
      <p:pic>
        <p:nvPicPr>
          <p:cNvPr id="3128" name="Google Shape;10;p6" descr="Google Shape;10;p6"/>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129" name="Title Text"/>
          <p:cNvSpPr txBox="1"/>
          <p:nvPr>
            <p:ph type="title"/>
          </p:nvPr>
        </p:nvSpPr>
        <p:spPr>
          <a:xfrm>
            <a:off x="2438400" y="1397000"/>
            <a:ext cx="19519900" cy="17272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r" defTabSz="914400">
              <a:defRPr b="1" sz="11500">
                <a:latin typeface="Helvetica Neue"/>
                <a:ea typeface="Helvetica Neue"/>
                <a:cs typeface="Helvetica Neue"/>
                <a:sym typeface="Helvetica Neue"/>
              </a:defRPr>
            </a:lvl1pPr>
          </a:lstStyle>
          <a:p>
            <a:pPr/>
            <a:r>
              <a:t>Title Text</a:t>
            </a:r>
          </a:p>
        </p:txBody>
      </p:sp>
      <p:sp>
        <p:nvSpPr>
          <p:cNvPr id="3130" name="Body Level One…"/>
          <p:cNvSpPr txBox="1"/>
          <p:nvPr>
            <p:ph type="body" idx="1"/>
          </p:nvPr>
        </p:nvSpPr>
        <p:spPr>
          <a:xfrm>
            <a:off x="2438400" y="3429000"/>
            <a:ext cx="19519900" cy="84582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228600" indent="0" defTabSz="914400">
              <a:spcBef>
                <a:spcPts val="0"/>
              </a:spcBef>
              <a:buSzTx/>
              <a:buNone/>
              <a:defRPr sz="7200">
                <a:latin typeface="Helvetica Neue"/>
                <a:ea typeface="Helvetica Neue"/>
                <a:cs typeface="Helvetica Neue"/>
                <a:sym typeface="Helvetica Neue"/>
              </a:defRPr>
            </a:lvl1pPr>
            <a:lvl2pPr marL="228600" indent="457200" defTabSz="914400">
              <a:spcBef>
                <a:spcPts val="0"/>
              </a:spcBef>
              <a:buSzTx/>
              <a:buNone/>
              <a:defRPr sz="7200">
                <a:latin typeface="Helvetica Neue"/>
                <a:ea typeface="Helvetica Neue"/>
                <a:cs typeface="Helvetica Neue"/>
                <a:sym typeface="Helvetica Neue"/>
              </a:defRPr>
            </a:lvl2pPr>
            <a:lvl3pPr marL="228600" indent="914400" defTabSz="914400">
              <a:spcBef>
                <a:spcPts val="0"/>
              </a:spcBef>
              <a:buSzTx/>
              <a:buNone/>
              <a:defRPr sz="7200">
                <a:latin typeface="Helvetica Neue"/>
                <a:ea typeface="Helvetica Neue"/>
                <a:cs typeface="Helvetica Neue"/>
                <a:sym typeface="Helvetica Neue"/>
              </a:defRPr>
            </a:lvl3pPr>
            <a:lvl4pPr marL="228600" indent="1371600" defTabSz="914400">
              <a:spcBef>
                <a:spcPts val="0"/>
              </a:spcBef>
              <a:buSzTx/>
              <a:buNone/>
              <a:defRPr sz="7200">
                <a:latin typeface="Helvetica Neue"/>
                <a:ea typeface="Helvetica Neue"/>
                <a:cs typeface="Helvetica Neue"/>
                <a:sym typeface="Helvetica Neue"/>
              </a:defRPr>
            </a:lvl4pPr>
            <a:lvl5pPr marL="228600" indent="1828800" defTabSz="914400">
              <a:spcBef>
                <a:spcPts val="0"/>
              </a:spcBef>
              <a:buSzTx/>
              <a:buNone/>
              <a:defRPr sz="7200">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3131" name="Slide Number"/>
          <p:cNvSpPr txBox="1"/>
          <p:nvPr>
            <p:ph type="sldNum" sz="quarter" idx="2"/>
          </p:nvPr>
        </p:nvSpPr>
        <p:spPr>
          <a:prstGeom prst="rect">
            <a:avLst/>
          </a:prstGeom>
        </p:spPr>
        <p:txBody>
          <a:bodyPr/>
          <a:lstStyle>
            <a:lvl1pPr defTabSz="914400">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4">
    <p:bg>
      <p:bgPr>
        <a:solidFill>
          <a:srgbClr val="FFFFFF"/>
        </a:solidFill>
      </p:bgPr>
    </p:bg>
    <p:spTree>
      <p:nvGrpSpPr>
        <p:cNvPr id="1" name=""/>
        <p:cNvGrpSpPr/>
        <p:nvPr/>
      </p:nvGrpSpPr>
      <p:grpSpPr>
        <a:xfrm>
          <a:off x="0" y="0"/>
          <a:ext cx="0" cy="0"/>
          <a:chOff x="0" y="0"/>
          <a:chExt cx="0" cy="0"/>
        </a:xfrm>
      </p:grpSpPr>
      <p:pic>
        <p:nvPicPr>
          <p:cNvPr id="311"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12" name="Title Text"/>
          <p:cNvSpPr txBox="1"/>
          <p:nvPr>
            <p:ph type="title"/>
          </p:nvPr>
        </p:nvSpPr>
        <p:spPr>
          <a:xfrm>
            <a:off x="1778230" y="1371600"/>
            <a:ext cx="20830715" cy="1930401"/>
          </a:xfrm>
          <a:prstGeom prst="rect">
            <a:avLst/>
          </a:prstGeom>
        </p:spPr>
        <p:txBody>
          <a:bodyPr anchor="t"/>
          <a:lstStyle>
            <a:lvl1pPr algn="l" defTabSz="914400">
              <a:defRPr sz="107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stStyle>
          <a:p>
            <a:pPr/>
            <a:r>
              <a:t>Title Text</a:t>
            </a:r>
          </a:p>
        </p:txBody>
      </p:sp>
      <p:sp>
        <p:nvSpPr>
          <p:cNvPr id="313" name="Body Level One…"/>
          <p:cNvSpPr txBox="1"/>
          <p:nvPr>
            <p:ph type="body" idx="1"/>
          </p:nvPr>
        </p:nvSpPr>
        <p:spPr>
          <a:xfrm>
            <a:off x="1765528" y="2971800"/>
            <a:ext cx="20868820" cy="10744200"/>
          </a:xfrm>
          <a:prstGeom prst="rect">
            <a:avLst/>
          </a:prstGeom>
        </p:spPr>
        <p:txBody>
          <a:bodyPr anchor="t"/>
          <a:lstStyle>
            <a:lvl1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vl2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2pPr>
            <a:lvl3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3pPr>
            <a:lvl4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4pPr>
            <a:lvl5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314"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Relevance copy 1">
    <p:bg>
      <p:bgPr>
        <a:solidFill>
          <a:srgbClr val="FFFFFF"/>
        </a:solidFill>
      </p:bgPr>
    </p:bg>
    <p:spTree>
      <p:nvGrpSpPr>
        <p:cNvPr id="1" name=""/>
        <p:cNvGrpSpPr/>
        <p:nvPr/>
      </p:nvGrpSpPr>
      <p:grpSpPr>
        <a:xfrm>
          <a:off x="0" y="0"/>
          <a:ext cx="0" cy="0"/>
          <a:chOff x="0" y="0"/>
          <a:chExt cx="0" cy="0"/>
        </a:xfrm>
      </p:grpSpPr>
      <p:pic>
        <p:nvPicPr>
          <p:cNvPr id="321"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22" name="Title Text"/>
          <p:cNvSpPr txBox="1"/>
          <p:nvPr>
            <p:ph type="title"/>
          </p:nvPr>
        </p:nvSpPr>
        <p:spPr>
          <a:xfrm>
            <a:off x="1778000" y="1384300"/>
            <a:ext cx="20828000" cy="95377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l">
              <a:defRPr sz="7200">
                <a:solidFill>
                  <a:srgbClr val="FEFCDD"/>
                </a:solidFill>
                <a:latin typeface="+mj-lt"/>
                <a:ea typeface="+mj-ea"/>
                <a:cs typeface="+mj-cs"/>
                <a:sym typeface="Helvetica"/>
              </a:defRPr>
            </a:lvl1pPr>
          </a:lstStyle>
          <a:p>
            <a:pPr/>
            <a:r>
              <a:t>Title Text</a:t>
            </a:r>
          </a:p>
        </p:txBody>
      </p:sp>
      <p:sp>
        <p:nvSpPr>
          <p:cNvPr id="323" name="Body Level One…"/>
          <p:cNvSpPr txBox="1"/>
          <p:nvPr>
            <p:ph type="body" sz="quarter" idx="1"/>
          </p:nvPr>
        </p:nvSpPr>
        <p:spPr>
          <a:xfrm>
            <a:off x="1752600" y="10909300"/>
            <a:ext cx="20866100" cy="16891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3600">
                <a:solidFill>
                  <a:srgbClr val="FEFCDD"/>
                </a:solidFill>
                <a:latin typeface="+mj-lt"/>
                <a:ea typeface="+mj-ea"/>
                <a:cs typeface="+mj-cs"/>
                <a:sym typeface="Helvetica"/>
              </a:defRPr>
            </a:lvl1pPr>
            <a:lvl2pPr marL="0" indent="0">
              <a:spcBef>
                <a:spcPts val="0"/>
              </a:spcBef>
              <a:buSzTx/>
              <a:buNone/>
              <a:defRPr sz="3600">
                <a:solidFill>
                  <a:srgbClr val="FEFCDD"/>
                </a:solidFill>
                <a:latin typeface="+mj-lt"/>
                <a:ea typeface="+mj-ea"/>
                <a:cs typeface="+mj-cs"/>
                <a:sym typeface="Helvetica"/>
              </a:defRPr>
            </a:lvl2pPr>
            <a:lvl3pPr marL="0" indent="0">
              <a:spcBef>
                <a:spcPts val="0"/>
              </a:spcBef>
              <a:buSzTx/>
              <a:buNone/>
              <a:defRPr sz="3600">
                <a:solidFill>
                  <a:srgbClr val="FEFCDD"/>
                </a:solidFill>
                <a:latin typeface="+mj-lt"/>
                <a:ea typeface="+mj-ea"/>
                <a:cs typeface="+mj-cs"/>
                <a:sym typeface="Helvetica"/>
              </a:defRPr>
            </a:lvl3pPr>
            <a:lvl4pPr marL="0" indent="0">
              <a:spcBef>
                <a:spcPts val="0"/>
              </a:spcBef>
              <a:buSzTx/>
              <a:buNone/>
              <a:defRPr sz="3600">
                <a:solidFill>
                  <a:srgbClr val="FEFCDD"/>
                </a:solidFill>
                <a:latin typeface="+mj-lt"/>
                <a:ea typeface="+mj-ea"/>
                <a:cs typeface="+mj-cs"/>
                <a:sym typeface="Helvetica"/>
              </a:defRPr>
            </a:lvl4pPr>
            <a:lvl5pPr marL="0" indent="0">
              <a:spcBef>
                <a:spcPts val="0"/>
              </a:spcBef>
              <a:buSzTx/>
              <a:buNone/>
              <a:defRPr sz="3600">
                <a:solidFill>
                  <a:srgbClr val="FEFCDD"/>
                </a:solid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324"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Slide copy">
    <p:bg>
      <p:bgPr>
        <a:solidFill>
          <a:srgbClr val="FFFFFF"/>
        </a:solidFill>
      </p:bgPr>
    </p:bg>
    <p:spTree>
      <p:nvGrpSpPr>
        <p:cNvPr id="1" name=""/>
        <p:cNvGrpSpPr/>
        <p:nvPr/>
      </p:nvGrpSpPr>
      <p:grpSpPr>
        <a:xfrm>
          <a:off x="0" y="0"/>
          <a:ext cx="0" cy="0"/>
          <a:chOff x="0" y="0"/>
          <a:chExt cx="0" cy="0"/>
        </a:xfrm>
      </p:grpSpPr>
      <p:pic>
        <p:nvPicPr>
          <p:cNvPr id="331" name="Relevance of Genesis in Today's World_Scripture.jpg" descr="Relevance of Genesis in Today's World_Scripture.jpg"/>
          <p:cNvPicPr>
            <a:picLocks noChangeAspect="1"/>
          </p:cNvPicPr>
          <p:nvPr/>
        </p:nvPicPr>
        <p:blipFill>
          <a:blip r:embed="rId2">
            <a:extLst/>
          </a:blip>
          <a:stretch>
            <a:fillRect/>
          </a:stretch>
        </p:blipFill>
        <p:spPr>
          <a:xfrm>
            <a:off x="-74273" y="0"/>
            <a:ext cx="24461791" cy="13757964"/>
          </a:xfrm>
          <a:prstGeom prst="rect">
            <a:avLst/>
          </a:prstGeom>
          <a:ln w="12700">
            <a:miter lim="400000"/>
          </a:ln>
        </p:spPr>
      </p:pic>
      <p:sp>
        <p:nvSpPr>
          <p:cNvPr id="332" name="Title Text"/>
          <p:cNvSpPr txBox="1"/>
          <p:nvPr>
            <p:ph type="title"/>
          </p:nvPr>
        </p:nvSpPr>
        <p:spPr>
          <a:xfrm>
            <a:off x="1829037" y="4261537"/>
            <a:ext cx="20729101" cy="6939864"/>
          </a:xfrm>
          <a:prstGeom prst="rect">
            <a:avLst/>
          </a:prstGeom>
        </p:spPr>
        <p:txBody>
          <a:bodyPr anchor="t"/>
          <a:lstStyle>
            <a:lvl1pPr algn="l" defTabSz="914400">
              <a:defRPr sz="107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stStyle>
          <a:p>
            <a:pPr/>
            <a:r>
              <a:t>Title Text</a:t>
            </a:r>
          </a:p>
        </p:txBody>
      </p:sp>
      <p:sp>
        <p:nvSpPr>
          <p:cNvPr id="333" name="Body Level One…"/>
          <p:cNvSpPr txBox="1"/>
          <p:nvPr>
            <p:ph type="body" sz="half" idx="1"/>
          </p:nvPr>
        </p:nvSpPr>
        <p:spPr>
          <a:xfrm>
            <a:off x="3658075" y="7772400"/>
            <a:ext cx="17071025" cy="5943600"/>
          </a:xfrm>
          <a:prstGeom prst="rect">
            <a:avLst/>
          </a:prstGeom>
        </p:spPr>
        <p:txBody>
          <a:bodyPr anchor="t"/>
          <a:lstStyle>
            <a:lvl1pPr marL="0" indent="0"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vl2pPr marL="0" indent="512018"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2pPr>
            <a:lvl3pPr marL="0" indent="1024037"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3pPr>
            <a:lvl4pPr marL="0" indent="1536057"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4pPr>
            <a:lvl5pPr marL="0" indent="2048078"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334"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Slide copy 2">
    <p:bg>
      <p:bgPr>
        <a:solidFill>
          <a:srgbClr val="FFFFFF"/>
        </a:solidFill>
      </p:bgPr>
    </p:bg>
    <p:spTree>
      <p:nvGrpSpPr>
        <p:cNvPr id="1" name=""/>
        <p:cNvGrpSpPr/>
        <p:nvPr/>
      </p:nvGrpSpPr>
      <p:grpSpPr>
        <a:xfrm>
          <a:off x="0" y="0"/>
          <a:ext cx="0" cy="0"/>
          <a:chOff x="0" y="0"/>
          <a:chExt cx="0" cy="0"/>
        </a:xfrm>
      </p:grpSpPr>
      <p:pic>
        <p:nvPicPr>
          <p:cNvPr id="341" name="Relevance of Genesis in Today's World_Scripture.jpg" descr="Relevance of Genesis in Today's World_Scriptur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342" name="Title Text"/>
          <p:cNvSpPr txBox="1"/>
          <p:nvPr>
            <p:ph type="title"/>
          </p:nvPr>
        </p:nvSpPr>
        <p:spPr>
          <a:xfrm>
            <a:off x="1829037" y="4261537"/>
            <a:ext cx="20729101" cy="6939864"/>
          </a:xfrm>
          <a:prstGeom prst="rect">
            <a:avLst/>
          </a:prstGeom>
        </p:spPr>
        <p:txBody>
          <a:bodyPr anchor="t"/>
          <a:lstStyle>
            <a:lvl1pPr algn="l" defTabSz="914400">
              <a:defRPr sz="107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stStyle>
          <a:p>
            <a:pPr/>
            <a:r>
              <a:t>Title Text</a:t>
            </a:r>
          </a:p>
        </p:txBody>
      </p:sp>
      <p:sp>
        <p:nvSpPr>
          <p:cNvPr id="343" name="Body Level One…"/>
          <p:cNvSpPr txBox="1"/>
          <p:nvPr>
            <p:ph type="body" sz="half" idx="1"/>
          </p:nvPr>
        </p:nvSpPr>
        <p:spPr>
          <a:xfrm>
            <a:off x="3658075" y="7772400"/>
            <a:ext cx="17071025" cy="5943600"/>
          </a:xfrm>
          <a:prstGeom prst="rect">
            <a:avLst/>
          </a:prstGeom>
        </p:spPr>
        <p:txBody>
          <a:bodyPr anchor="t"/>
          <a:lstStyle>
            <a:lvl1pPr marL="0" indent="0"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vl2pPr marL="0" indent="512018"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2pPr>
            <a:lvl3pPr marL="0" indent="1024037"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3pPr>
            <a:lvl4pPr marL="0" indent="1536057"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4pPr>
            <a:lvl5pPr marL="0" indent="2048078"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344"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Slide copy 1">
    <p:bg>
      <p:bgPr>
        <a:solidFill>
          <a:srgbClr val="FFFFFF"/>
        </a:solidFill>
      </p:bgPr>
    </p:bg>
    <p:spTree>
      <p:nvGrpSpPr>
        <p:cNvPr id="1" name=""/>
        <p:cNvGrpSpPr/>
        <p:nvPr/>
      </p:nvGrpSpPr>
      <p:grpSpPr>
        <a:xfrm>
          <a:off x="0" y="0"/>
          <a:ext cx="0" cy="0"/>
          <a:chOff x="0" y="0"/>
          <a:chExt cx="0" cy="0"/>
        </a:xfrm>
      </p:grpSpPr>
      <p:pic>
        <p:nvPicPr>
          <p:cNvPr id="351" name="Relevance of Genesis in Today's World_Scripture.jpg" descr="Relevance of Genesis in Today's World_Scripture.jpg"/>
          <p:cNvPicPr>
            <a:picLocks noChangeAspect="1"/>
          </p:cNvPicPr>
          <p:nvPr/>
        </p:nvPicPr>
        <p:blipFill>
          <a:blip r:embed="rId2">
            <a:extLst/>
          </a:blip>
          <a:stretch>
            <a:fillRect/>
          </a:stretch>
        </p:blipFill>
        <p:spPr>
          <a:xfrm>
            <a:off x="-74273" y="0"/>
            <a:ext cx="24461791" cy="13757964"/>
          </a:xfrm>
          <a:prstGeom prst="rect">
            <a:avLst/>
          </a:prstGeom>
          <a:ln w="12700">
            <a:miter lim="400000"/>
          </a:ln>
        </p:spPr>
      </p:pic>
      <p:sp>
        <p:nvSpPr>
          <p:cNvPr id="352" name="Title Text"/>
          <p:cNvSpPr txBox="1"/>
          <p:nvPr>
            <p:ph type="title"/>
          </p:nvPr>
        </p:nvSpPr>
        <p:spPr>
          <a:xfrm>
            <a:off x="1829037" y="4261537"/>
            <a:ext cx="20729101" cy="6939864"/>
          </a:xfrm>
          <a:prstGeom prst="rect">
            <a:avLst/>
          </a:prstGeom>
        </p:spPr>
        <p:txBody>
          <a:bodyPr anchor="t"/>
          <a:lstStyle>
            <a:lvl1pPr algn="l" defTabSz="914400">
              <a:defRPr sz="107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stStyle>
          <a:p>
            <a:pPr/>
            <a:r>
              <a:t>Title Text</a:t>
            </a:r>
          </a:p>
        </p:txBody>
      </p:sp>
      <p:sp>
        <p:nvSpPr>
          <p:cNvPr id="353" name="Body Level One…"/>
          <p:cNvSpPr txBox="1"/>
          <p:nvPr>
            <p:ph type="body" sz="half" idx="1"/>
          </p:nvPr>
        </p:nvSpPr>
        <p:spPr>
          <a:xfrm>
            <a:off x="3658075" y="7772400"/>
            <a:ext cx="17071025" cy="5943600"/>
          </a:xfrm>
          <a:prstGeom prst="rect">
            <a:avLst/>
          </a:prstGeom>
        </p:spPr>
        <p:txBody>
          <a:bodyPr anchor="t"/>
          <a:lstStyle>
            <a:lvl1pPr marL="0" indent="0"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vl2pPr marL="0" indent="512018"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2pPr>
            <a:lvl3pPr marL="0" indent="1024037"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3pPr>
            <a:lvl4pPr marL="0" indent="1536057"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4pPr>
            <a:lvl5pPr marL="0" indent="2048078" algn="ctr"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354"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p:bg>
      <p:bgPr>
        <a:solidFill>
          <a:srgbClr val="FFFFFF"/>
        </a:solidFill>
      </p:bgPr>
    </p:bg>
    <p:spTree>
      <p:nvGrpSpPr>
        <p:cNvPr id="1" name=""/>
        <p:cNvGrpSpPr/>
        <p:nvPr/>
      </p:nvGrpSpPr>
      <p:grpSpPr>
        <a:xfrm>
          <a:off x="0" y="0"/>
          <a:ext cx="0" cy="0"/>
          <a:chOff x="0" y="0"/>
          <a:chExt cx="0" cy="0"/>
        </a:xfrm>
      </p:grpSpPr>
      <p:pic>
        <p:nvPicPr>
          <p:cNvPr id="361" name="Relevance of Genesis in Today's World_Scripture.jpg" descr="Relevance of Genesis in Today's World_Scripture.jpg"/>
          <p:cNvPicPr>
            <a:picLocks noChangeAspect="1"/>
          </p:cNvPicPr>
          <p:nvPr/>
        </p:nvPicPr>
        <p:blipFill>
          <a:blip r:embed="rId2">
            <a:extLst/>
          </a:blip>
          <a:stretch>
            <a:fillRect/>
          </a:stretch>
        </p:blipFill>
        <p:spPr>
          <a:xfrm>
            <a:off x="-74273" y="0"/>
            <a:ext cx="24461791" cy="13757964"/>
          </a:xfrm>
          <a:prstGeom prst="rect">
            <a:avLst/>
          </a:prstGeom>
          <a:ln w="12700">
            <a:miter lim="400000"/>
          </a:ln>
        </p:spPr>
      </p:pic>
      <p:sp>
        <p:nvSpPr>
          <p:cNvPr id="362" name="Title Text"/>
          <p:cNvSpPr txBox="1"/>
          <p:nvPr>
            <p:ph type="title"/>
          </p:nvPr>
        </p:nvSpPr>
        <p:spPr>
          <a:xfrm>
            <a:off x="1778230" y="1041400"/>
            <a:ext cx="20830715" cy="1930401"/>
          </a:xfrm>
          <a:prstGeom prst="rect">
            <a:avLst/>
          </a:prstGeom>
        </p:spPr>
        <p:txBody>
          <a:bodyPr anchor="t"/>
          <a:lstStyle>
            <a:lvl1pPr algn="l" defTabSz="914400">
              <a:defRPr sz="107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stStyle>
          <a:p>
            <a:pPr/>
            <a:r>
              <a:t>Title Text</a:t>
            </a:r>
          </a:p>
        </p:txBody>
      </p:sp>
      <p:sp>
        <p:nvSpPr>
          <p:cNvPr id="363" name="Body Level One…"/>
          <p:cNvSpPr txBox="1"/>
          <p:nvPr>
            <p:ph type="body" idx="1"/>
          </p:nvPr>
        </p:nvSpPr>
        <p:spPr>
          <a:xfrm>
            <a:off x="1765528" y="2971800"/>
            <a:ext cx="20868820" cy="10744200"/>
          </a:xfrm>
          <a:prstGeom prst="rect">
            <a:avLst/>
          </a:prstGeom>
        </p:spPr>
        <p:txBody>
          <a:bodyPr anchor="t"/>
          <a:lstStyle>
            <a:lvl1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1pPr>
            <a:lvl2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2pPr>
            <a:lvl3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3pPr>
            <a:lvl4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4pPr>
            <a:lvl5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364"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stronomy copy 2">
    <p:bg>
      <p:bgPr>
        <a:solidFill>
          <a:srgbClr val="FFFFFF"/>
        </a:solidFill>
      </p:bgPr>
    </p:bg>
    <p:spTree>
      <p:nvGrpSpPr>
        <p:cNvPr id="1" name=""/>
        <p:cNvGrpSpPr/>
        <p:nvPr/>
      </p:nvGrpSpPr>
      <p:grpSpPr>
        <a:xfrm>
          <a:off x="0" y="0"/>
          <a:ext cx="0" cy="0"/>
          <a:chOff x="0" y="0"/>
          <a:chExt cx="0" cy="0"/>
        </a:xfrm>
      </p:grpSpPr>
      <p:pic>
        <p:nvPicPr>
          <p:cNvPr id="40" name="Earth.jpg" descr="Earth.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1"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10">
    <p:bg>
      <p:bgPr>
        <a:solidFill>
          <a:srgbClr val="FFFFFF"/>
        </a:solidFill>
      </p:bgPr>
    </p:bg>
    <p:spTree>
      <p:nvGrpSpPr>
        <p:cNvPr id="1" name=""/>
        <p:cNvGrpSpPr/>
        <p:nvPr/>
      </p:nvGrpSpPr>
      <p:grpSpPr>
        <a:xfrm>
          <a:off x="0" y="0"/>
          <a:ext cx="0" cy="0"/>
          <a:chOff x="0" y="0"/>
          <a:chExt cx="0" cy="0"/>
        </a:xfrm>
      </p:grpSpPr>
      <p:sp>
        <p:nvSpPr>
          <p:cNvPr id="371" name="Rectangle"/>
          <p:cNvSpPr/>
          <p:nvPr/>
        </p:nvSpPr>
        <p:spPr>
          <a:xfrm>
            <a:off x="-177800" y="-165100"/>
            <a:ext cx="24726900" cy="13906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72"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73"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74" name="Title Text"/>
          <p:cNvSpPr txBox="1"/>
          <p:nvPr>
            <p:ph type="title"/>
          </p:nvPr>
        </p:nvSpPr>
        <p:spPr>
          <a:xfrm>
            <a:off x="1866900" y="863600"/>
            <a:ext cx="20637500" cy="1841500"/>
          </a:xfrm>
          <a:prstGeom prst="rect">
            <a:avLst/>
          </a:prstGeom>
        </p:spPr>
        <p:txBody>
          <a:bodyPr anchor="b"/>
          <a:lstStyle>
            <a:lvl1pPr algn="r">
              <a:defRPr b="1">
                <a:solidFill>
                  <a:srgbClr val="444444"/>
                </a:solidFill>
                <a:latin typeface="Calibri"/>
                <a:ea typeface="Calibri"/>
                <a:cs typeface="Calibri"/>
                <a:sym typeface="Calibri"/>
              </a:defRPr>
            </a:lvl1pPr>
          </a:lstStyle>
          <a:p>
            <a:pPr/>
            <a:r>
              <a:t>Title Text</a:t>
            </a:r>
          </a:p>
        </p:txBody>
      </p:sp>
      <p:sp>
        <p:nvSpPr>
          <p:cNvPr id="375"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Only">
    <p:bg>
      <p:bgPr>
        <a:solidFill>
          <a:srgbClr val="FFFFFF"/>
        </a:solidFill>
      </p:bgPr>
    </p:bg>
    <p:spTree>
      <p:nvGrpSpPr>
        <p:cNvPr id="1" name=""/>
        <p:cNvGrpSpPr/>
        <p:nvPr/>
      </p:nvGrpSpPr>
      <p:grpSpPr>
        <a:xfrm>
          <a:off x="0" y="0"/>
          <a:ext cx="0" cy="0"/>
          <a:chOff x="0" y="0"/>
          <a:chExt cx="0" cy="0"/>
        </a:xfrm>
      </p:grpSpPr>
      <p:sp>
        <p:nvSpPr>
          <p:cNvPr id="382"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383" name="Rounded Rectangle"/>
          <p:cNvSpPr/>
          <p:nvPr/>
        </p:nvSpPr>
        <p:spPr>
          <a:xfrm>
            <a:off x="1740126" y="876300"/>
            <a:ext cx="20881519" cy="1816100"/>
          </a:xfrm>
          <a:prstGeom prst="roundRect">
            <a:avLst>
              <a:gd name="adj" fmla="val 10486"/>
            </a:avLst>
          </a:prstGeom>
          <a:solidFill>
            <a:srgbClr val="D6D6D6"/>
          </a:solidFill>
          <a:ln w="12700">
            <a:miter lim="400000"/>
          </a:ln>
        </p:spPr>
        <p:txBody>
          <a:bodyPr lIns="50800" tIns="50800" rIns="50800" bIns="50800"/>
          <a:lstStyle/>
          <a:p>
            <a:pPr algn="ctr" defTabSz="914400">
              <a:defRPr sz="6400">
                <a:uFill>
                  <a:solidFill>
                    <a:srgbClr val="000000"/>
                  </a:solidFill>
                </a:uFill>
                <a:latin typeface="Gill Sans"/>
                <a:ea typeface="Gill Sans"/>
                <a:cs typeface="Gill Sans"/>
                <a:sym typeface="Gill Sans"/>
              </a:defRPr>
            </a:pPr>
          </a:p>
        </p:txBody>
      </p:sp>
      <p:sp>
        <p:nvSpPr>
          <p:cNvPr id="384" name="Title Text"/>
          <p:cNvSpPr txBox="1"/>
          <p:nvPr>
            <p:ph type="title"/>
          </p:nvPr>
        </p:nvSpPr>
        <p:spPr>
          <a:xfrm>
            <a:off x="1867142" y="0"/>
            <a:ext cx="20640189" cy="2705100"/>
          </a:xfrm>
          <a:prstGeom prst="rect">
            <a:avLst/>
          </a:prstGeom>
        </p:spPr>
        <p:txBody>
          <a:bodyPr anchor="b"/>
          <a:lstStyle>
            <a:lvl1pP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385"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p:bg>
      <p:bgPr>
        <a:solidFill>
          <a:srgbClr val="FFFFFF"/>
        </a:solidFill>
      </p:bgPr>
    </p:bg>
    <p:spTree>
      <p:nvGrpSpPr>
        <p:cNvPr id="1" name=""/>
        <p:cNvGrpSpPr/>
        <p:nvPr/>
      </p:nvGrpSpPr>
      <p:grpSpPr>
        <a:xfrm>
          <a:off x="0" y="0"/>
          <a:ext cx="0" cy="0"/>
          <a:chOff x="0" y="0"/>
          <a:chExt cx="0" cy="0"/>
        </a:xfrm>
      </p:grpSpPr>
      <p:sp>
        <p:nvSpPr>
          <p:cNvPr id="392" name="Rectangle"/>
          <p:cNvSpPr/>
          <p:nvPr/>
        </p:nvSpPr>
        <p:spPr>
          <a:xfrm>
            <a:off x="-177825" y="-165100"/>
            <a:ext cx="24742824" cy="13906500"/>
          </a:xfrm>
          <a:prstGeom prst="rect">
            <a:avLst/>
          </a:prstGeom>
          <a:solidFill>
            <a:srgbClr val="444444"/>
          </a:solidFill>
          <a:ln w="25400">
            <a:solidFill>
              <a:srgbClr val="444444"/>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393" name="Rounded Rectangle"/>
          <p:cNvSpPr/>
          <p:nvPr/>
        </p:nvSpPr>
        <p:spPr>
          <a:xfrm>
            <a:off x="-1473394" y="876300"/>
            <a:ext cx="26228915" cy="1816100"/>
          </a:xfrm>
          <a:prstGeom prst="roundRect">
            <a:avLst>
              <a:gd name="adj" fmla="val 10486"/>
            </a:avLst>
          </a:prstGeom>
          <a:solidFill>
            <a:srgbClr val="D6D6D6"/>
          </a:solidFill>
          <a:ln w="12700">
            <a:miter lim="400000"/>
          </a:ln>
        </p:spPr>
        <p:txBody>
          <a:bodyPr lIns="50800" tIns="50800" rIns="50800" bIns="50800"/>
          <a:lstStyle/>
          <a:p>
            <a:pPr algn="ctr" defTabSz="914400">
              <a:defRPr sz="6400">
                <a:uFill>
                  <a:solidFill>
                    <a:srgbClr val="000000"/>
                  </a:solidFill>
                </a:uFill>
                <a:latin typeface="Gill Sans"/>
                <a:ea typeface="Gill Sans"/>
                <a:cs typeface="Gill Sans"/>
                <a:sym typeface="Gill Sans"/>
              </a:defRPr>
            </a:pPr>
          </a:p>
        </p:txBody>
      </p:sp>
      <p:sp>
        <p:nvSpPr>
          <p:cNvPr id="394" name="Rounded Rectangle"/>
          <p:cNvSpPr/>
          <p:nvPr/>
        </p:nvSpPr>
        <p:spPr>
          <a:xfrm>
            <a:off x="-1155853" y="2832100"/>
            <a:ext cx="26228915" cy="368300"/>
          </a:xfrm>
          <a:prstGeom prst="roundRect">
            <a:avLst>
              <a:gd name="adj" fmla="val 50000"/>
            </a:avLst>
          </a:prstGeom>
          <a:solidFill>
            <a:srgbClr val="D6D6D6"/>
          </a:solidFill>
          <a:ln w="12700">
            <a:miter lim="400000"/>
          </a:ln>
        </p:spPr>
        <p:txBody>
          <a:bodyPr lIns="50800" tIns="50800" rIns="50800" bIns="50800"/>
          <a:lstStyle/>
          <a:p>
            <a:pPr algn="ctr" defTabSz="914400">
              <a:defRPr sz="6400">
                <a:uFill>
                  <a:solidFill>
                    <a:srgbClr val="000000"/>
                  </a:solidFill>
                </a:uFill>
                <a:latin typeface="Gill Sans"/>
                <a:ea typeface="Gill Sans"/>
                <a:cs typeface="Gill Sans"/>
                <a:sym typeface="Gill Sans"/>
              </a:defRPr>
            </a:pPr>
          </a:p>
        </p:txBody>
      </p:sp>
      <p:sp>
        <p:nvSpPr>
          <p:cNvPr id="395" name="Title Text"/>
          <p:cNvSpPr txBox="1"/>
          <p:nvPr>
            <p:ph type="title"/>
          </p:nvPr>
        </p:nvSpPr>
        <p:spPr>
          <a:xfrm>
            <a:off x="1867142" y="0"/>
            <a:ext cx="20640189" cy="2705100"/>
          </a:xfrm>
          <a:prstGeom prst="rect">
            <a:avLst/>
          </a:prstGeom>
        </p:spPr>
        <p:txBody>
          <a:bodyPr anchor="b"/>
          <a:lstStyle>
            <a:lvl1pPr algn="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396" name="Body Level One…"/>
          <p:cNvSpPr txBox="1"/>
          <p:nvPr>
            <p:ph type="body" idx="1"/>
          </p:nvPr>
        </p:nvSpPr>
        <p:spPr>
          <a:xfrm>
            <a:off x="1219358" y="3200400"/>
            <a:ext cx="21948461" cy="10515600"/>
          </a:xfrm>
          <a:prstGeom prst="rect">
            <a:avLst/>
          </a:prstGeom>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1pPr>
            <a:lvl2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2pPr>
            <a:lvl3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3pPr>
            <a:lvl4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4pPr>
            <a:lvl5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397"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1">
    <p:bg>
      <p:bgPr>
        <a:solidFill>
          <a:srgbClr val="FFFFFF"/>
        </a:solidFill>
      </p:bgPr>
    </p:bg>
    <p:spTree>
      <p:nvGrpSpPr>
        <p:cNvPr id="1" name=""/>
        <p:cNvGrpSpPr/>
        <p:nvPr/>
      </p:nvGrpSpPr>
      <p:grpSpPr>
        <a:xfrm>
          <a:off x="0" y="0"/>
          <a:ext cx="0" cy="0"/>
          <a:chOff x="0" y="0"/>
          <a:chExt cx="0" cy="0"/>
        </a:xfrm>
      </p:grpSpPr>
      <p:sp>
        <p:nvSpPr>
          <p:cNvPr id="404"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405" name="Title Text"/>
          <p:cNvSpPr txBox="1"/>
          <p:nvPr>
            <p:ph type="title"/>
          </p:nvPr>
        </p:nvSpPr>
        <p:spPr>
          <a:xfrm>
            <a:off x="1219358" y="549275"/>
            <a:ext cx="21948461" cy="2651126"/>
          </a:xfrm>
          <a:prstGeom prst="rect">
            <a:avLst/>
          </a:prstGeom>
        </p:spPr>
        <p:txBody>
          <a:bodyPr lIns="38100" tIns="38100" rIns="38100" bIns="38100" anchor="t"/>
          <a:lstStyle>
            <a:lvl1pPr defTabSz="914400">
              <a:defRPr b="1">
                <a:solidFill>
                  <a:srgbClr val="E7E7E7"/>
                </a:solidFill>
                <a:uFill>
                  <a:solidFill>
                    <a:srgbClr val="E7E7E7"/>
                  </a:solidFill>
                </a:uFill>
                <a:latin typeface="Calibri"/>
                <a:ea typeface="Calibri"/>
                <a:cs typeface="Calibri"/>
                <a:sym typeface="Calibri"/>
              </a:defRPr>
            </a:lvl1pPr>
          </a:lstStyle>
          <a:p>
            <a:pPr/>
            <a:r>
              <a:t>Title Text</a:t>
            </a:r>
          </a:p>
        </p:txBody>
      </p:sp>
      <p:sp>
        <p:nvSpPr>
          <p:cNvPr id="406" name="Body Level One…"/>
          <p:cNvSpPr txBox="1"/>
          <p:nvPr>
            <p:ph type="body" idx="1"/>
          </p:nvPr>
        </p:nvSpPr>
        <p:spPr>
          <a:xfrm>
            <a:off x="1219358" y="3200400"/>
            <a:ext cx="21948461" cy="10515600"/>
          </a:xfrm>
          <a:prstGeom prst="rect">
            <a:avLst/>
          </a:prstGeom>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1pPr>
            <a:lvl2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2pPr>
            <a:lvl3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3pPr>
            <a:lvl4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4pPr>
            <a:lvl5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407"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2">
    <p:bg>
      <p:bgPr>
        <a:solidFill>
          <a:srgbClr val="FFFFFF"/>
        </a:solidFill>
      </p:bgPr>
    </p:bg>
    <p:spTree>
      <p:nvGrpSpPr>
        <p:cNvPr id="1" name=""/>
        <p:cNvGrpSpPr/>
        <p:nvPr/>
      </p:nvGrpSpPr>
      <p:grpSpPr>
        <a:xfrm>
          <a:off x="0" y="0"/>
          <a:ext cx="0" cy="0"/>
          <a:chOff x="0" y="0"/>
          <a:chExt cx="0" cy="0"/>
        </a:xfrm>
      </p:grpSpPr>
      <p:sp>
        <p:nvSpPr>
          <p:cNvPr id="414" name="Rectangle"/>
          <p:cNvSpPr/>
          <p:nvPr/>
        </p:nvSpPr>
        <p:spPr>
          <a:xfrm>
            <a:off x="-177825" y="-165100"/>
            <a:ext cx="24742824" cy="13906500"/>
          </a:xfrm>
          <a:prstGeom prst="rect">
            <a:avLst/>
          </a:prstGeom>
          <a:solidFill>
            <a:srgbClr val="444444"/>
          </a:solidFill>
          <a:ln w="25400">
            <a:solidFill>
              <a:srgbClr val="444444"/>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415" name="Rounded Rectangle"/>
          <p:cNvSpPr/>
          <p:nvPr/>
        </p:nvSpPr>
        <p:spPr>
          <a:xfrm>
            <a:off x="-1473394" y="876300"/>
            <a:ext cx="26228915" cy="1816100"/>
          </a:xfrm>
          <a:prstGeom prst="roundRect">
            <a:avLst>
              <a:gd name="adj" fmla="val 10486"/>
            </a:avLst>
          </a:prstGeom>
          <a:solidFill>
            <a:srgbClr val="D6D6D6"/>
          </a:solidFill>
          <a:ln w="12700">
            <a:miter lim="400000"/>
          </a:ln>
        </p:spPr>
        <p:txBody>
          <a:bodyPr lIns="50800" tIns="50800" rIns="50800" bIns="50800"/>
          <a:lstStyle/>
          <a:p>
            <a:pPr algn="ctr" defTabSz="914400">
              <a:defRPr sz="6400">
                <a:uFill>
                  <a:solidFill>
                    <a:srgbClr val="000000"/>
                  </a:solidFill>
                </a:uFill>
                <a:latin typeface="Gill Sans"/>
                <a:ea typeface="Gill Sans"/>
                <a:cs typeface="Gill Sans"/>
                <a:sym typeface="Gill Sans"/>
              </a:defRPr>
            </a:pPr>
          </a:p>
        </p:txBody>
      </p:sp>
      <p:sp>
        <p:nvSpPr>
          <p:cNvPr id="416" name="Rounded Rectangle"/>
          <p:cNvSpPr/>
          <p:nvPr/>
        </p:nvSpPr>
        <p:spPr>
          <a:xfrm>
            <a:off x="-1155853" y="2832100"/>
            <a:ext cx="26228915" cy="800100"/>
          </a:xfrm>
          <a:prstGeom prst="roundRect">
            <a:avLst>
              <a:gd name="adj" fmla="val 23806"/>
            </a:avLst>
          </a:prstGeom>
          <a:solidFill>
            <a:srgbClr val="D6D6D6"/>
          </a:solidFill>
          <a:ln w="12700">
            <a:miter lim="400000"/>
          </a:ln>
        </p:spPr>
        <p:txBody>
          <a:bodyPr lIns="50800" tIns="50800" rIns="50800" bIns="50800"/>
          <a:lstStyle/>
          <a:p>
            <a:pPr algn="ctr" defTabSz="914400">
              <a:defRPr sz="6400">
                <a:uFill>
                  <a:solidFill>
                    <a:srgbClr val="000000"/>
                  </a:solidFill>
                </a:uFill>
                <a:latin typeface="Gill Sans"/>
                <a:ea typeface="Gill Sans"/>
                <a:cs typeface="Gill Sans"/>
                <a:sym typeface="Gill Sans"/>
              </a:defRPr>
            </a:pPr>
          </a:p>
        </p:txBody>
      </p:sp>
      <p:sp>
        <p:nvSpPr>
          <p:cNvPr id="417" name="Title Text"/>
          <p:cNvSpPr txBox="1"/>
          <p:nvPr>
            <p:ph type="title"/>
          </p:nvPr>
        </p:nvSpPr>
        <p:spPr>
          <a:xfrm>
            <a:off x="1867142" y="0"/>
            <a:ext cx="20640189" cy="2705100"/>
          </a:xfrm>
          <a:prstGeom prst="rect">
            <a:avLst/>
          </a:prstGeom>
        </p:spPr>
        <p:txBody>
          <a:bodyPr anchor="b"/>
          <a:lstStyle>
            <a:lvl1pPr algn="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418" name="Body Level One…"/>
          <p:cNvSpPr txBox="1"/>
          <p:nvPr>
            <p:ph type="body" idx="1"/>
          </p:nvPr>
        </p:nvSpPr>
        <p:spPr>
          <a:xfrm>
            <a:off x="1219358" y="3200412"/>
            <a:ext cx="21948461" cy="10515589"/>
          </a:xfrm>
          <a:prstGeom prst="rect">
            <a:avLst/>
          </a:prstGeom>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1pPr>
            <a:lvl2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2pPr>
            <a:lvl3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3pPr>
            <a:lvl4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4pPr>
            <a:lvl5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419"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3">
    <p:bg>
      <p:bgPr>
        <a:solidFill>
          <a:srgbClr val="FFFFFF"/>
        </a:solidFill>
      </p:bgPr>
    </p:bg>
    <p:spTree>
      <p:nvGrpSpPr>
        <p:cNvPr id="1" name=""/>
        <p:cNvGrpSpPr/>
        <p:nvPr/>
      </p:nvGrpSpPr>
      <p:grpSpPr>
        <a:xfrm>
          <a:off x="0" y="0"/>
          <a:ext cx="0" cy="0"/>
          <a:chOff x="0" y="0"/>
          <a:chExt cx="0" cy="0"/>
        </a:xfrm>
      </p:grpSpPr>
      <p:sp>
        <p:nvSpPr>
          <p:cNvPr id="426"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pic>
        <p:nvPicPr>
          <p:cNvPr id="427" name="image9.png" descr="image9.png"/>
          <p:cNvPicPr>
            <a:picLocks noChangeAspect="1"/>
          </p:cNvPicPr>
          <p:nvPr/>
        </p:nvPicPr>
        <p:blipFill>
          <a:blip r:embed="rId2">
            <a:extLst/>
          </a:blip>
          <a:stretch>
            <a:fillRect/>
          </a:stretch>
        </p:blipFill>
        <p:spPr>
          <a:xfrm>
            <a:off x="15521762" y="10274300"/>
            <a:ext cx="5601431" cy="2566990"/>
          </a:xfrm>
          <a:prstGeom prst="rect">
            <a:avLst/>
          </a:prstGeom>
          <a:ln w="12700">
            <a:miter lim="400000"/>
          </a:ln>
        </p:spPr>
      </p:pic>
      <p:sp>
        <p:nvSpPr>
          <p:cNvPr id="428" name="Title Text"/>
          <p:cNvSpPr txBox="1"/>
          <p:nvPr>
            <p:ph type="title"/>
          </p:nvPr>
        </p:nvSpPr>
        <p:spPr>
          <a:xfrm>
            <a:off x="1867142" y="0"/>
            <a:ext cx="20640189" cy="2705100"/>
          </a:xfrm>
          <a:prstGeom prst="rect">
            <a:avLst/>
          </a:prstGeom>
        </p:spPr>
        <p:txBody>
          <a:bodyPr anchor="b"/>
          <a:lstStyle>
            <a:lvl1pP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429" name="Body Level One…"/>
          <p:cNvSpPr txBox="1"/>
          <p:nvPr>
            <p:ph type="body" idx="1"/>
          </p:nvPr>
        </p:nvSpPr>
        <p:spPr>
          <a:xfrm>
            <a:off x="1219358" y="3200412"/>
            <a:ext cx="21948461" cy="10515589"/>
          </a:xfrm>
          <a:prstGeom prst="rect">
            <a:avLst/>
          </a:prstGeom>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1pPr>
            <a:lvl2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2pPr>
            <a:lvl3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3pPr>
            <a:lvl4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4pPr>
            <a:lvl5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430"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4">
    <p:bg>
      <p:bgPr>
        <a:solidFill>
          <a:srgbClr val="FFFFFF"/>
        </a:solidFill>
      </p:bgPr>
    </p:bg>
    <p:spTree>
      <p:nvGrpSpPr>
        <p:cNvPr id="1" name=""/>
        <p:cNvGrpSpPr/>
        <p:nvPr/>
      </p:nvGrpSpPr>
      <p:grpSpPr>
        <a:xfrm>
          <a:off x="0" y="0"/>
          <a:ext cx="0" cy="0"/>
          <a:chOff x="0" y="0"/>
          <a:chExt cx="0" cy="0"/>
        </a:xfrm>
      </p:grpSpPr>
      <p:sp>
        <p:nvSpPr>
          <p:cNvPr id="437"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pic>
        <p:nvPicPr>
          <p:cNvPr id="438" name="image9.png" descr="image9.png"/>
          <p:cNvPicPr>
            <a:picLocks noChangeAspect="1"/>
          </p:cNvPicPr>
          <p:nvPr/>
        </p:nvPicPr>
        <p:blipFill>
          <a:blip r:embed="rId2">
            <a:extLst/>
          </a:blip>
          <a:stretch>
            <a:fillRect/>
          </a:stretch>
        </p:blipFill>
        <p:spPr>
          <a:xfrm>
            <a:off x="15521759" y="10274300"/>
            <a:ext cx="5601431" cy="2566990"/>
          </a:xfrm>
          <a:prstGeom prst="rect">
            <a:avLst/>
          </a:prstGeom>
          <a:ln w="12700">
            <a:miter lim="400000"/>
          </a:ln>
        </p:spPr>
      </p:pic>
      <p:sp>
        <p:nvSpPr>
          <p:cNvPr id="439" name="Title Text"/>
          <p:cNvSpPr txBox="1"/>
          <p:nvPr>
            <p:ph type="title"/>
          </p:nvPr>
        </p:nvSpPr>
        <p:spPr>
          <a:xfrm>
            <a:off x="1867142" y="0"/>
            <a:ext cx="20640189" cy="2705100"/>
          </a:xfrm>
          <a:prstGeom prst="rect">
            <a:avLst/>
          </a:prstGeom>
        </p:spPr>
        <p:txBody>
          <a:bodyPr anchor="b"/>
          <a:lstStyle>
            <a:lvl1pP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440" name="Body Level One…"/>
          <p:cNvSpPr txBox="1"/>
          <p:nvPr>
            <p:ph type="body" idx="1"/>
          </p:nvPr>
        </p:nvSpPr>
        <p:spPr>
          <a:xfrm>
            <a:off x="1219358" y="3200412"/>
            <a:ext cx="21948461" cy="10515589"/>
          </a:xfrm>
          <a:prstGeom prst="rect">
            <a:avLst/>
          </a:prstGeom>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1pPr>
            <a:lvl2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2pPr>
            <a:lvl3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3pPr>
            <a:lvl4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4pPr>
            <a:lvl5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441"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6">
    <p:bg>
      <p:bgPr>
        <a:solidFill>
          <a:srgbClr val="FFFFFF"/>
        </a:solidFill>
      </p:bgPr>
    </p:bg>
    <p:spTree>
      <p:nvGrpSpPr>
        <p:cNvPr id="1" name=""/>
        <p:cNvGrpSpPr/>
        <p:nvPr/>
      </p:nvGrpSpPr>
      <p:grpSpPr>
        <a:xfrm>
          <a:off x="0" y="0"/>
          <a:ext cx="0" cy="0"/>
          <a:chOff x="0" y="0"/>
          <a:chExt cx="0" cy="0"/>
        </a:xfrm>
      </p:grpSpPr>
      <p:sp>
        <p:nvSpPr>
          <p:cNvPr id="448"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pic>
        <p:nvPicPr>
          <p:cNvPr id="449" name="image9.png" descr="image9.png"/>
          <p:cNvPicPr>
            <a:picLocks noChangeAspect="1"/>
          </p:cNvPicPr>
          <p:nvPr/>
        </p:nvPicPr>
        <p:blipFill>
          <a:blip r:embed="rId2">
            <a:extLst/>
          </a:blip>
          <a:stretch>
            <a:fillRect/>
          </a:stretch>
        </p:blipFill>
        <p:spPr>
          <a:xfrm>
            <a:off x="15521750" y="10274300"/>
            <a:ext cx="5601431" cy="2566990"/>
          </a:xfrm>
          <a:prstGeom prst="rect">
            <a:avLst/>
          </a:prstGeom>
          <a:ln w="12700">
            <a:miter lim="400000"/>
          </a:ln>
        </p:spPr>
      </p:pic>
      <p:sp>
        <p:nvSpPr>
          <p:cNvPr id="450" name="Title Text"/>
          <p:cNvSpPr txBox="1"/>
          <p:nvPr>
            <p:ph type="title"/>
          </p:nvPr>
        </p:nvSpPr>
        <p:spPr>
          <a:xfrm>
            <a:off x="1867142" y="0"/>
            <a:ext cx="20640189" cy="2705100"/>
          </a:xfrm>
          <a:prstGeom prst="rect">
            <a:avLst/>
          </a:prstGeom>
        </p:spPr>
        <p:txBody>
          <a:bodyPr anchor="b"/>
          <a:lstStyle>
            <a:lvl1pP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451" name="Body Level One…"/>
          <p:cNvSpPr txBox="1"/>
          <p:nvPr>
            <p:ph type="body" idx="1"/>
          </p:nvPr>
        </p:nvSpPr>
        <p:spPr>
          <a:xfrm>
            <a:off x="1219358" y="3200412"/>
            <a:ext cx="21948461" cy="10515589"/>
          </a:xfrm>
          <a:prstGeom prst="rect">
            <a:avLst/>
          </a:prstGeom>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1pPr>
            <a:lvl2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2pPr>
            <a:lvl3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3pPr>
            <a:lvl4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4pPr>
            <a:lvl5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452"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9">
    <p:bg>
      <p:bgPr>
        <a:solidFill>
          <a:srgbClr val="FFFFFF"/>
        </a:solidFill>
      </p:bgPr>
    </p:bg>
    <p:spTree>
      <p:nvGrpSpPr>
        <p:cNvPr id="1" name=""/>
        <p:cNvGrpSpPr/>
        <p:nvPr/>
      </p:nvGrpSpPr>
      <p:grpSpPr>
        <a:xfrm>
          <a:off x="0" y="0"/>
          <a:ext cx="0" cy="0"/>
          <a:chOff x="0" y="0"/>
          <a:chExt cx="0" cy="0"/>
        </a:xfrm>
      </p:grpSpPr>
      <p:sp>
        <p:nvSpPr>
          <p:cNvPr id="459"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460" name="Title Text"/>
          <p:cNvSpPr txBox="1"/>
          <p:nvPr>
            <p:ph type="title"/>
          </p:nvPr>
        </p:nvSpPr>
        <p:spPr>
          <a:xfrm>
            <a:off x="1866900" y="0"/>
            <a:ext cx="20637500" cy="2705100"/>
          </a:xfrm>
          <a:prstGeom prst="rect">
            <a:avLst/>
          </a:prstGeom>
        </p:spPr>
        <p:txBody>
          <a:bodyPr anchor="b"/>
          <a:lstStyle>
            <a:lvl1pP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461" name="Body Level One…"/>
          <p:cNvSpPr txBox="1"/>
          <p:nvPr>
            <p:ph type="body" idx="1"/>
          </p:nvPr>
        </p:nvSpPr>
        <p:spPr>
          <a:xfrm>
            <a:off x="1219200" y="3200400"/>
            <a:ext cx="21945600" cy="10515600"/>
          </a:xfrm>
          <a:prstGeom prst="rect">
            <a:avLst/>
          </a:prstGeom>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1pPr>
            <a:lvl2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2pPr>
            <a:lvl3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3pPr>
            <a:lvl4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4pPr>
            <a:lvl5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462"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27">
    <p:bg>
      <p:bgPr>
        <a:solidFill>
          <a:srgbClr val="FFFFFF"/>
        </a:solidFill>
      </p:bgPr>
    </p:bg>
    <p:spTree>
      <p:nvGrpSpPr>
        <p:cNvPr id="1" name=""/>
        <p:cNvGrpSpPr/>
        <p:nvPr/>
      </p:nvGrpSpPr>
      <p:grpSpPr>
        <a:xfrm>
          <a:off x="0" y="0"/>
          <a:ext cx="0" cy="0"/>
          <a:chOff x="0" y="0"/>
          <a:chExt cx="0" cy="0"/>
        </a:xfrm>
      </p:grpSpPr>
      <p:sp>
        <p:nvSpPr>
          <p:cNvPr id="469"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pic>
        <p:nvPicPr>
          <p:cNvPr id="470" name="image9.png" descr="image9.png"/>
          <p:cNvPicPr>
            <a:picLocks noChangeAspect="1"/>
          </p:cNvPicPr>
          <p:nvPr/>
        </p:nvPicPr>
        <p:blipFill>
          <a:blip r:embed="rId2">
            <a:extLst/>
          </a:blip>
          <a:stretch>
            <a:fillRect/>
          </a:stretch>
        </p:blipFill>
        <p:spPr>
          <a:xfrm>
            <a:off x="15521756" y="10274300"/>
            <a:ext cx="5601431" cy="2566990"/>
          </a:xfrm>
          <a:prstGeom prst="rect">
            <a:avLst/>
          </a:prstGeom>
          <a:ln w="12700">
            <a:miter lim="400000"/>
          </a:ln>
        </p:spPr>
      </p:pic>
      <p:sp>
        <p:nvSpPr>
          <p:cNvPr id="471" name="Title Text"/>
          <p:cNvSpPr txBox="1"/>
          <p:nvPr>
            <p:ph type="title"/>
          </p:nvPr>
        </p:nvSpPr>
        <p:spPr>
          <a:xfrm>
            <a:off x="1867142" y="0"/>
            <a:ext cx="20640189" cy="2705100"/>
          </a:xfrm>
          <a:prstGeom prst="rect">
            <a:avLst/>
          </a:prstGeom>
        </p:spPr>
        <p:txBody>
          <a:bodyPr anchor="b"/>
          <a:lstStyle>
            <a:lvl1pP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472" name="Body Level One…"/>
          <p:cNvSpPr txBox="1"/>
          <p:nvPr>
            <p:ph type="body" idx="1"/>
          </p:nvPr>
        </p:nvSpPr>
        <p:spPr>
          <a:xfrm>
            <a:off x="1219358" y="3200412"/>
            <a:ext cx="21948461" cy="10515589"/>
          </a:xfrm>
          <a:prstGeom prst="rect">
            <a:avLst/>
          </a:prstGeom>
        </p:spPr>
        <p:txBody>
          <a:bodyPr lIns="38100" tIns="38100" rIns="38100" bIns="38100" anchor="t"/>
          <a:lstStyle>
            <a:lvl1pPr marL="342900" indent="-342900" defTabSz="914400">
              <a:spcBef>
                <a:spcPts val="0"/>
              </a:spcBef>
              <a:buSzTx/>
              <a:buNone/>
              <a:defRPr sz="20000">
                <a:solidFill>
                  <a:srgbClr val="E7E7E7"/>
                </a:solidFill>
                <a:uFill>
                  <a:solidFill>
                    <a:srgbClr val="E7E7E7"/>
                  </a:solidFill>
                </a:uFill>
                <a:latin typeface="Calibri"/>
                <a:ea typeface="Calibri"/>
                <a:cs typeface="Calibri"/>
                <a:sym typeface="Calibri"/>
              </a:defRPr>
            </a:lvl1pPr>
            <a:lvl2pPr marL="342900" indent="114300" defTabSz="914400">
              <a:spcBef>
                <a:spcPts val="0"/>
              </a:spcBef>
              <a:buSzTx/>
              <a:buNone/>
              <a:defRPr sz="20000">
                <a:solidFill>
                  <a:srgbClr val="E7E7E7"/>
                </a:solidFill>
                <a:uFill>
                  <a:solidFill>
                    <a:srgbClr val="E7E7E7"/>
                  </a:solidFill>
                </a:uFill>
                <a:latin typeface="Calibri"/>
                <a:ea typeface="Calibri"/>
                <a:cs typeface="Calibri"/>
                <a:sym typeface="Calibri"/>
              </a:defRPr>
            </a:lvl2pPr>
            <a:lvl3pPr marL="342900" indent="571500" defTabSz="914400">
              <a:spcBef>
                <a:spcPts val="0"/>
              </a:spcBef>
              <a:buSzTx/>
              <a:buNone/>
              <a:defRPr sz="20000">
                <a:solidFill>
                  <a:srgbClr val="E7E7E7"/>
                </a:solidFill>
                <a:uFill>
                  <a:solidFill>
                    <a:srgbClr val="E7E7E7"/>
                  </a:solidFill>
                </a:uFill>
                <a:latin typeface="Calibri"/>
                <a:ea typeface="Calibri"/>
                <a:cs typeface="Calibri"/>
                <a:sym typeface="Calibri"/>
              </a:defRPr>
            </a:lvl3pPr>
            <a:lvl4pPr marL="342900" indent="1028700" defTabSz="914400">
              <a:spcBef>
                <a:spcPts val="0"/>
              </a:spcBef>
              <a:buSzTx/>
              <a:buNone/>
              <a:defRPr sz="20000">
                <a:solidFill>
                  <a:srgbClr val="E7E7E7"/>
                </a:solidFill>
                <a:uFill>
                  <a:solidFill>
                    <a:srgbClr val="E7E7E7"/>
                  </a:solidFill>
                </a:uFill>
                <a:latin typeface="Calibri"/>
                <a:ea typeface="Calibri"/>
                <a:cs typeface="Calibri"/>
                <a:sym typeface="Calibri"/>
              </a:defRPr>
            </a:lvl4pPr>
            <a:lvl5pPr marL="342900" indent="1485900" defTabSz="914400">
              <a:spcBef>
                <a:spcPts val="0"/>
              </a:spcBef>
              <a:buSzTx/>
              <a:buNone/>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473"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stronomy copy 3">
    <p:bg>
      <p:bgPr>
        <a:solidFill>
          <a:srgbClr val="FFFFFF"/>
        </a:solidFill>
      </p:bgPr>
    </p:bg>
    <p:spTree>
      <p:nvGrpSpPr>
        <p:cNvPr id="1" name=""/>
        <p:cNvGrpSpPr/>
        <p:nvPr/>
      </p:nvGrpSpPr>
      <p:grpSpPr>
        <a:xfrm>
          <a:off x="0" y="0"/>
          <a:ext cx="0" cy="0"/>
          <a:chOff x="0" y="0"/>
          <a:chExt cx="0" cy="0"/>
        </a:xfrm>
      </p:grpSpPr>
      <p:pic>
        <p:nvPicPr>
          <p:cNvPr id="48" name="Earth.jpg" descr="Earth.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9" name="Title Text"/>
          <p:cNvSpPr txBox="1"/>
          <p:nvPr>
            <p:ph type="title"/>
          </p:nvPr>
        </p:nvSpPr>
        <p:spPr>
          <a:xfrm>
            <a:off x="1778000" y="1384300"/>
            <a:ext cx="20828000" cy="10045700"/>
          </a:xfrm>
          <a:prstGeom prst="rect">
            <a:avLst/>
          </a:prstGeom>
        </p:spPr>
        <p:txBody>
          <a:bodyPr lIns="0" tIns="0" rIns="0" bIns="0" anchor="t"/>
          <a:lstStyle>
            <a:lvl1pPr algn="l">
              <a:defRPr sz="7200">
                <a:latin typeface="+mj-lt"/>
                <a:ea typeface="+mj-ea"/>
                <a:cs typeface="+mj-cs"/>
                <a:sym typeface="Helvetica"/>
              </a:defRPr>
            </a:lvl1pPr>
          </a:lstStyle>
          <a:p>
            <a:pPr/>
            <a:r>
              <a:t>Title Text</a:t>
            </a:r>
          </a:p>
        </p:txBody>
      </p:sp>
      <p:sp>
        <p:nvSpPr>
          <p:cNvPr id="5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24">
    <p:bg>
      <p:bgPr>
        <a:solidFill>
          <a:srgbClr val="FFFFFF"/>
        </a:solidFill>
      </p:bgPr>
    </p:bg>
    <p:spTree>
      <p:nvGrpSpPr>
        <p:cNvPr id="1" name=""/>
        <p:cNvGrpSpPr/>
        <p:nvPr/>
      </p:nvGrpSpPr>
      <p:grpSpPr>
        <a:xfrm>
          <a:off x="0" y="0"/>
          <a:ext cx="0" cy="0"/>
          <a:chOff x="0" y="0"/>
          <a:chExt cx="0" cy="0"/>
        </a:xfrm>
      </p:grpSpPr>
      <p:sp>
        <p:nvSpPr>
          <p:cNvPr id="480"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pic>
        <p:nvPicPr>
          <p:cNvPr id="481" name="image9.png" descr="image9.png"/>
          <p:cNvPicPr>
            <a:picLocks noChangeAspect="1"/>
          </p:cNvPicPr>
          <p:nvPr/>
        </p:nvPicPr>
        <p:blipFill>
          <a:blip r:embed="rId2">
            <a:extLst/>
          </a:blip>
          <a:stretch>
            <a:fillRect/>
          </a:stretch>
        </p:blipFill>
        <p:spPr>
          <a:xfrm>
            <a:off x="15521762" y="10274300"/>
            <a:ext cx="5601431" cy="2566990"/>
          </a:xfrm>
          <a:prstGeom prst="rect">
            <a:avLst/>
          </a:prstGeom>
          <a:ln w="12700">
            <a:miter lim="400000"/>
          </a:ln>
        </p:spPr>
      </p:pic>
      <p:sp>
        <p:nvSpPr>
          <p:cNvPr id="482" name="Title Text"/>
          <p:cNvSpPr txBox="1"/>
          <p:nvPr>
            <p:ph type="title"/>
          </p:nvPr>
        </p:nvSpPr>
        <p:spPr>
          <a:xfrm>
            <a:off x="1867142" y="0"/>
            <a:ext cx="20640189" cy="2705100"/>
          </a:xfrm>
          <a:prstGeom prst="rect">
            <a:avLst/>
          </a:prstGeom>
        </p:spPr>
        <p:txBody>
          <a:bodyPr anchor="b"/>
          <a:lstStyle>
            <a:lvl1pP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483" name="Body Level One…"/>
          <p:cNvSpPr txBox="1"/>
          <p:nvPr>
            <p:ph type="body" idx="1"/>
          </p:nvPr>
        </p:nvSpPr>
        <p:spPr>
          <a:xfrm>
            <a:off x="1219358" y="3200412"/>
            <a:ext cx="21948461" cy="10515589"/>
          </a:xfrm>
          <a:prstGeom prst="rect">
            <a:avLst/>
          </a:prstGeom>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1pPr>
            <a:lvl2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2pPr>
            <a:lvl3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3pPr>
            <a:lvl4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4pPr>
            <a:lvl5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484"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9">
    <p:bg>
      <p:bgPr>
        <a:solidFill>
          <a:srgbClr val="FFFFFF"/>
        </a:solidFill>
      </p:bgPr>
    </p:bg>
    <p:spTree>
      <p:nvGrpSpPr>
        <p:cNvPr id="1" name=""/>
        <p:cNvGrpSpPr/>
        <p:nvPr/>
      </p:nvGrpSpPr>
      <p:grpSpPr>
        <a:xfrm>
          <a:off x="0" y="0"/>
          <a:ext cx="0" cy="0"/>
          <a:chOff x="0" y="0"/>
          <a:chExt cx="0" cy="0"/>
        </a:xfrm>
      </p:grpSpPr>
      <p:sp>
        <p:nvSpPr>
          <p:cNvPr id="491"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92" name="Title Text"/>
          <p:cNvSpPr txBox="1"/>
          <p:nvPr>
            <p:ph type="title"/>
          </p:nvPr>
        </p:nvSpPr>
        <p:spPr>
          <a:xfrm>
            <a:off x="1866900" y="863600"/>
            <a:ext cx="20637500" cy="1841500"/>
          </a:xfrm>
          <a:prstGeom prst="rect">
            <a:avLst/>
          </a:prstGeom>
        </p:spPr>
        <p:txBody>
          <a:bodyPr anchor="b"/>
          <a:lstStyle>
            <a:lvl1pPr>
              <a:defRPr b="1">
                <a:solidFill>
                  <a:srgbClr val="444444"/>
                </a:solidFill>
                <a:latin typeface="Calibri"/>
                <a:ea typeface="Calibri"/>
                <a:cs typeface="Calibri"/>
                <a:sym typeface="Calibri"/>
              </a:defRPr>
            </a:lvl1pPr>
          </a:lstStyle>
          <a:p>
            <a:pPr/>
            <a:r>
              <a:t>Title Text</a:t>
            </a:r>
          </a:p>
        </p:txBody>
      </p:sp>
      <p:sp>
        <p:nvSpPr>
          <p:cNvPr id="493"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p:bg>
      <p:bgPr>
        <a:solidFill>
          <a:srgbClr val="FFFFFF"/>
        </a:solidFill>
      </p:bgPr>
    </p:bg>
    <p:spTree>
      <p:nvGrpSpPr>
        <p:cNvPr id="1" name=""/>
        <p:cNvGrpSpPr/>
        <p:nvPr/>
      </p:nvGrpSpPr>
      <p:grpSpPr>
        <a:xfrm>
          <a:off x="0" y="0"/>
          <a:ext cx="0" cy="0"/>
          <a:chOff x="0" y="0"/>
          <a:chExt cx="0" cy="0"/>
        </a:xfrm>
      </p:grpSpPr>
      <p:sp>
        <p:nvSpPr>
          <p:cNvPr id="50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Reference  copy">
    <p:bg>
      <p:bgPr>
        <a:solidFill>
          <a:srgbClr val="FFFFFF"/>
        </a:solidFill>
      </p:bgPr>
    </p:bg>
    <p:spTree>
      <p:nvGrpSpPr>
        <p:cNvPr id="1" name=""/>
        <p:cNvGrpSpPr/>
        <p:nvPr/>
      </p:nvGrpSpPr>
      <p:grpSpPr>
        <a:xfrm>
          <a:off x="0" y="0"/>
          <a:ext cx="0" cy="0"/>
          <a:chOff x="0" y="0"/>
          <a:chExt cx="0" cy="0"/>
        </a:xfrm>
      </p:grpSpPr>
      <p:pic>
        <p:nvPicPr>
          <p:cNvPr id="507"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08" name="Title Text"/>
          <p:cNvSpPr txBox="1"/>
          <p:nvPr>
            <p:ph type="title"/>
          </p:nvPr>
        </p:nvSpPr>
        <p:spPr>
          <a:xfrm>
            <a:off x="1778000" y="1384300"/>
            <a:ext cx="20828000" cy="8826500"/>
          </a:xfrm>
          <a:prstGeom prst="rect">
            <a:avLst/>
          </a:prstGeom>
        </p:spPr>
        <p:txBody>
          <a:bodyPr lIns="0" tIns="0" rIns="0" bIns="0" anchor="t"/>
          <a:lstStyle>
            <a:lvl1pPr algn="l">
              <a:defRPr sz="7200">
                <a:solidFill>
                  <a:srgbClr val="E2DEAB"/>
                </a:solidFill>
                <a:latin typeface="+mj-lt"/>
                <a:ea typeface="+mj-ea"/>
                <a:cs typeface="+mj-cs"/>
                <a:sym typeface="Helvetica"/>
              </a:defRPr>
            </a:lvl1pPr>
          </a:lstStyle>
          <a:p>
            <a:pPr/>
            <a:r>
              <a:t>Title Text</a:t>
            </a:r>
          </a:p>
        </p:txBody>
      </p:sp>
      <p:sp>
        <p:nvSpPr>
          <p:cNvPr id="509" name="Body Level One…"/>
          <p:cNvSpPr txBox="1"/>
          <p:nvPr>
            <p:ph type="body" sz="quarter" idx="1"/>
          </p:nvPr>
        </p:nvSpPr>
        <p:spPr>
          <a:xfrm>
            <a:off x="1752600" y="10198100"/>
            <a:ext cx="20866100" cy="1689100"/>
          </a:xfrm>
          <a:prstGeom prst="rect">
            <a:avLst/>
          </a:prstGeom>
        </p:spPr>
        <p:txBody>
          <a:bodyPr lIns="0" tIns="0" rIns="0" bIns="0" anchor="t"/>
          <a:lstStyle>
            <a:lvl1pPr marL="0" indent="0">
              <a:spcBef>
                <a:spcPts val="0"/>
              </a:spcBef>
              <a:buSzTx/>
              <a:buNone/>
              <a:defRPr sz="3600">
                <a:solidFill>
                  <a:srgbClr val="E2DEAB"/>
                </a:solidFill>
                <a:latin typeface="+mj-lt"/>
                <a:ea typeface="+mj-ea"/>
                <a:cs typeface="+mj-cs"/>
                <a:sym typeface="Helvetica"/>
              </a:defRPr>
            </a:lvl1pPr>
            <a:lvl2pPr marL="0" indent="0">
              <a:spcBef>
                <a:spcPts val="0"/>
              </a:spcBef>
              <a:buSzTx/>
              <a:buNone/>
              <a:defRPr sz="3600">
                <a:solidFill>
                  <a:srgbClr val="E2DEAB"/>
                </a:solidFill>
                <a:latin typeface="+mj-lt"/>
                <a:ea typeface="+mj-ea"/>
                <a:cs typeface="+mj-cs"/>
                <a:sym typeface="Helvetica"/>
              </a:defRPr>
            </a:lvl2pPr>
            <a:lvl3pPr marL="0" indent="0">
              <a:spcBef>
                <a:spcPts val="0"/>
              </a:spcBef>
              <a:buSzTx/>
              <a:buNone/>
              <a:defRPr sz="3600">
                <a:solidFill>
                  <a:srgbClr val="E2DEAB"/>
                </a:solidFill>
                <a:latin typeface="+mj-lt"/>
                <a:ea typeface="+mj-ea"/>
                <a:cs typeface="+mj-cs"/>
                <a:sym typeface="Helvetica"/>
              </a:defRPr>
            </a:lvl3pPr>
            <a:lvl4pPr marL="0" indent="0">
              <a:spcBef>
                <a:spcPts val="0"/>
              </a:spcBef>
              <a:buSzTx/>
              <a:buNone/>
              <a:defRPr sz="3600">
                <a:solidFill>
                  <a:srgbClr val="E2DEAB"/>
                </a:solidFill>
                <a:latin typeface="+mj-lt"/>
                <a:ea typeface="+mj-ea"/>
                <a:cs typeface="+mj-cs"/>
                <a:sym typeface="Helvetica"/>
              </a:defRPr>
            </a:lvl4pPr>
            <a:lvl5pPr marL="0" indent="0">
              <a:spcBef>
                <a:spcPts val="0"/>
              </a:spcBef>
              <a:buSzTx/>
              <a:buNone/>
              <a:defRPr sz="3600">
                <a:solidFill>
                  <a:srgbClr val="E2DEAB"/>
                </a:solid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51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Blank Black">
    <p:spTree>
      <p:nvGrpSpPr>
        <p:cNvPr id="1" name=""/>
        <p:cNvGrpSpPr/>
        <p:nvPr/>
      </p:nvGrpSpPr>
      <p:grpSpPr>
        <a:xfrm>
          <a:off x="0" y="0"/>
          <a:ext cx="0" cy="0"/>
          <a:chOff x="0" y="0"/>
          <a:chExt cx="0" cy="0"/>
        </a:xfrm>
      </p:grpSpPr>
      <p:sp>
        <p:nvSpPr>
          <p:cNvPr id="517" name="Title Text"/>
          <p:cNvSpPr txBox="1"/>
          <p:nvPr>
            <p:ph type="title"/>
          </p:nvPr>
        </p:nvSpPr>
        <p:spPr>
          <a:xfrm>
            <a:off x="0" y="-457200"/>
            <a:ext cx="24384000" cy="457200"/>
          </a:xfrm>
          <a:prstGeom prst="rect">
            <a:avLst/>
          </a:prstGeom>
        </p:spPr>
        <p:txBody>
          <a:bodyPr lIns="0" tIns="0" rIns="0" bIns="0"/>
          <a:lstStyle>
            <a:lvl1pPr marL="111125" marR="230982" indent="116282" algn="l" defTabSz="1285875">
              <a:defRPr b="1" sz="2400">
                <a:uFill>
                  <a:solidFill>
                    <a:srgbClr val="FFFFFF"/>
                  </a:solidFill>
                </a:uFill>
                <a:latin typeface="+mj-lt"/>
                <a:ea typeface="+mj-ea"/>
                <a:cs typeface="+mj-cs"/>
                <a:sym typeface="Helvetica"/>
              </a:defRPr>
            </a:lvl1pPr>
          </a:lstStyle>
          <a:p>
            <a:pPr/>
            <a:r>
              <a:t>Title Text</a:t>
            </a:r>
          </a:p>
        </p:txBody>
      </p:sp>
      <p:sp>
        <p:nvSpPr>
          <p:cNvPr id="518" name="Slide Number"/>
          <p:cNvSpPr txBox="1"/>
          <p:nvPr>
            <p:ph type="sldNum" sz="quarter" idx="2"/>
          </p:nvPr>
        </p:nvSpPr>
        <p:spPr>
          <a:xfrm>
            <a:off x="11795819" y="12776200"/>
            <a:ext cx="792362" cy="780158"/>
          </a:xfrm>
          <a:prstGeom prst="rect">
            <a:avLst/>
          </a:prstGeom>
        </p:spPr>
        <p:txBody>
          <a:bodyPr/>
          <a:lstStyle>
            <a:lvl1pPr defTabSz="1168400">
              <a:defRPr sz="4800">
                <a:uFill>
                  <a:solidFill>
                    <a:srgbClr val="FFFFFF"/>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1_Default Design">
    <p:spTree>
      <p:nvGrpSpPr>
        <p:cNvPr id="1" name=""/>
        <p:cNvGrpSpPr/>
        <p:nvPr/>
      </p:nvGrpSpPr>
      <p:grpSpPr>
        <a:xfrm>
          <a:off x="0" y="0"/>
          <a:ext cx="0" cy="0"/>
          <a:chOff x="0" y="0"/>
          <a:chExt cx="0" cy="0"/>
        </a:xfrm>
      </p:grpSpPr>
      <p:sp>
        <p:nvSpPr>
          <p:cNvPr id="525" name="Title Text"/>
          <p:cNvSpPr txBox="1"/>
          <p:nvPr>
            <p:ph type="title"/>
          </p:nvPr>
        </p:nvSpPr>
        <p:spPr>
          <a:xfrm>
            <a:off x="1219200" y="184148"/>
            <a:ext cx="21945600" cy="3016252"/>
          </a:xfrm>
          <a:prstGeom prst="rect">
            <a:avLst/>
          </a:prstGeom>
        </p:spPr>
        <p:txBody>
          <a:bodyPr/>
          <a:lstStyle>
            <a:lvl1pPr marR="81280" indent="81280" defTabSz="1828800">
              <a:defRPr sz="8800">
                <a:solidFill>
                  <a:srgbClr val="000000"/>
                </a:solidFill>
                <a:uFill>
                  <a:solidFill>
                    <a:srgbClr val="000000"/>
                  </a:solidFill>
                </a:uFill>
                <a:latin typeface="Arial"/>
                <a:ea typeface="Arial"/>
                <a:cs typeface="Arial"/>
                <a:sym typeface="Arial"/>
              </a:defRPr>
            </a:lvl1pPr>
          </a:lstStyle>
          <a:p>
            <a:pPr/>
            <a:r>
              <a:t>Title Text</a:t>
            </a:r>
          </a:p>
        </p:txBody>
      </p:sp>
      <p:sp>
        <p:nvSpPr>
          <p:cNvPr id="526" name="Body Level One…"/>
          <p:cNvSpPr txBox="1"/>
          <p:nvPr>
            <p:ph type="body" idx="1"/>
          </p:nvPr>
        </p:nvSpPr>
        <p:spPr>
          <a:xfrm>
            <a:off x="1219200" y="3200400"/>
            <a:ext cx="21945600" cy="10515600"/>
          </a:xfrm>
          <a:prstGeom prst="rect">
            <a:avLst/>
          </a:prstGeom>
        </p:spPr>
        <p:txBody>
          <a:bodyPr anchor="t"/>
          <a:lstStyle>
            <a:lvl1pPr marL="383540" marR="81280" indent="-342900" defTabSz="1828800">
              <a:spcBef>
                <a:spcPts val="1400"/>
              </a:spcBef>
              <a:buSzPct val="100000"/>
              <a:defRPr sz="6400">
                <a:solidFill>
                  <a:srgbClr val="000000"/>
                </a:solidFill>
                <a:uFill>
                  <a:solidFill>
                    <a:srgbClr val="000000"/>
                  </a:solidFill>
                </a:uFill>
                <a:latin typeface="Arial"/>
                <a:ea typeface="Arial"/>
                <a:cs typeface="Arial"/>
                <a:sym typeface="Arial"/>
              </a:defRPr>
            </a:lvl1pPr>
            <a:lvl2pPr marL="824411" marR="81280" indent="-326571"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2pPr>
            <a:lvl3pPr marL="1259838" marR="81280" indent="-304800" defTabSz="1828800">
              <a:spcBef>
                <a:spcPts val="1400"/>
              </a:spcBef>
              <a:buSzPct val="100000"/>
              <a:defRPr sz="6400">
                <a:solidFill>
                  <a:srgbClr val="000000"/>
                </a:solidFill>
                <a:uFill>
                  <a:solidFill>
                    <a:srgbClr val="000000"/>
                  </a:solidFill>
                </a:uFill>
                <a:latin typeface="Arial"/>
                <a:ea typeface="Arial"/>
                <a:cs typeface="Arial"/>
                <a:sym typeface="Arial"/>
              </a:defRPr>
            </a:lvl3pPr>
            <a:lvl4pPr marL="1777999" marR="81280" indent="-36576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4pPr>
            <a:lvl5pPr marL="2235199" marR="81280" indent="-36576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527" name="Slide Number"/>
          <p:cNvSpPr txBox="1"/>
          <p:nvPr>
            <p:ph type="sldNum" sz="quarter" idx="2"/>
          </p:nvPr>
        </p:nvSpPr>
        <p:spPr>
          <a:xfrm>
            <a:off x="20065082" y="12490450"/>
            <a:ext cx="509836" cy="496367"/>
          </a:xfrm>
          <a:prstGeom prst="rect">
            <a:avLst/>
          </a:prstGeom>
        </p:spPr>
        <p:txBody>
          <a:bodyPr/>
          <a:lstStyle>
            <a:lvl1pPr defTabSz="1168400">
              <a:defRPr sz="2800">
                <a:solidFill>
                  <a:srgbClr val="000000"/>
                </a:solidFill>
                <a:uFill>
                  <a:solidFill>
                    <a:srgbClr val="000000"/>
                  </a:solidFill>
                </a:uFill>
                <a:latin typeface="Arial"/>
                <a:ea typeface="Arial"/>
                <a:cs typeface="Arial"/>
                <a:sym typeface="Aria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ue Rays">
    <p:bg>
      <p:bgPr>
        <a:solidFill>
          <a:srgbClr val="FFFFFF"/>
        </a:solidFill>
      </p:bgPr>
    </p:bg>
    <p:spTree>
      <p:nvGrpSpPr>
        <p:cNvPr id="1" name=""/>
        <p:cNvGrpSpPr/>
        <p:nvPr/>
      </p:nvGrpSpPr>
      <p:grpSpPr>
        <a:xfrm>
          <a:off x="0" y="0"/>
          <a:ext cx="0" cy="0"/>
          <a:chOff x="0" y="0"/>
          <a:chExt cx="0" cy="0"/>
        </a:xfrm>
      </p:grpSpPr>
      <p:pic>
        <p:nvPicPr>
          <p:cNvPr id="534"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35" name="Title Text"/>
          <p:cNvSpPr txBox="1"/>
          <p:nvPr>
            <p:ph type="title"/>
          </p:nvPr>
        </p:nvSpPr>
        <p:spPr>
          <a:xfrm>
            <a:off x="1778000" y="1397000"/>
            <a:ext cx="20828000" cy="17272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r">
              <a:defRPr b="1" sz="11500">
                <a:latin typeface="+mj-lt"/>
                <a:ea typeface="+mj-ea"/>
                <a:cs typeface="+mj-cs"/>
                <a:sym typeface="Helvetica"/>
              </a:defRPr>
            </a:lvl1pPr>
          </a:lstStyle>
          <a:p>
            <a:pPr/>
            <a:r>
              <a:t>Title Text</a:t>
            </a:r>
          </a:p>
        </p:txBody>
      </p:sp>
      <p:sp>
        <p:nvSpPr>
          <p:cNvPr id="536" name="Body Level One…"/>
          <p:cNvSpPr txBox="1"/>
          <p:nvPr>
            <p:ph type="body" idx="1"/>
          </p:nvPr>
        </p:nvSpPr>
        <p:spPr>
          <a:xfrm>
            <a:off x="1765300" y="3429000"/>
            <a:ext cx="20828000" cy="96520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1pPr>
            <a:lvl2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2pPr>
            <a:lvl3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3pPr>
            <a:lvl4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4pPr>
            <a:lvl5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537"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22">
    <p:bg>
      <p:bgPr>
        <a:solidFill>
          <a:srgbClr val="FFFFFF"/>
        </a:solidFill>
      </p:bgPr>
    </p:bg>
    <p:spTree>
      <p:nvGrpSpPr>
        <p:cNvPr id="1" name=""/>
        <p:cNvGrpSpPr/>
        <p:nvPr/>
      </p:nvGrpSpPr>
      <p:grpSpPr>
        <a:xfrm>
          <a:off x="0" y="0"/>
          <a:ext cx="0" cy="0"/>
          <a:chOff x="0" y="0"/>
          <a:chExt cx="0" cy="0"/>
        </a:xfrm>
      </p:grpSpPr>
      <p:sp>
        <p:nvSpPr>
          <p:cNvPr id="544" name="Rectangle"/>
          <p:cNvSpPr/>
          <p:nvPr/>
        </p:nvSpPr>
        <p:spPr>
          <a:xfrm>
            <a:off x="-177825" y="-165100"/>
            <a:ext cx="24742824" cy="13881100"/>
          </a:xfrm>
          <a:prstGeom prst="rect">
            <a:avLst/>
          </a:prstGeom>
          <a:solidFill>
            <a:srgbClr val="444444"/>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pic>
        <p:nvPicPr>
          <p:cNvPr id="545" name="image9.png" descr="image9.png"/>
          <p:cNvPicPr>
            <a:picLocks noChangeAspect="1"/>
          </p:cNvPicPr>
          <p:nvPr/>
        </p:nvPicPr>
        <p:blipFill>
          <a:blip r:embed="rId2">
            <a:extLst/>
          </a:blip>
          <a:stretch>
            <a:fillRect/>
          </a:stretch>
        </p:blipFill>
        <p:spPr>
          <a:xfrm>
            <a:off x="15521435" y="10274300"/>
            <a:ext cx="5601431" cy="2566990"/>
          </a:xfrm>
          <a:prstGeom prst="rect">
            <a:avLst/>
          </a:prstGeom>
          <a:ln w="12700">
            <a:miter lim="400000"/>
          </a:ln>
        </p:spPr>
      </p:pic>
      <p:sp>
        <p:nvSpPr>
          <p:cNvPr id="546" name="Title Text"/>
          <p:cNvSpPr txBox="1"/>
          <p:nvPr>
            <p:ph type="title"/>
          </p:nvPr>
        </p:nvSpPr>
        <p:spPr>
          <a:xfrm>
            <a:off x="1867142" y="0"/>
            <a:ext cx="20640189" cy="2705100"/>
          </a:xfrm>
          <a:prstGeom prst="rect">
            <a:avLst/>
          </a:prstGeom>
        </p:spPr>
        <p:txBody>
          <a:bodyPr anchor="b"/>
          <a:lstStyle>
            <a:lvl1pP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547" name="Body Level One…"/>
          <p:cNvSpPr txBox="1"/>
          <p:nvPr>
            <p:ph type="body" idx="1"/>
          </p:nvPr>
        </p:nvSpPr>
        <p:spPr>
          <a:xfrm>
            <a:off x="1219358" y="3200412"/>
            <a:ext cx="21948461" cy="10515589"/>
          </a:xfrm>
          <a:prstGeom prst="rect">
            <a:avLst/>
          </a:prstGeom>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1pPr>
            <a:lvl2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2pPr>
            <a:lvl3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3pPr>
            <a:lvl4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4pPr>
            <a:lvl5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548"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5">
    <p:bg>
      <p:bgPr>
        <a:solidFill>
          <a:srgbClr val="FFFFFF"/>
        </a:solidFill>
      </p:bgPr>
    </p:bg>
    <p:spTree>
      <p:nvGrpSpPr>
        <p:cNvPr id="1" name=""/>
        <p:cNvGrpSpPr/>
        <p:nvPr/>
      </p:nvGrpSpPr>
      <p:grpSpPr>
        <a:xfrm>
          <a:off x="0" y="0"/>
          <a:ext cx="0" cy="0"/>
          <a:chOff x="0" y="0"/>
          <a:chExt cx="0" cy="0"/>
        </a:xfrm>
      </p:grpSpPr>
      <p:sp>
        <p:nvSpPr>
          <p:cNvPr id="555" name="Rectangle"/>
          <p:cNvSpPr/>
          <p:nvPr/>
        </p:nvSpPr>
        <p:spPr>
          <a:xfrm>
            <a:off x="-177825" y="-165100"/>
            <a:ext cx="24742824" cy="14033500"/>
          </a:xfrm>
          <a:prstGeom prst="rect">
            <a:avLst/>
          </a:prstGeom>
          <a:solidFill>
            <a:srgbClr val="444444"/>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pic>
        <p:nvPicPr>
          <p:cNvPr id="556" name="image9.png" descr="image9.png"/>
          <p:cNvPicPr>
            <a:picLocks noChangeAspect="1"/>
          </p:cNvPicPr>
          <p:nvPr/>
        </p:nvPicPr>
        <p:blipFill>
          <a:blip r:embed="rId2">
            <a:extLst/>
          </a:blip>
          <a:stretch>
            <a:fillRect/>
          </a:stretch>
        </p:blipFill>
        <p:spPr>
          <a:xfrm>
            <a:off x="15521423" y="10274300"/>
            <a:ext cx="5601431" cy="2566990"/>
          </a:xfrm>
          <a:prstGeom prst="rect">
            <a:avLst/>
          </a:prstGeom>
          <a:ln w="12700">
            <a:miter lim="400000"/>
          </a:ln>
        </p:spPr>
      </p:pic>
      <p:sp>
        <p:nvSpPr>
          <p:cNvPr id="557" name="Title Text"/>
          <p:cNvSpPr txBox="1"/>
          <p:nvPr>
            <p:ph type="title"/>
          </p:nvPr>
        </p:nvSpPr>
        <p:spPr>
          <a:xfrm>
            <a:off x="1867142" y="0"/>
            <a:ext cx="20640189" cy="2705100"/>
          </a:xfrm>
          <a:prstGeom prst="rect">
            <a:avLst/>
          </a:prstGeom>
        </p:spPr>
        <p:txBody>
          <a:bodyPr anchor="b"/>
          <a:lstStyle>
            <a:lvl1pP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558" name="Body Level One…"/>
          <p:cNvSpPr txBox="1"/>
          <p:nvPr>
            <p:ph type="body" idx="1"/>
          </p:nvPr>
        </p:nvSpPr>
        <p:spPr>
          <a:xfrm>
            <a:off x="1219358" y="3200404"/>
            <a:ext cx="21948461" cy="10515597"/>
          </a:xfrm>
          <a:prstGeom prst="rect">
            <a:avLst/>
          </a:prstGeom>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1pPr>
            <a:lvl2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2pPr>
            <a:lvl3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3pPr>
            <a:lvl4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4pPr>
            <a:lvl5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559"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23">
    <p:bg>
      <p:bgPr>
        <a:solidFill>
          <a:srgbClr val="FFFFFF"/>
        </a:solidFill>
      </p:bgPr>
    </p:bg>
    <p:spTree>
      <p:nvGrpSpPr>
        <p:cNvPr id="1" name=""/>
        <p:cNvGrpSpPr/>
        <p:nvPr/>
      </p:nvGrpSpPr>
      <p:grpSpPr>
        <a:xfrm>
          <a:off x="0" y="0"/>
          <a:ext cx="0" cy="0"/>
          <a:chOff x="0" y="0"/>
          <a:chExt cx="0" cy="0"/>
        </a:xfrm>
      </p:grpSpPr>
      <p:sp>
        <p:nvSpPr>
          <p:cNvPr id="566"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67"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stronomy copy 4">
    <p:bg>
      <p:bgPr>
        <a:solidFill>
          <a:srgbClr val="FFFFFF"/>
        </a:solidFill>
      </p:bgPr>
    </p:bg>
    <p:spTree>
      <p:nvGrpSpPr>
        <p:cNvPr id="1" name=""/>
        <p:cNvGrpSpPr/>
        <p:nvPr/>
      </p:nvGrpSpPr>
      <p:grpSpPr>
        <a:xfrm>
          <a:off x="0" y="0"/>
          <a:ext cx="0" cy="0"/>
          <a:chOff x="0" y="0"/>
          <a:chExt cx="0" cy="0"/>
        </a:xfrm>
      </p:grpSpPr>
      <p:pic>
        <p:nvPicPr>
          <p:cNvPr id="57" name="Earth.jpg" descr="Earth.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8" name="Title Text"/>
          <p:cNvSpPr txBox="1"/>
          <p:nvPr>
            <p:ph type="title"/>
          </p:nvPr>
        </p:nvSpPr>
        <p:spPr>
          <a:xfrm>
            <a:off x="1778000" y="1384300"/>
            <a:ext cx="20828000" cy="8826500"/>
          </a:xfrm>
          <a:prstGeom prst="rect">
            <a:avLst/>
          </a:prstGeom>
        </p:spPr>
        <p:txBody>
          <a:bodyPr lIns="0" tIns="0" rIns="0" bIns="0" anchor="t"/>
          <a:lstStyle>
            <a:lvl1pPr algn="l">
              <a:defRPr sz="7200">
                <a:latin typeface="+mj-lt"/>
                <a:ea typeface="+mj-ea"/>
                <a:cs typeface="+mj-cs"/>
                <a:sym typeface="Helvetica"/>
              </a:defRPr>
            </a:lvl1pPr>
          </a:lstStyle>
          <a:p>
            <a:pPr/>
            <a:r>
              <a:t>Title Text</a:t>
            </a:r>
          </a:p>
        </p:txBody>
      </p:sp>
      <p:sp>
        <p:nvSpPr>
          <p:cNvPr id="59" name="Body Level One…"/>
          <p:cNvSpPr txBox="1"/>
          <p:nvPr>
            <p:ph type="body" sz="quarter" idx="1"/>
          </p:nvPr>
        </p:nvSpPr>
        <p:spPr>
          <a:xfrm>
            <a:off x="1752600" y="10198100"/>
            <a:ext cx="20866100" cy="1689100"/>
          </a:xfrm>
          <a:prstGeom prst="rect">
            <a:avLst/>
          </a:prstGeom>
        </p:spPr>
        <p:txBody>
          <a:bodyPr lIns="0" tIns="0" rIns="0" bIns="0" anchor="t"/>
          <a:lstStyle>
            <a:lvl1pPr marL="0" indent="0">
              <a:spcBef>
                <a:spcPts val="0"/>
              </a:spcBef>
              <a:buSzTx/>
              <a:buNone/>
              <a:defRPr sz="3600">
                <a:latin typeface="+mj-lt"/>
                <a:ea typeface="+mj-ea"/>
                <a:cs typeface="+mj-cs"/>
                <a:sym typeface="Helvetica"/>
              </a:defRPr>
            </a:lvl1pPr>
            <a:lvl2pPr marL="0" indent="0">
              <a:spcBef>
                <a:spcPts val="0"/>
              </a:spcBef>
              <a:buSzTx/>
              <a:buNone/>
              <a:defRPr sz="3600">
                <a:latin typeface="+mj-lt"/>
                <a:ea typeface="+mj-ea"/>
                <a:cs typeface="+mj-cs"/>
                <a:sym typeface="Helvetica"/>
              </a:defRPr>
            </a:lvl2pPr>
            <a:lvl3pPr marL="0" indent="0">
              <a:spcBef>
                <a:spcPts val="0"/>
              </a:spcBef>
              <a:buSzTx/>
              <a:buNone/>
              <a:defRPr sz="3600">
                <a:latin typeface="+mj-lt"/>
                <a:ea typeface="+mj-ea"/>
                <a:cs typeface="+mj-cs"/>
                <a:sym typeface="Helvetica"/>
              </a:defRPr>
            </a:lvl3pPr>
            <a:lvl4pPr marL="0" indent="0">
              <a:spcBef>
                <a:spcPts val="0"/>
              </a:spcBef>
              <a:buSzTx/>
              <a:buNone/>
              <a:defRPr sz="3600">
                <a:latin typeface="+mj-lt"/>
                <a:ea typeface="+mj-ea"/>
                <a:cs typeface="+mj-cs"/>
                <a:sym typeface="Helvetica"/>
              </a:defRPr>
            </a:lvl4pPr>
            <a:lvl5pPr marL="0" indent="0">
              <a:spcBef>
                <a:spcPts val="0"/>
              </a:spcBef>
              <a:buSzTx/>
              <a:buNone/>
              <a:defRPr sz="3600">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6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8">
    <p:bg>
      <p:bgPr>
        <a:solidFill>
          <a:srgbClr val="FFFFFF"/>
        </a:solidFill>
      </p:bgPr>
    </p:bg>
    <p:spTree>
      <p:nvGrpSpPr>
        <p:cNvPr id="1" name=""/>
        <p:cNvGrpSpPr/>
        <p:nvPr/>
      </p:nvGrpSpPr>
      <p:grpSpPr>
        <a:xfrm>
          <a:off x="0" y="0"/>
          <a:ext cx="0" cy="0"/>
          <a:chOff x="0" y="0"/>
          <a:chExt cx="0" cy="0"/>
        </a:xfrm>
      </p:grpSpPr>
      <p:sp>
        <p:nvSpPr>
          <p:cNvPr id="574"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75"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ck copy 2">
    <p:bg>
      <p:bgPr>
        <a:solidFill>
          <a:srgbClr val="FFFFFF"/>
        </a:solidFill>
      </p:bgPr>
    </p:bg>
    <p:spTree>
      <p:nvGrpSpPr>
        <p:cNvPr id="1" name=""/>
        <p:cNvGrpSpPr/>
        <p:nvPr/>
      </p:nvGrpSpPr>
      <p:grpSpPr>
        <a:xfrm>
          <a:off x="0" y="0"/>
          <a:ext cx="0" cy="0"/>
          <a:chOff x="0" y="0"/>
          <a:chExt cx="0" cy="0"/>
        </a:xfrm>
      </p:grpSpPr>
      <p:sp>
        <p:nvSpPr>
          <p:cNvPr id="582"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583" name="Slide Number"/>
          <p:cNvSpPr txBox="1"/>
          <p:nvPr>
            <p:ph type="sldNum" sz="quarter" idx="2"/>
          </p:nvPr>
        </p:nvSpPr>
        <p:spPr>
          <a:xfrm>
            <a:off x="22799516" y="13061950"/>
            <a:ext cx="368301" cy="381000"/>
          </a:xfrm>
          <a:prstGeom prst="rect">
            <a:avLst/>
          </a:prstGeom>
        </p:spPr>
        <p:txBody>
          <a:bodyPr lIns="101600" tIns="101600" rIns="101600" bIns="101600"/>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2_Title Slide">
    <p:bg>
      <p:bgPr>
        <a:solidFill>
          <a:srgbClr val="FFFFFF"/>
        </a:solidFill>
      </p:bgPr>
    </p:bg>
    <p:spTree>
      <p:nvGrpSpPr>
        <p:cNvPr id="1" name=""/>
        <p:cNvGrpSpPr/>
        <p:nvPr/>
      </p:nvGrpSpPr>
      <p:grpSpPr>
        <a:xfrm>
          <a:off x="0" y="0"/>
          <a:ext cx="0" cy="0"/>
          <a:chOff x="0" y="0"/>
          <a:chExt cx="0" cy="0"/>
        </a:xfrm>
      </p:grpSpPr>
      <p:pic>
        <p:nvPicPr>
          <p:cNvPr id="590" name="Relevance of Genesis in Today's World_Scripture.jpg" descr="Relevance of Genesis in Today's World_Scripture.jpg"/>
          <p:cNvPicPr>
            <a:picLocks noChangeAspect="1"/>
          </p:cNvPicPr>
          <p:nvPr/>
        </p:nvPicPr>
        <p:blipFill>
          <a:blip r:embed="rId2">
            <a:extLst/>
          </a:blip>
          <a:stretch>
            <a:fillRect/>
          </a:stretch>
        </p:blipFill>
        <p:spPr>
          <a:xfrm>
            <a:off x="-36174" y="0"/>
            <a:ext cx="24461792" cy="13757964"/>
          </a:xfrm>
          <a:prstGeom prst="rect">
            <a:avLst/>
          </a:prstGeom>
          <a:ln w="12700">
            <a:miter lim="400000"/>
          </a:ln>
        </p:spPr>
      </p:pic>
      <p:sp>
        <p:nvSpPr>
          <p:cNvPr id="591"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598" name="Title Text"/>
          <p:cNvSpPr txBox="1"/>
          <p:nvPr>
            <p:ph type="title"/>
          </p:nvPr>
        </p:nvSpPr>
        <p:spPr>
          <a:xfrm>
            <a:off x="2384018" y="358775"/>
            <a:ext cx="19624055" cy="3429002"/>
          </a:xfrm>
          <a:prstGeom prst="rect">
            <a:avLst/>
          </a:prstGeom>
        </p:spPr>
        <p:txBody>
          <a:bodyPr lIns="76200" tIns="76200" rIns="76200" bIns="76200"/>
          <a:lstStyle>
            <a:lvl1pPr defTabSz="1530898">
              <a:defRPr b="1" sz="14000">
                <a:uFill>
                  <a:solidFill>
                    <a:srgbClr val="FFFFFF"/>
                  </a:solidFill>
                </a:uFill>
                <a:latin typeface="Arial"/>
                <a:ea typeface="Arial"/>
                <a:cs typeface="Arial"/>
                <a:sym typeface="Arial"/>
              </a:defRPr>
            </a:lvl1pPr>
          </a:lstStyle>
          <a:p>
            <a:pPr/>
            <a:r>
              <a:t>Title Text</a:t>
            </a:r>
          </a:p>
        </p:txBody>
      </p:sp>
      <p:sp>
        <p:nvSpPr>
          <p:cNvPr id="599" name="Body Level One…"/>
          <p:cNvSpPr txBox="1"/>
          <p:nvPr>
            <p:ph type="body" idx="1"/>
          </p:nvPr>
        </p:nvSpPr>
        <p:spPr>
          <a:xfrm>
            <a:off x="1219358" y="3200400"/>
            <a:ext cx="21948461" cy="10515601"/>
          </a:xfrm>
          <a:prstGeom prst="rect">
            <a:avLst/>
          </a:prstGeom>
        </p:spPr>
        <p:txBody>
          <a:bodyPr lIns="101600" tIns="101600" rIns="101600" bIns="101600" anchor="t"/>
          <a:lstStyle>
            <a:lvl1pPr marL="1489318" indent="-956339" defTabSz="1530898">
              <a:spcBef>
                <a:spcPts val="4000"/>
              </a:spcBef>
              <a:buClr>
                <a:srgbClr val="FFFFFF"/>
              </a:buClr>
              <a:buFont typeface="Lucida Grande"/>
              <a:defRPr sz="7100">
                <a:uFill>
                  <a:solidFill>
                    <a:srgbClr val="FFFFFF"/>
                  </a:solidFill>
                </a:uFill>
              </a:defRPr>
            </a:lvl1pPr>
            <a:lvl2pPr marL="2233977" indent="-960119" defTabSz="1530898">
              <a:spcBef>
                <a:spcPts val="4000"/>
              </a:spcBef>
              <a:buClr>
                <a:srgbClr val="FFFFFF"/>
              </a:buClr>
              <a:buFont typeface="Lucida Grande"/>
              <a:defRPr sz="7100">
                <a:uFill>
                  <a:solidFill>
                    <a:srgbClr val="FFFFFF"/>
                  </a:solidFill>
                </a:uFill>
              </a:defRPr>
            </a:lvl2pPr>
            <a:lvl3pPr marL="2974856" indent="-956339" defTabSz="1530898">
              <a:spcBef>
                <a:spcPts val="4000"/>
              </a:spcBef>
              <a:buClr>
                <a:srgbClr val="FFFFFF"/>
              </a:buClr>
              <a:buFont typeface="Lucida Grande"/>
              <a:defRPr sz="7100">
                <a:uFill>
                  <a:solidFill>
                    <a:srgbClr val="FFFFFF"/>
                  </a:solidFill>
                </a:uFill>
              </a:defRPr>
            </a:lvl3pPr>
            <a:lvl4pPr marL="3719514" indent="-956340" defTabSz="1530898">
              <a:spcBef>
                <a:spcPts val="4000"/>
              </a:spcBef>
              <a:buClr>
                <a:srgbClr val="FFFFFF"/>
              </a:buClr>
              <a:buFont typeface="Lucida Grande"/>
              <a:defRPr sz="7100">
                <a:uFill>
                  <a:solidFill>
                    <a:srgbClr val="FFFFFF"/>
                  </a:solidFill>
                </a:uFill>
              </a:defRPr>
            </a:lvl4pPr>
            <a:lvl5pPr marL="4464175" indent="-956340" defTabSz="1530898">
              <a:spcBef>
                <a:spcPts val="4000"/>
              </a:spcBef>
              <a:buClr>
                <a:srgbClr val="FFFFFF"/>
              </a:buClr>
              <a:buFont typeface="Lucida Grande"/>
              <a:defRPr sz="7100">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600"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3_Title and Content copy 3">
    <p:bg>
      <p:bgPr>
        <a:solidFill>
          <a:srgbClr val="FFFFFF"/>
        </a:solidFill>
      </p:bgPr>
    </p:bg>
    <p:spTree>
      <p:nvGrpSpPr>
        <p:cNvPr id="1" name=""/>
        <p:cNvGrpSpPr/>
        <p:nvPr/>
      </p:nvGrpSpPr>
      <p:grpSpPr>
        <a:xfrm>
          <a:off x="0" y="0"/>
          <a:ext cx="0" cy="0"/>
          <a:chOff x="0" y="0"/>
          <a:chExt cx="0" cy="0"/>
        </a:xfrm>
      </p:grpSpPr>
      <p:pic>
        <p:nvPicPr>
          <p:cNvPr id="607" name="Relevance of Genesis in Today's World_Scripture.jpg" descr="Relevance of Genesis in Today's World_Scripture.jpg"/>
          <p:cNvPicPr>
            <a:picLocks noChangeAspect="1"/>
          </p:cNvPicPr>
          <p:nvPr/>
        </p:nvPicPr>
        <p:blipFill>
          <a:blip r:embed="rId2">
            <a:extLst/>
          </a:blip>
          <a:stretch>
            <a:fillRect/>
          </a:stretch>
        </p:blipFill>
        <p:spPr>
          <a:xfrm>
            <a:off x="-74273" y="0"/>
            <a:ext cx="24461791" cy="13757964"/>
          </a:xfrm>
          <a:prstGeom prst="rect">
            <a:avLst/>
          </a:prstGeom>
          <a:ln w="12700">
            <a:miter lim="400000"/>
          </a:ln>
        </p:spPr>
      </p:pic>
      <p:sp>
        <p:nvSpPr>
          <p:cNvPr id="608" name="Body Level One…"/>
          <p:cNvSpPr txBox="1"/>
          <p:nvPr>
            <p:ph type="body" sz="quarter" idx="1"/>
          </p:nvPr>
        </p:nvSpPr>
        <p:spPr>
          <a:xfrm>
            <a:off x="1753167" y="10820400"/>
            <a:ext cx="20868821" cy="1701801"/>
          </a:xfrm>
          <a:prstGeom prst="rect">
            <a:avLst/>
          </a:prstGeom>
        </p:spPr>
        <p:txBody>
          <a:bodyPr lIns="0" tIns="0" rIns="0" bIns="0" anchor="t"/>
          <a:lstStyle>
            <a:lvl1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1pPr>
            <a:lvl2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2pPr>
            <a:lvl3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3pPr>
            <a:lvl4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4pPr>
            <a:lvl5pPr marL="0" indent="0" defTabSz="914400">
              <a:spcBef>
                <a:spcPts val="0"/>
              </a:spcBef>
              <a:buSzTx/>
              <a:buNone/>
              <a:defRPr sz="3600">
                <a:solidFill>
                  <a:srgbClr val="FFFED5"/>
                </a:solidFill>
                <a:effectLst>
                  <a:outerShdw sx="100000" sy="100000" kx="0" ky="0" algn="b" rotWithShape="0" blurRad="38100" dist="38100" dir="2700000">
                    <a:srgbClr val="000000">
                      <a:alpha val="43137"/>
                    </a:srgbClr>
                  </a:outerShdw>
                </a:effectLst>
                <a:uFill>
                  <a:solidFill>
                    <a:srgbClr val="FFFED5"/>
                  </a:solidFill>
                </a:uFill>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609" name="Body Level One…"/>
          <p:cNvSpPr txBox="1"/>
          <p:nvPr>
            <p:ph type="body" idx="21"/>
          </p:nvPr>
        </p:nvSpPr>
        <p:spPr>
          <a:xfrm>
            <a:off x="1765529" y="1498600"/>
            <a:ext cx="20868818" cy="9245600"/>
          </a:xfrm>
          <a:prstGeom prst="rect">
            <a:avLst/>
          </a:prstGeom>
        </p:spPr>
        <p:txBody>
          <a:bodyPr lIns="0" tIns="0" rIns="0" bIns="0" anchor="t"/>
          <a:lstStyle/>
          <a:p>
            <a:pPr marL="0" indent="0" defTabSz="914400">
              <a:spcBef>
                <a:spcPts val="0"/>
              </a:spcBef>
              <a:buSzTx/>
              <a:buNone/>
              <a:defRPr sz="8000">
                <a:solidFill>
                  <a:srgbClr val="FEFCDD"/>
                </a:solidFill>
                <a:effectLst>
                  <a:outerShdw sx="100000" sy="100000" kx="0" ky="0" algn="b" rotWithShape="0" blurRad="38100" dist="38100" dir="2700000">
                    <a:srgbClr val="000000">
                      <a:alpha val="43137"/>
                    </a:srgbClr>
                  </a:outerShdw>
                </a:effectLst>
                <a:uFill>
                  <a:solidFill>
                    <a:srgbClr val="FEFCDD"/>
                  </a:solidFill>
                </a:uFill>
                <a:latin typeface="+mj-lt"/>
                <a:ea typeface="+mj-ea"/>
                <a:cs typeface="+mj-cs"/>
                <a:sym typeface="Helvetica"/>
              </a:defRPr>
            </a:pPr>
          </a:p>
        </p:txBody>
      </p:sp>
      <p:sp>
        <p:nvSpPr>
          <p:cNvPr id="610"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617" name="Title Text"/>
          <p:cNvSpPr txBox="1"/>
          <p:nvPr>
            <p:ph type="title"/>
          </p:nvPr>
        </p:nvSpPr>
        <p:spPr>
          <a:xfrm>
            <a:off x="1739900" y="2298700"/>
            <a:ext cx="20904200" cy="4635500"/>
          </a:xfrm>
          <a:prstGeom prst="rect">
            <a:avLst/>
          </a:prstGeom>
        </p:spPr>
        <p:txBody>
          <a:bodyPr anchor="b"/>
          <a:lstStyle/>
          <a:p>
            <a:pPr/>
            <a:r>
              <a:t>Title Text</a:t>
            </a:r>
          </a:p>
        </p:txBody>
      </p:sp>
      <p:sp>
        <p:nvSpPr>
          <p:cNvPr id="618" name="Body Level One…"/>
          <p:cNvSpPr txBox="1"/>
          <p:nvPr>
            <p:ph type="body" sz="quarter" idx="1"/>
          </p:nvPr>
        </p:nvSpPr>
        <p:spPr>
          <a:xfrm>
            <a:off x="1739900" y="7061200"/>
            <a:ext cx="20904200" cy="1587500"/>
          </a:xfrm>
          <a:prstGeom prst="rect">
            <a:avLst/>
          </a:prstGeom>
        </p:spPr>
        <p:txBody>
          <a:bodyPr anchor="t"/>
          <a:lstStyle>
            <a:lvl1pPr marL="0" indent="0" algn="ctr">
              <a:spcBef>
                <a:spcPts val="0"/>
              </a:spcBef>
              <a:buSzTx/>
              <a:buNone/>
              <a:defRPr sz="4800"/>
            </a:lvl1pPr>
            <a:lvl2pPr marL="0" indent="0" algn="ctr">
              <a:spcBef>
                <a:spcPts val="0"/>
              </a:spcBef>
              <a:buSzTx/>
              <a:buNone/>
              <a:defRPr sz="4800"/>
            </a:lvl2pPr>
            <a:lvl3pPr marL="0" indent="0" algn="ctr">
              <a:spcBef>
                <a:spcPts val="0"/>
              </a:spcBef>
              <a:buSzTx/>
              <a:buNone/>
              <a:defRPr sz="4800"/>
            </a:lvl3pPr>
            <a:lvl4pPr marL="0" indent="0" algn="ctr">
              <a:spcBef>
                <a:spcPts val="0"/>
              </a:spcBef>
              <a:buSzTx/>
              <a:buNone/>
              <a:defRPr sz="4800"/>
            </a:lvl4pPr>
            <a:lvl5pPr marL="0" indent="0" algn="ctr">
              <a:spcBef>
                <a:spcPts val="0"/>
              </a:spcBef>
              <a:buSzTx/>
              <a:buNone/>
              <a:defRPr sz="4800"/>
            </a:lvl5pPr>
          </a:lstStyle>
          <a:p>
            <a:pPr/>
            <a:r>
              <a:t>Body Level One</a:t>
            </a:r>
          </a:p>
          <a:p>
            <a:pPr lvl="1"/>
            <a:r>
              <a:t>Body Level Two</a:t>
            </a:r>
          </a:p>
          <a:p>
            <a:pPr lvl="2"/>
            <a:r>
              <a:t>Body Level Three</a:t>
            </a:r>
          </a:p>
          <a:p>
            <a:pPr lvl="3"/>
            <a:r>
              <a:t>Body Level Four</a:t>
            </a:r>
          </a:p>
          <a:p>
            <a:pPr lvl="4"/>
            <a:r>
              <a:t>Body Level Five</a:t>
            </a:r>
          </a:p>
        </p:txBody>
      </p:sp>
      <p:sp>
        <p:nvSpPr>
          <p:cNvPr id="61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Image">
    <p:bg>
      <p:bgPr>
        <a:solidFill>
          <a:srgbClr val="FFFFFF"/>
        </a:solidFill>
      </p:bgPr>
    </p:bg>
    <p:spTree>
      <p:nvGrpSpPr>
        <p:cNvPr id="1" name=""/>
        <p:cNvGrpSpPr/>
        <p:nvPr/>
      </p:nvGrpSpPr>
      <p:grpSpPr>
        <a:xfrm>
          <a:off x="0" y="0"/>
          <a:ext cx="0" cy="0"/>
          <a:chOff x="0" y="0"/>
          <a:chExt cx="0" cy="0"/>
        </a:xfrm>
      </p:grpSpPr>
      <p:pic>
        <p:nvPicPr>
          <p:cNvPr id="626" name="DarkCircleBackground_37.jpg" descr="DarkCircleBackground_37.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27"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ck copy 1">
    <p:bg>
      <p:bgPr>
        <a:solidFill>
          <a:srgbClr val="FFFFFF"/>
        </a:solidFill>
      </p:bgPr>
    </p:bg>
    <p:spTree>
      <p:nvGrpSpPr>
        <p:cNvPr id="1" name=""/>
        <p:cNvGrpSpPr/>
        <p:nvPr/>
      </p:nvGrpSpPr>
      <p:grpSpPr>
        <a:xfrm>
          <a:off x="0" y="0"/>
          <a:ext cx="0" cy="0"/>
          <a:chOff x="0" y="0"/>
          <a:chExt cx="0" cy="0"/>
        </a:xfrm>
      </p:grpSpPr>
      <p:sp>
        <p:nvSpPr>
          <p:cNvPr id="634"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635" name="Slide Number"/>
          <p:cNvSpPr txBox="1"/>
          <p:nvPr>
            <p:ph type="sldNum" sz="quarter" idx="2"/>
          </p:nvPr>
        </p:nvSpPr>
        <p:spPr>
          <a:xfrm>
            <a:off x="22799516" y="13061950"/>
            <a:ext cx="368301" cy="381000"/>
          </a:xfrm>
          <a:prstGeom prst="rect">
            <a:avLst/>
          </a:prstGeom>
        </p:spPr>
        <p:txBody>
          <a:bodyPr lIns="101600" tIns="101600" rIns="101600" bIns="101600"/>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_Title copy">
    <p:bg>
      <p:bgPr>
        <a:solidFill>
          <a:srgbClr val="FFFFFF"/>
        </a:solidFill>
      </p:bgPr>
    </p:bg>
    <p:spTree>
      <p:nvGrpSpPr>
        <p:cNvPr id="1" name=""/>
        <p:cNvGrpSpPr/>
        <p:nvPr/>
      </p:nvGrpSpPr>
      <p:grpSpPr>
        <a:xfrm>
          <a:off x="0" y="0"/>
          <a:ext cx="0" cy="0"/>
          <a:chOff x="0" y="0"/>
          <a:chExt cx="0" cy="0"/>
        </a:xfrm>
      </p:grpSpPr>
      <p:pic>
        <p:nvPicPr>
          <p:cNvPr id="642" name="TextSlide.jpg" descr="TextSlid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643"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Magazine">
    <p:bg>
      <p:bgPr>
        <a:solidFill>
          <a:srgbClr val="FFFFFF"/>
        </a:solidFill>
      </p:bgPr>
    </p:bg>
    <p:spTree>
      <p:nvGrpSpPr>
        <p:cNvPr id="1" name=""/>
        <p:cNvGrpSpPr/>
        <p:nvPr/>
      </p:nvGrpSpPr>
      <p:grpSpPr>
        <a:xfrm>
          <a:off x="0" y="0"/>
          <a:ext cx="0" cy="0"/>
          <a:chOff x="0" y="0"/>
          <a:chExt cx="0" cy="0"/>
        </a:xfrm>
      </p:grpSpPr>
      <p:sp>
        <p:nvSpPr>
          <p:cNvPr id="650" name="Rectangle"/>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651" name="Rounded Rectangle"/>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652" name="Rounded Rectangle"/>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653" name="Title Text"/>
          <p:cNvSpPr txBox="1"/>
          <p:nvPr>
            <p:ph type="title"/>
          </p:nvPr>
        </p:nvSpPr>
        <p:spPr>
          <a:xfrm>
            <a:off x="1866900" y="863600"/>
            <a:ext cx="20637500" cy="1841500"/>
          </a:xfrm>
          <a:prstGeom prst="rect">
            <a:avLst/>
          </a:prstGeom>
        </p:spPr>
        <p:txBody>
          <a:bodyPr anchor="b"/>
          <a:lstStyle>
            <a:lvl1pPr algn="r">
              <a:defRPr b="1">
                <a:solidFill>
                  <a:srgbClr val="444444"/>
                </a:solidFill>
                <a:latin typeface="Calibri"/>
                <a:ea typeface="Calibri"/>
                <a:cs typeface="Calibri"/>
                <a:sym typeface="Calibri"/>
              </a:defRPr>
            </a:lvl1pPr>
          </a:lstStyle>
          <a:p>
            <a:pPr/>
            <a:r>
              <a:t>Title Text</a:t>
            </a:r>
          </a:p>
        </p:txBody>
      </p:sp>
      <p:sp>
        <p:nvSpPr>
          <p:cNvPr id="654"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ck">
    <p:bg>
      <p:bgPr>
        <a:solidFill>
          <a:srgbClr val="FFFFFF"/>
        </a:solidFill>
      </p:bgPr>
    </p:bg>
    <p:spTree>
      <p:nvGrpSpPr>
        <p:cNvPr id="1" name=""/>
        <p:cNvGrpSpPr/>
        <p:nvPr/>
      </p:nvGrpSpPr>
      <p:grpSpPr>
        <a:xfrm>
          <a:off x="0" y="0"/>
          <a:ext cx="0" cy="0"/>
          <a:chOff x="0" y="0"/>
          <a:chExt cx="0" cy="0"/>
        </a:xfrm>
      </p:grpSpPr>
      <p:sp>
        <p:nvSpPr>
          <p:cNvPr id="67"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68" name="Slide Number"/>
          <p:cNvSpPr txBox="1"/>
          <p:nvPr>
            <p:ph type="sldNum" sz="quarter" idx="2"/>
          </p:nvPr>
        </p:nvSpPr>
        <p:spPr>
          <a:xfrm>
            <a:off x="22799516" y="13061950"/>
            <a:ext cx="368301" cy="381000"/>
          </a:xfrm>
          <a:prstGeom prst="rect">
            <a:avLst/>
          </a:prstGeom>
        </p:spPr>
        <p:txBody>
          <a:bodyPr lIns="101600" tIns="101600" rIns="101600" bIns="101600"/>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8">
    <p:bg>
      <p:bgPr>
        <a:solidFill>
          <a:srgbClr val="FFFFFF"/>
        </a:solidFill>
      </p:bgPr>
    </p:bg>
    <p:spTree>
      <p:nvGrpSpPr>
        <p:cNvPr id="1" name=""/>
        <p:cNvGrpSpPr/>
        <p:nvPr/>
      </p:nvGrpSpPr>
      <p:grpSpPr>
        <a:xfrm>
          <a:off x="0" y="0"/>
          <a:ext cx="0" cy="0"/>
          <a:chOff x="0" y="0"/>
          <a:chExt cx="0" cy="0"/>
        </a:xfrm>
      </p:grpSpPr>
      <p:sp>
        <p:nvSpPr>
          <p:cNvPr id="661"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16">
    <p:bg>
      <p:bgPr>
        <a:solidFill>
          <a:srgbClr val="FFFFFF"/>
        </a:solidFill>
      </p:bgPr>
    </p:bg>
    <p:spTree>
      <p:nvGrpSpPr>
        <p:cNvPr id="1" name=""/>
        <p:cNvGrpSpPr/>
        <p:nvPr/>
      </p:nvGrpSpPr>
      <p:grpSpPr>
        <a:xfrm>
          <a:off x="0" y="0"/>
          <a:ext cx="0" cy="0"/>
          <a:chOff x="0" y="0"/>
          <a:chExt cx="0" cy="0"/>
        </a:xfrm>
      </p:grpSpPr>
      <p:sp>
        <p:nvSpPr>
          <p:cNvPr id="668" name="Rectangle"/>
          <p:cNvSpPr/>
          <p:nvPr/>
        </p:nvSpPr>
        <p:spPr>
          <a:xfrm>
            <a:off x="-177801" y="-165100"/>
            <a:ext cx="24726904" cy="14033500"/>
          </a:xfrm>
          <a:prstGeom prst="rect">
            <a:avLst/>
          </a:prstGeom>
          <a:solidFill>
            <a:srgbClr val="444444"/>
          </a:solidFill>
          <a:ln w="25400">
            <a:solidFill>
              <a:srgbClr val="444444"/>
            </a:solidFill>
            <a:miter lim="400000"/>
          </a:ln>
        </p:spPr>
        <p:txBody>
          <a:bodyPr lIns="50800" tIns="50800" rIns="50800" bIns="50800" anchor="ctr"/>
          <a:lstStyle/>
          <a:p>
            <a:pPr marR="40639" defTabSz="914400">
              <a:defRPr>
                <a:uFill>
                  <a:solidFill>
                    <a:srgbClr val="000000"/>
                  </a:solidFill>
                </a:uFill>
                <a:latin typeface="Gill Sans"/>
                <a:ea typeface="Gill Sans"/>
                <a:cs typeface="Gill Sans"/>
                <a:sym typeface="Gill Sans"/>
              </a:defRPr>
            </a:pPr>
          </a:p>
        </p:txBody>
      </p:sp>
      <p:sp>
        <p:nvSpPr>
          <p:cNvPr id="669" name="Rounded Rectangle"/>
          <p:cNvSpPr/>
          <p:nvPr/>
        </p:nvSpPr>
        <p:spPr>
          <a:xfrm>
            <a:off x="-1473200" y="876300"/>
            <a:ext cx="26225500" cy="1816100"/>
          </a:xfrm>
          <a:prstGeom prst="roundRect">
            <a:avLst>
              <a:gd name="adj" fmla="val 10486"/>
            </a:avLst>
          </a:prstGeom>
          <a:solidFill>
            <a:srgbClr val="D6D6D6"/>
          </a:solidFill>
          <a:ln w="12700">
            <a:miter lim="400000"/>
          </a:ln>
        </p:spPr>
        <p:txBody>
          <a:bodyPr lIns="50800" tIns="50800" rIns="50800" bIns="50800" anchor="ctr"/>
          <a:lstStyle/>
          <a:p>
            <a:pPr marR="40639" defTabSz="914400">
              <a:defRPr>
                <a:uFill>
                  <a:solidFill>
                    <a:srgbClr val="000000"/>
                  </a:solidFill>
                </a:uFill>
                <a:latin typeface="Gill Sans"/>
                <a:ea typeface="Gill Sans"/>
                <a:cs typeface="Gill Sans"/>
                <a:sym typeface="Gill Sans"/>
              </a:defRPr>
            </a:pPr>
          </a:p>
        </p:txBody>
      </p:sp>
      <p:sp>
        <p:nvSpPr>
          <p:cNvPr id="670" name="Rounded Rectangle"/>
          <p:cNvSpPr/>
          <p:nvPr/>
        </p:nvSpPr>
        <p:spPr>
          <a:xfrm>
            <a:off x="-1155700" y="2832100"/>
            <a:ext cx="26225500" cy="800100"/>
          </a:xfrm>
          <a:prstGeom prst="roundRect">
            <a:avLst>
              <a:gd name="adj" fmla="val 23806"/>
            </a:avLst>
          </a:prstGeom>
          <a:solidFill>
            <a:srgbClr val="D6D6D6"/>
          </a:solidFill>
          <a:ln w="12700">
            <a:miter lim="400000"/>
          </a:ln>
        </p:spPr>
        <p:txBody>
          <a:bodyPr lIns="50800" tIns="50800" rIns="50800" bIns="50800" anchor="ctr"/>
          <a:lstStyle/>
          <a:p>
            <a:pPr marR="40639" defTabSz="914400">
              <a:defRPr>
                <a:uFill>
                  <a:solidFill>
                    <a:srgbClr val="000000"/>
                  </a:solidFill>
                </a:uFill>
                <a:latin typeface="Gill Sans"/>
                <a:ea typeface="Gill Sans"/>
                <a:cs typeface="Gill Sans"/>
                <a:sym typeface="Gill Sans"/>
              </a:defRPr>
            </a:pPr>
          </a:p>
        </p:txBody>
      </p:sp>
      <p:sp>
        <p:nvSpPr>
          <p:cNvPr id="671" name="Title Text"/>
          <p:cNvSpPr txBox="1"/>
          <p:nvPr>
            <p:ph type="title"/>
          </p:nvPr>
        </p:nvSpPr>
        <p:spPr>
          <a:xfrm>
            <a:off x="1866900" y="0"/>
            <a:ext cx="20637500" cy="2705100"/>
          </a:xfrm>
          <a:prstGeom prst="rect">
            <a:avLst/>
          </a:prstGeom>
        </p:spPr>
        <p:txBody>
          <a:bodyPr anchor="b"/>
          <a:lstStyle>
            <a:lvl1pPr algn="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672" name="Slide Number"/>
          <p:cNvSpPr txBox="1"/>
          <p:nvPr>
            <p:ph type="sldNum" sz="quarter" idx="2"/>
          </p:nvPr>
        </p:nvSpPr>
        <p:spPr>
          <a:xfrm>
            <a:off x="12058650" y="13246100"/>
            <a:ext cx="266701" cy="279400"/>
          </a:xfrm>
          <a:prstGeom prst="rect">
            <a:avLst/>
          </a:prstGeom>
        </p:spPr>
        <p:txBody>
          <a:bodyPr/>
          <a:lstStyle>
            <a:lvl1pPr defTabSz="5842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25">
    <p:bg>
      <p:bgPr>
        <a:solidFill>
          <a:srgbClr val="FFFFFF"/>
        </a:solidFill>
      </p:bgPr>
    </p:bg>
    <p:spTree>
      <p:nvGrpSpPr>
        <p:cNvPr id="1" name=""/>
        <p:cNvGrpSpPr/>
        <p:nvPr/>
      </p:nvGrpSpPr>
      <p:grpSpPr>
        <a:xfrm>
          <a:off x="0" y="0"/>
          <a:ext cx="0" cy="0"/>
          <a:chOff x="0" y="0"/>
          <a:chExt cx="0" cy="0"/>
        </a:xfrm>
      </p:grpSpPr>
      <p:sp>
        <p:nvSpPr>
          <p:cNvPr id="679"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680"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681" name="Title Text"/>
          <p:cNvSpPr txBox="1"/>
          <p:nvPr>
            <p:ph type="title"/>
          </p:nvPr>
        </p:nvSpPr>
        <p:spPr>
          <a:xfrm>
            <a:off x="1866900" y="863600"/>
            <a:ext cx="20637500" cy="1841500"/>
          </a:xfrm>
          <a:prstGeom prst="rect">
            <a:avLst/>
          </a:prstGeom>
        </p:spPr>
        <p:txBody>
          <a:bodyPr anchor="b"/>
          <a:lstStyle>
            <a:lvl1pPr>
              <a:defRPr b="1">
                <a:solidFill>
                  <a:srgbClr val="444444"/>
                </a:solidFill>
                <a:latin typeface="Calibri"/>
                <a:ea typeface="Calibri"/>
                <a:cs typeface="Calibri"/>
                <a:sym typeface="Calibri"/>
              </a:defRPr>
            </a:lvl1pPr>
          </a:lstStyle>
          <a:p>
            <a:pPr/>
            <a:r>
              <a:t>Title Text</a:t>
            </a:r>
          </a:p>
        </p:txBody>
      </p:sp>
      <p:sp>
        <p:nvSpPr>
          <p:cNvPr id="682"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solidFill>
          <a:srgbClr val="FFFFFF"/>
        </a:solidFill>
      </p:bgPr>
    </p:bg>
    <p:spTree>
      <p:nvGrpSpPr>
        <p:cNvPr id="1" name=""/>
        <p:cNvGrpSpPr/>
        <p:nvPr/>
      </p:nvGrpSpPr>
      <p:grpSpPr>
        <a:xfrm>
          <a:off x="0" y="0"/>
          <a:ext cx="0" cy="0"/>
          <a:chOff x="0" y="0"/>
          <a:chExt cx="0" cy="0"/>
        </a:xfrm>
      </p:grpSpPr>
      <p:sp>
        <p:nvSpPr>
          <p:cNvPr id="689" name="Rectangle"/>
          <p:cNvSpPr/>
          <p:nvPr/>
        </p:nvSpPr>
        <p:spPr>
          <a:xfrm>
            <a:off x="-177800" y="-165100"/>
            <a:ext cx="24739600" cy="14033500"/>
          </a:xfrm>
          <a:prstGeom prst="rect">
            <a:avLst/>
          </a:prstGeom>
          <a:solidFill>
            <a:srgbClr val="444444"/>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690" name="Title Text"/>
          <p:cNvSpPr txBox="1"/>
          <p:nvPr>
            <p:ph type="title"/>
          </p:nvPr>
        </p:nvSpPr>
        <p:spPr>
          <a:xfrm>
            <a:off x="1866900" y="0"/>
            <a:ext cx="20637500" cy="2705100"/>
          </a:xfrm>
          <a:prstGeom prst="rect">
            <a:avLst/>
          </a:prstGeom>
        </p:spPr>
        <p:txBody>
          <a:bodyPr anchor="b"/>
          <a:lstStyle>
            <a:lvl1pPr defTabSz="914400">
              <a:defRPr b="1">
                <a:solidFill>
                  <a:srgbClr val="444444"/>
                </a:solidFill>
                <a:uFill>
                  <a:solidFill>
                    <a:srgbClr val="444444"/>
                  </a:solidFill>
                </a:uFill>
                <a:latin typeface="Calibri"/>
                <a:ea typeface="Calibri"/>
                <a:cs typeface="Calibri"/>
                <a:sym typeface="Calibri"/>
              </a:defRPr>
            </a:lvl1pPr>
          </a:lstStyle>
          <a:p>
            <a:pPr/>
            <a:r>
              <a:t>Title Text</a:t>
            </a:r>
          </a:p>
        </p:txBody>
      </p:sp>
      <p:sp>
        <p:nvSpPr>
          <p:cNvPr id="691" name="Body Level One…"/>
          <p:cNvSpPr txBox="1"/>
          <p:nvPr>
            <p:ph type="body" idx="1"/>
          </p:nvPr>
        </p:nvSpPr>
        <p:spPr>
          <a:xfrm>
            <a:off x="1219200" y="3200400"/>
            <a:ext cx="21945600" cy="10515600"/>
          </a:xfrm>
          <a:prstGeom prst="rect">
            <a:avLst/>
          </a:prstGeom>
        </p:spPr>
        <p:txBody>
          <a:bodyPr lIns="38100" tIns="38100" rIns="38100" bIns="38100" anchor="t"/>
          <a:lstStyle>
            <a:lvl1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1pPr>
            <a:lvl2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2pPr>
            <a:lvl3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3pPr>
            <a:lvl4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4pPr>
            <a:lvl5pPr marL="0" indent="0" defTabSz="914400">
              <a:spcBef>
                <a:spcPts val="0"/>
              </a:spcBef>
              <a:buSzTx/>
              <a:buNone/>
              <a:defRPr sz="20000">
                <a:solidFill>
                  <a:srgbClr val="E7E7E7"/>
                </a:solidFill>
                <a:uFill>
                  <a:solidFill>
                    <a:srgbClr val="E7E7E7"/>
                  </a:solidFill>
                </a:uFill>
                <a:latin typeface="Calibri"/>
                <a:ea typeface="Calibri"/>
                <a:cs typeface="Calibri"/>
                <a:sym typeface="Calibri"/>
              </a:defRPr>
            </a:lvl5pPr>
          </a:lstStyle>
          <a:p>
            <a:pPr/>
            <a:r>
              <a:t>Body Level One</a:t>
            </a:r>
          </a:p>
          <a:p>
            <a:pPr lvl="1"/>
            <a:r>
              <a:t>Body Level Two</a:t>
            </a:r>
          </a:p>
          <a:p>
            <a:pPr lvl="2"/>
            <a:r>
              <a:t>Body Level Three</a:t>
            </a:r>
          </a:p>
          <a:p>
            <a:pPr lvl="3"/>
            <a:r>
              <a:t>Body Level Four</a:t>
            </a:r>
          </a:p>
          <a:p>
            <a:pPr lvl="4"/>
            <a:r>
              <a:t>Body Level Five</a:t>
            </a:r>
          </a:p>
        </p:txBody>
      </p:sp>
      <p:sp>
        <p:nvSpPr>
          <p:cNvPr id="692"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copy 1">
    <p:bg>
      <p:bgPr>
        <a:solidFill>
          <a:srgbClr val="FFFFFF"/>
        </a:solidFill>
      </p:bgPr>
    </p:bg>
    <p:spTree>
      <p:nvGrpSpPr>
        <p:cNvPr id="1" name=""/>
        <p:cNvGrpSpPr/>
        <p:nvPr/>
      </p:nvGrpSpPr>
      <p:grpSpPr>
        <a:xfrm>
          <a:off x="0" y="0"/>
          <a:ext cx="0" cy="0"/>
          <a:chOff x="0" y="0"/>
          <a:chExt cx="0" cy="0"/>
        </a:xfrm>
      </p:grpSpPr>
      <p:pic>
        <p:nvPicPr>
          <p:cNvPr id="699" name="Sand.jpg" descr="San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0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stronomy copy 5">
    <p:bg>
      <p:bgPr>
        <a:solidFill>
          <a:srgbClr val="FFFFFF"/>
        </a:solidFill>
      </p:bgPr>
    </p:bg>
    <p:spTree>
      <p:nvGrpSpPr>
        <p:cNvPr id="1" name=""/>
        <p:cNvGrpSpPr/>
        <p:nvPr/>
      </p:nvGrpSpPr>
      <p:grpSpPr>
        <a:xfrm>
          <a:off x="0" y="0"/>
          <a:ext cx="0" cy="0"/>
          <a:chOff x="0" y="0"/>
          <a:chExt cx="0" cy="0"/>
        </a:xfrm>
      </p:grpSpPr>
      <p:pic>
        <p:nvPicPr>
          <p:cNvPr id="707" name="Comet-likeAstroid.jpg" descr="Comet-likeAstroi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08" name="Title Text"/>
          <p:cNvSpPr txBox="1"/>
          <p:nvPr>
            <p:ph type="title"/>
          </p:nvPr>
        </p:nvSpPr>
        <p:spPr>
          <a:xfrm>
            <a:off x="2438400" y="1384300"/>
            <a:ext cx="19545300" cy="90551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l">
              <a:defRPr sz="7200">
                <a:latin typeface="+mj-lt"/>
                <a:ea typeface="+mj-ea"/>
                <a:cs typeface="+mj-cs"/>
                <a:sym typeface="Helvetica"/>
              </a:defRPr>
            </a:lvl1pPr>
          </a:lstStyle>
          <a:p>
            <a:pPr/>
            <a:r>
              <a:t>Title Text</a:t>
            </a:r>
          </a:p>
        </p:txBody>
      </p:sp>
      <p:sp>
        <p:nvSpPr>
          <p:cNvPr id="709" name="Body Level One…"/>
          <p:cNvSpPr txBox="1"/>
          <p:nvPr>
            <p:ph type="body" sz="quarter" idx="1"/>
          </p:nvPr>
        </p:nvSpPr>
        <p:spPr>
          <a:xfrm>
            <a:off x="2438400" y="10439400"/>
            <a:ext cx="19545300" cy="27305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3600">
                <a:latin typeface="+mj-lt"/>
                <a:ea typeface="+mj-ea"/>
                <a:cs typeface="+mj-cs"/>
                <a:sym typeface="Helvetica"/>
              </a:defRPr>
            </a:lvl1pPr>
            <a:lvl2pPr marL="0" indent="0">
              <a:spcBef>
                <a:spcPts val="0"/>
              </a:spcBef>
              <a:buSzTx/>
              <a:buNone/>
              <a:defRPr sz="3600">
                <a:latin typeface="+mj-lt"/>
                <a:ea typeface="+mj-ea"/>
                <a:cs typeface="+mj-cs"/>
                <a:sym typeface="Helvetica"/>
              </a:defRPr>
            </a:lvl2pPr>
            <a:lvl3pPr marL="0" indent="0">
              <a:spcBef>
                <a:spcPts val="0"/>
              </a:spcBef>
              <a:buSzTx/>
              <a:buNone/>
              <a:defRPr sz="3600">
                <a:latin typeface="+mj-lt"/>
                <a:ea typeface="+mj-ea"/>
                <a:cs typeface="+mj-cs"/>
                <a:sym typeface="Helvetica"/>
              </a:defRPr>
            </a:lvl3pPr>
            <a:lvl4pPr marL="0" indent="0">
              <a:spcBef>
                <a:spcPts val="0"/>
              </a:spcBef>
              <a:buSzTx/>
              <a:buNone/>
              <a:defRPr sz="3600">
                <a:latin typeface="+mj-lt"/>
                <a:ea typeface="+mj-ea"/>
                <a:cs typeface="+mj-cs"/>
                <a:sym typeface="Helvetica"/>
              </a:defRPr>
            </a:lvl4pPr>
            <a:lvl5pPr marL="0" indent="0">
              <a:spcBef>
                <a:spcPts val="0"/>
              </a:spcBef>
              <a:buSzTx/>
              <a:buNone/>
              <a:defRPr sz="3600">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71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Astronomy copy 12">
    <p:bg>
      <p:bgPr>
        <a:solidFill>
          <a:srgbClr val="FFFFFF"/>
        </a:solidFill>
      </p:bgPr>
    </p:bg>
    <p:spTree>
      <p:nvGrpSpPr>
        <p:cNvPr id="1" name=""/>
        <p:cNvGrpSpPr/>
        <p:nvPr/>
      </p:nvGrpSpPr>
      <p:grpSpPr>
        <a:xfrm>
          <a:off x="0" y="0"/>
          <a:ext cx="0" cy="0"/>
          <a:chOff x="0" y="0"/>
          <a:chExt cx="0" cy="0"/>
        </a:xfrm>
      </p:grpSpPr>
      <p:pic>
        <p:nvPicPr>
          <p:cNvPr id="717" name="Comet-likeAstroid.jpg" descr="Comet-likeAstroid.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18" name="Title Text"/>
          <p:cNvSpPr txBox="1"/>
          <p:nvPr>
            <p:ph type="title"/>
          </p:nvPr>
        </p:nvSpPr>
        <p:spPr>
          <a:xfrm>
            <a:off x="2438400" y="1384300"/>
            <a:ext cx="19545300" cy="90551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l">
              <a:defRPr sz="7200">
                <a:latin typeface="+mj-lt"/>
                <a:ea typeface="+mj-ea"/>
                <a:cs typeface="+mj-cs"/>
                <a:sym typeface="Helvetica"/>
              </a:defRPr>
            </a:lvl1pPr>
          </a:lstStyle>
          <a:p>
            <a:pPr/>
            <a:r>
              <a:t>Title Text</a:t>
            </a:r>
          </a:p>
        </p:txBody>
      </p:sp>
      <p:sp>
        <p:nvSpPr>
          <p:cNvPr id="719" name="Body Level One…"/>
          <p:cNvSpPr txBox="1"/>
          <p:nvPr>
            <p:ph type="body" sz="quarter" idx="1"/>
          </p:nvPr>
        </p:nvSpPr>
        <p:spPr>
          <a:xfrm>
            <a:off x="2438400" y="10439400"/>
            <a:ext cx="19545300" cy="27305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3600">
                <a:latin typeface="+mj-lt"/>
                <a:ea typeface="+mj-ea"/>
                <a:cs typeface="+mj-cs"/>
                <a:sym typeface="Helvetica"/>
              </a:defRPr>
            </a:lvl1pPr>
            <a:lvl2pPr marL="0" indent="0">
              <a:spcBef>
                <a:spcPts val="0"/>
              </a:spcBef>
              <a:buSzTx/>
              <a:buNone/>
              <a:defRPr sz="3600">
                <a:latin typeface="+mj-lt"/>
                <a:ea typeface="+mj-ea"/>
                <a:cs typeface="+mj-cs"/>
                <a:sym typeface="Helvetica"/>
              </a:defRPr>
            </a:lvl2pPr>
            <a:lvl3pPr marL="0" indent="0">
              <a:spcBef>
                <a:spcPts val="0"/>
              </a:spcBef>
              <a:buSzTx/>
              <a:buNone/>
              <a:defRPr sz="3600">
                <a:latin typeface="+mj-lt"/>
                <a:ea typeface="+mj-ea"/>
                <a:cs typeface="+mj-cs"/>
                <a:sym typeface="Helvetica"/>
              </a:defRPr>
            </a:lvl3pPr>
            <a:lvl4pPr marL="0" indent="0">
              <a:spcBef>
                <a:spcPts val="0"/>
              </a:spcBef>
              <a:buSzTx/>
              <a:buNone/>
              <a:defRPr sz="3600">
                <a:latin typeface="+mj-lt"/>
                <a:ea typeface="+mj-ea"/>
                <a:cs typeface="+mj-cs"/>
                <a:sym typeface="Helvetica"/>
              </a:defRPr>
            </a:lvl4pPr>
            <a:lvl5pPr marL="0" indent="0">
              <a:spcBef>
                <a:spcPts val="0"/>
              </a:spcBef>
              <a:buSzTx/>
              <a:buNone/>
              <a:defRPr sz="3600">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72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727" name="Title Text"/>
          <p:cNvSpPr txBox="1"/>
          <p:nvPr>
            <p:ph type="title"/>
          </p:nvPr>
        </p:nvSpPr>
        <p:spPr>
          <a:xfrm>
            <a:off x="1778000" y="2298700"/>
            <a:ext cx="20828000" cy="4648200"/>
          </a:xfrm>
          <a:prstGeom prst="rect">
            <a:avLst/>
          </a:prstGeom>
        </p:spPr>
        <p:txBody>
          <a:bodyPr anchor="b"/>
          <a:lstStyle>
            <a:lvl1pPr>
              <a:defRPr sz="11200">
                <a:latin typeface="Helvetica Light"/>
                <a:ea typeface="Helvetica Light"/>
                <a:cs typeface="Helvetica Light"/>
                <a:sym typeface="Helvetica Light"/>
              </a:defRPr>
            </a:lvl1pPr>
          </a:lstStyle>
          <a:p>
            <a:pPr/>
            <a:r>
              <a:t>Title Text</a:t>
            </a:r>
          </a:p>
        </p:txBody>
      </p:sp>
      <p:sp>
        <p:nvSpPr>
          <p:cNvPr id="728"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latin typeface="Helvetica Light"/>
                <a:ea typeface="Helvetica Light"/>
                <a:cs typeface="Helvetica Light"/>
                <a:sym typeface="Helvetica Light"/>
              </a:defRPr>
            </a:lvl1pPr>
            <a:lvl2pPr marL="0" indent="0" algn="ctr">
              <a:spcBef>
                <a:spcPts val="0"/>
              </a:spcBef>
              <a:buSzTx/>
              <a:buNone/>
              <a:defRPr sz="4400">
                <a:latin typeface="Helvetica Light"/>
                <a:ea typeface="Helvetica Light"/>
                <a:cs typeface="Helvetica Light"/>
                <a:sym typeface="Helvetica Light"/>
              </a:defRPr>
            </a:lvl2pPr>
            <a:lvl3pPr marL="0" indent="0" algn="ctr">
              <a:spcBef>
                <a:spcPts val="0"/>
              </a:spcBef>
              <a:buSzTx/>
              <a:buNone/>
              <a:defRPr sz="4400">
                <a:latin typeface="Helvetica Light"/>
                <a:ea typeface="Helvetica Light"/>
                <a:cs typeface="Helvetica Light"/>
                <a:sym typeface="Helvetica Light"/>
              </a:defRPr>
            </a:lvl3pPr>
            <a:lvl4pPr marL="0" indent="0" algn="ctr">
              <a:spcBef>
                <a:spcPts val="0"/>
              </a:spcBef>
              <a:buSzTx/>
              <a:buNone/>
              <a:defRPr sz="4400">
                <a:latin typeface="Helvetica Light"/>
                <a:ea typeface="Helvetica Light"/>
                <a:cs typeface="Helvetica Light"/>
                <a:sym typeface="Helvetica Light"/>
              </a:defRPr>
            </a:lvl4pPr>
            <a:lvl5pPr marL="0" indent="0" algn="ctr">
              <a:spcBef>
                <a:spcPts val="0"/>
              </a:spcBef>
              <a:buSzTx/>
              <a:buNone/>
              <a:defRPr sz="4400">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729" name="Slide Number"/>
          <p:cNvSpPr txBox="1"/>
          <p:nvPr>
            <p:ph type="sldNum" sz="quarter" idx="2"/>
          </p:nvPr>
        </p:nvSpPr>
        <p:spPr>
          <a:xfrm>
            <a:off x="11959031" y="13081000"/>
            <a:ext cx="453238" cy="469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p:bg>
      <p:bgPr>
        <a:solidFill>
          <a:srgbClr val="FFFFFF"/>
        </a:solidFill>
      </p:bgPr>
    </p:bg>
    <p:spTree>
      <p:nvGrpSpPr>
        <p:cNvPr id="1" name=""/>
        <p:cNvGrpSpPr/>
        <p:nvPr/>
      </p:nvGrpSpPr>
      <p:grpSpPr>
        <a:xfrm>
          <a:off x="0" y="0"/>
          <a:ext cx="0" cy="0"/>
          <a:chOff x="0" y="0"/>
          <a:chExt cx="0" cy="0"/>
        </a:xfrm>
      </p:grpSpPr>
      <p:sp>
        <p:nvSpPr>
          <p:cNvPr id="736" name="Rectangle"/>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737" name="1600_AiGLogo_Slide_Navy-small.png" descr="1600_AiGLogo_Slide_Navy-small.png"/>
          <p:cNvPicPr>
            <a:picLocks noChangeAspect="1"/>
          </p:cNvPicPr>
          <p:nvPr/>
        </p:nvPicPr>
        <p:blipFill>
          <a:blip r:embed="rId2">
            <a:extLst/>
          </a:blip>
          <a:stretch>
            <a:fillRect/>
          </a:stretch>
        </p:blipFill>
        <p:spPr>
          <a:xfrm>
            <a:off x="68404" y="0"/>
            <a:ext cx="24247191" cy="13716000"/>
          </a:xfrm>
          <a:prstGeom prst="rect">
            <a:avLst/>
          </a:prstGeom>
          <a:ln w="12700">
            <a:miter lim="400000"/>
          </a:ln>
        </p:spPr>
      </p:pic>
      <p:sp>
        <p:nvSpPr>
          <p:cNvPr id="738"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ue Rays copy 4">
    <p:bg>
      <p:bgPr>
        <a:solidFill>
          <a:srgbClr val="FFFFFF"/>
        </a:solidFill>
      </p:bgPr>
    </p:bg>
    <p:spTree>
      <p:nvGrpSpPr>
        <p:cNvPr id="1" name=""/>
        <p:cNvGrpSpPr/>
        <p:nvPr/>
      </p:nvGrpSpPr>
      <p:grpSpPr>
        <a:xfrm>
          <a:off x="0" y="0"/>
          <a:ext cx="0" cy="0"/>
          <a:chOff x="0" y="0"/>
          <a:chExt cx="0" cy="0"/>
        </a:xfrm>
      </p:grpSpPr>
      <p:pic>
        <p:nvPicPr>
          <p:cNvPr id="745"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46"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 2 Column copy 1">
    <p:bg>
      <p:bgPr>
        <a:solidFill>
          <a:srgbClr val="FFFFFF"/>
        </a:solidFill>
      </p:bgPr>
    </p:bg>
    <p:spTree>
      <p:nvGrpSpPr>
        <p:cNvPr id="1" name=""/>
        <p:cNvGrpSpPr/>
        <p:nvPr/>
      </p:nvGrpSpPr>
      <p:grpSpPr>
        <a:xfrm>
          <a:off x="0" y="0"/>
          <a:ext cx="0" cy="0"/>
          <a:chOff x="0" y="0"/>
          <a:chExt cx="0" cy="0"/>
        </a:xfrm>
      </p:grpSpPr>
      <p:pic>
        <p:nvPicPr>
          <p:cNvPr id="75" name="16-9AiG Logo 2007 on Blue-Black 01224.png" descr="16-9AiG Logo 2007 on Blue-Black 01224.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6"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753" name="Title Text"/>
          <p:cNvSpPr txBox="1"/>
          <p:nvPr>
            <p:ph type="title"/>
          </p:nvPr>
        </p:nvSpPr>
        <p:spPr>
          <a:xfrm>
            <a:off x="1739900" y="2298700"/>
            <a:ext cx="20904200" cy="4635500"/>
          </a:xfrm>
          <a:prstGeom prst="rect">
            <a:avLst/>
          </a:prstGeom>
        </p:spPr>
        <p:txBody>
          <a:bodyPr anchor="b"/>
          <a:lstStyle/>
          <a:p>
            <a:pPr/>
            <a:r>
              <a:t>Title Text</a:t>
            </a:r>
          </a:p>
        </p:txBody>
      </p:sp>
      <p:sp>
        <p:nvSpPr>
          <p:cNvPr id="754" name="Body Level One…"/>
          <p:cNvSpPr txBox="1"/>
          <p:nvPr>
            <p:ph type="body" sz="quarter" idx="1"/>
          </p:nvPr>
        </p:nvSpPr>
        <p:spPr>
          <a:xfrm>
            <a:off x="1739900" y="7061200"/>
            <a:ext cx="20904200" cy="1587500"/>
          </a:xfrm>
          <a:prstGeom prst="rect">
            <a:avLst/>
          </a:prstGeom>
        </p:spPr>
        <p:txBody>
          <a:bodyPr anchor="t"/>
          <a:lstStyle>
            <a:lvl1pPr marL="0" indent="0" algn="ctr">
              <a:spcBef>
                <a:spcPts val="0"/>
              </a:spcBef>
              <a:buSzTx/>
              <a:buNone/>
              <a:defRPr sz="4800"/>
            </a:lvl1pPr>
            <a:lvl2pPr marL="0" indent="0" algn="ctr">
              <a:spcBef>
                <a:spcPts val="0"/>
              </a:spcBef>
              <a:buSzTx/>
              <a:buNone/>
              <a:defRPr sz="4800"/>
            </a:lvl2pPr>
            <a:lvl3pPr marL="0" indent="0" algn="ctr">
              <a:spcBef>
                <a:spcPts val="0"/>
              </a:spcBef>
              <a:buSzTx/>
              <a:buNone/>
              <a:defRPr sz="4800"/>
            </a:lvl3pPr>
            <a:lvl4pPr marL="0" indent="0" algn="ctr">
              <a:spcBef>
                <a:spcPts val="0"/>
              </a:spcBef>
              <a:buSzTx/>
              <a:buNone/>
              <a:defRPr sz="4800"/>
            </a:lvl4pPr>
            <a:lvl5pPr marL="0" indent="0" algn="ctr">
              <a:spcBef>
                <a:spcPts val="0"/>
              </a:spcBef>
              <a:buSzTx/>
              <a:buNone/>
              <a:defRPr sz="4800"/>
            </a:lvl5pPr>
          </a:lstStyle>
          <a:p>
            <a:pPr/>
            <a:r>
              <a:t>Body Level One</a:t>
            </a:r>
          </a:p>
          <a:p>
            <a:pPr lvl="1"/>
            <a:r>
              <a:t>Body Level Two</a:t>
            </a:r>
          </a:p>
          <a:p>
            <a:pPr lvl="2"/>
            <a:r>
              <a:t>Body Level Three</a:t>
            </a:r>
          </a:p>
          <a:p>
            <a:pPr lvl="3"/>
            <a:r>
              <a:t>Body Level Four</a:t>
            </a:r>
          </a:p>
          <a:p>
            <a:pPr lvl="4"/>
            <a:r>
              <a:t>Body Level Five</a:t>
            </a:r>
          </a:p>
        </p:txBody>
      </p:sp>
      <p:sp>
        <p:nvSpPr>
          <p:cNvPr id="75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ue Rays">
    <p:bg>
      <p:bgPr>
        <a:solidFill>
          <a:srgbClr val="FFFFFF"/>
        </a:solidFill>
      </p:bgPr>
    </p:bg>
    <p:spTree>
      <p:nvGrpSpPr>
        <p:cNvPr id="1" name=""/>
        <p:cNvGrpSpPr/>
        <p:nvPr/>
      </p:nvGrpSpPr>
      <p:grpSpPr>
        <a:xfrm>
          <a:off x="0" y="0"/>
          <a:ext cx="0" cy="0"/>
          <a:chOff x="0" y="0"/>
          <a:chExt cx="0" cy="0"/>
        </a:xfrm>
      </p:grpSpPr>
      <p:pic>
        <p:nvPicPr>
          <p:cNvPr id="762"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63" name="Title Text"/>
          <p:cNvSpPr txBox="1"/>
          <p:nvPr>
            <p:ph type="title"/>
          </p:nvPr>
        </p:nvSpPr>
        <p:spPr>
          <a:xfrm>
            <a:off x="2438400" y="1397000"/>
            <a:ext cx="19519900" cy="17272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r">
              <a:defRPr b="1" sz="11500">
                <a:latin typeface="+mj-lt"/>
                <a:ea typeface="+mj-ea"/>
                <a:cs typeface="+mj-cs"/>
                <a:sym typeface="Helvetica"/>
              </a:defRPr>
            </a:lvl1pPr>
          </a:lstStyle>
          <a:p>
            <a:pPr/>
            <a:r>
              <a:t>Title Text</a:t>
            </a:r>
          </a:p>
        </p:txBody>
      </p:sp>
      <p:sp>
        <p:nvSpPr>
          <p:cNvPr id="764" name="Body Level One…"/>
          <p:cNvSpPr txBox="1"/>
          <p:nvPr>
            <p:ph type="body" idx="1"/>
          </p:nvPr>
        </p:nvSpPr>
        <p:spPr>
          <a:xfrm>
            <a:off x="2438400" y="3429000"/>
            <a:ext cx="19519900" cy="84582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1pPr>
            <a:lvl2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2pPr>
            <a:lvl3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3pPr>
            <a:lvl4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4pPr>
            <a:lvl5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765"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ue Rays blank">
    <p:bg>
      <p:bgPr>
        <a:solidFill>
          <a:srgbClr val="FFFFFF"/>
        </a:solidFill>
      </p:bgPr>
    </p:bg>
    <p:spTree>
      <p:nvGrpSpPr>
        <p:cNvPr id="1" name=""/>
        <p:cNvGrpSpPr/>
        <p:nvPr/>
      </p:nvGrpSpPr>
      <p:grpSpPr>
        <a:xfrm>
          <a:off x="0" y="0"/>
          <a:ext cx="0" cy="0"/>
          <a:chOff x="0" y="0"/>
          <a:chExt cx="0" cy="0"/>
        </a:xfrm>
      </p:grpSpPr>
      <p:pic>
        <p:nvPicPr>
          <p:cNvPr id="772" name="Untitled-2.jpg" descr="Untitled-2.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773"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_Title copy 3">
    <p:bg>
      <p:bgPr>
        <a:solidFill>
          <a:srgbClr val="FFFFFF"/>
        </a:solidFill>
      </p:bgPr>
    </p:bg>
    <p:spTree>
      <p:nvGrpSpPr>
        <p:cNvPr id="1" name=""/>
        <p:cNvGrpSpPr/>
        <p:nvPr/>
      </p:nvGrpSpPr>
      <p:grpSpPr>
        <a:xfrm>
          <a:off x="0" y="0"/>
          <a:ext cx="0" cy="0"/>
          <a:chOff x="0" y="0"/>
          <a:chExt cx="0" cy="0"/>
        </a:xfrm>
      </p:grpSpPr>
      <p:sp>
        <p:nvSpPr>
          <p:cNvPr id="780" name="Rectangle"/>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81"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1">
    <p:bg>
      <p:bgPr>
        <a:solidFill>
          <a:srgbClr val="FFFFFF"/>
        </a:solidFill>
      </p:bgPr>
    </p:bg>
    <p:spTree>
      <p:nvGrpSpPr>
        <p:cNvPr id="1" name=""/>
        <p:cNvGrpSpPr/>
        <p:nvPr/>
      </p:nvGrpSpPr>
      <p:grpSpPr>
        <a:xfrm>
          <a:off x="0" y="0"/>
          <a:ext cx="0" cy="0"/>
          <a:chOff x="0" y="0"/>
          <a:chExt cx="0" cy="0"/>
        </a:xfrm>
      </p:grpSpPr>
      <p:sp>
        <p:nvSpPr>
          <p:cNvPr id="788" name="Rectangle"/>
          <p:cNvSpPr/>
          <p:nvPr/>
        </p:nvSpPr>
        <p:spPr>
          <a:xfrm>
            <a:off x="-927100" y="-355600"/>
            <a:ext cx="25628600" cy="14376400"/>
          </a:xfrm>
          <a:prstGeom prst="rect">
            <a:avLst/>
          </a:prstGeom>
          <a:solidFill>
            <a:srgbClr val="000000"/>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789" name="Title Text"/>
          <p:cNvSpPr txBox="1"/>
          <p:nvPr>
            <p:ph type="title"/>
          </p:nvPr>
        </p:nvSpPr>
        <p:spPr>
          <a:xfrm>
            <a:off x="1739900" y="12065000"/>
            <a:ext cx="20904200" cy="1270000"/>
          </a:xfrm>
          <a:prstGeom prst="rect">
            <a:avLst/>
          </a:prstGeom>
        </p:spPr>
        <p:txBody>
          <a:bodyPr anchor="b"/>
          <a:lstStyle>
            <a:lvl1pPr>
              <a:defRPr>
                <a:solidFill>
                  <a:srgbClr val="E7E7E7"/>
                </a:solidFill>
                <a:latin typeface="Copperplate"/>
                <a:ea typeface="Copperplate"/>
                <a:cs typeface="Copperplate"/>
                <a:sym typeface="Copperplate"/>
              </a:defRPr>
            </a:lvl1pPr>
          </a:lstStyle>
          <a:p>
            <a:pPr/>
            <a:r>
              <a:t>Title Text</a:t>
            </a:r>
          </a:p>
        </p:txBody>
      </p:sp>
      <p:sp>
        <p:nvSpPr>
          <p:cNvPr id="79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ck copy 2">
    <p:bg>
      <p:bgPr>
        <a:solidFill>
          <a:srgbClr val="FFFFFF"/>
        </a:solidFill>
      </p:bgPr>
    </p:bg>
    <p:spTree>
      <p:nvGrpSpPr>
        <p:cNvPr id="1" name=""/>
        <p:cNvGrpSpPr/>
        <p:nvPr/>
      </p:nvGrpSpPr>
      <p:grpSpPr>
        <a:xfrm>
          <a:off x="0" y="0"/>
          <a:ext cx="0" cy="0"/>
          <a:chOff x="0" y="0"/>
          <a:chExt cx="0" cy="0"/>
        </a:xfrm>
      </p:grpSpPr>
      <p:grpSp>
        <p:nvGrpSpPr>
          <p:cNvPr id="799" name="TitleAndActionSafe"/>
          <p:cNvGrpSpPr/>
          <p:nvPr/>
        </p:nvGrpSpPr>
        <p:grpSpPr>
          <a:xfrm>
            <a:off x="-12700" y="0"/>
            <a:ext cx="24396700" cy="13716000"/>
            <a:chOff x="0" y="0"/>
            <a:chExt cx="24396700" cy="13716000"/>
          </a:xfrm>
        </p:grpSpPr>
        <p:sp>
          <p:nvSpPr>
            <p:cNvPr id="797" name="Rectangle"/>
            <p:cNvSpPr/>
            <p:nvPr/>
          </p:nvSpPr>
          <p:spPr>
            <a:xfrm>
              <a:off x="0" y="0"/>
              <a:ext cx="24396700" cy="13716000"/>
            </a:xfrm>
            <a:prstGeom prst="rect">
              <a:avLst/>
            </a:prstGeom>
            <a:solidFill>
              <a:srgbClr val="000000"/>
            </a:solidFill>
            <a:ln w="25400" cap="flat">
              <a:solidFill>
                <a:srgbClr val="000000"/>
              </a:solidFill>
              <a:prstDash val="solid"/>
              <a:miter lim="400000"/>
            </a:ln>
            <a:effectLst/>
          </p:spPr>
          <p:txBody>
            <a:bodyPr wrap="square" lIns="50800" tIns="50800" rIns="50800" bIns="50800" numCol="1" anchor="t">
              <a:noAutofit/>
            </a:bodyPr>
            <a:lstStyle/>
            <a:p>
              <a:pPr algn="ctr" defTabSz="914400">
                <a:defRPr sz="5600">
                  <a:uFill>
                    <a:solidFill>
                      <a:srgbClr val="000000"/>
                    </a:solidFill>
                  </a:uFill>
                  <a:latin typeface="Gill Sans"/>
                  <a:ea typeface="Gill Sans"/>
                  <a:cs typeface="Gill Sans"/>
                  <a:sym typeface="Gill Sans"/>
                </a:defRPr>
              </a:pPr>
            </a:p>
          </p:txBody>
        </p:sp>
        <p:sp>
          <p:nvSpPr>
            <p:cNvPr id="798" name="TitleAndActionSafe"/>
            <p:cNvSpPr txBox="1"/>
            <p:nvPr/>
          </p:nvSpPr>
          <p:spPr>
            <a:xfrm>
              <a:off x="12700" y="12700"/>
              <a:ext cx="24371300" cy="889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ctr" defTabSz="914400">
                <a:defRPr sz="5600">
                  <a:uFill>
                    <a:solidFill>
                      <a:srgbClr val="000000"/>
                    </a:solidFill>
                  </a:uFill>
                  <a:latin typeface="Gill Sans"/>
                  <a:ea typeface="Gill Sans"/>
                  <a:cs typeface="Gill Sans"/>
                  <a:sym typeface="Gill Sans"/>
                </a:defRPr>
              </a:lvl1pPr>
            </a:lstStyle>
            <a:p>
              <a:pPr/>
              <a:r>
                <a:t>TitleAndActionSafe</a:t>
              </a:r>
            </a:p>
          </p:txBody>
        </p:sp>
      </p:grpSp>
      <p:sp>
        <p:nvSpPr>
          <p:cNvPr id="800" name="Slide Number"/>
          <p:cNvSpPr txBox="1"/>
          <p:nvPr>
            <p:ph type="sldNum" sz="quarter" idx="2"/>
          </p:nvPr>
        </p:nvSpPr>
        <p:spPr>
          <a:xfrm>
            <a:off x="22799516" y="13061950"/>
            <a:ext cx="368301" cy="381000"/>
          </a:xfrm>
          <a:prstGeom prst="rect">
            <a:avLst/>
          </a:prstGeom>
        </p:spPr>
        <p:txBody>
          <a:bodyPr lIns="101600" tIns="101600" rIns="101600" bIns="101600"/>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Black copy 2">
    <p:bg>
      <p:bgPr>
        <a:solidFill>
          <a:srgbClr val="FFFFFF"/>
        </a:solidFill>
      </p:bgPr>
    </p:bg>
    <p:spTree>
      <p:nvGrpSpPr>
        <p:cNvPr id="1" name=""/>
        <p:cNvGrpSpPr/>
        <p:nvPr/>
      </p:nvGrpSpPr>
      <p:grpSpPr>
        <a:xfrm>
          <a:off x="0" y="0"/>
          <a:ext cx="0" cy="0"/>
          <a:chOff x="0" y="0"/>
          <a:chExt cx="0" cy="0"/>
        </a:xfrm>
      </p:grpSpPr>
      <p:grpSp>
        <p:nvGrpSpPr>
          <p:cNvPr id="809" name="TitleAndActionSafe"/>
          <p:cNvGrpSpPr/>
          <p:nvPr/>
        </p:nvGrpSpPr>
        <p:grpSpPr>
          <a:xfrm>
            <a:off x="-12700" y="0"/>
            <a:ext cx="24396700" cy="13716000"/>
            <a:chOff x="0" y="0"/>
            <a:chExt cx="24396700" cy="13716000"/>
          </a:xfrm>
        </p:grpSpPr>
        <p:sp>
          <p:nvSpPr>
            <p:cNvPr id="807" name="Rectangle"/>
            <p:cNvSpPr/>
            <p:nvPr/>
          </p:nvSpPr>
          <p:spPr>
            <a:xfrm>
              <a:off x="0" y="0"/>
              <a:ext cx="24396700" cy="13716000"/>
            </a:xfrm>
            <a:prstGeom prst="rect">
              <a:avLst/>
            </a:prstGeom>
            <a:solidFill>
              <a:srgbClr val="000000"/>
            </a:solidFill>
            <a:ln w="25400" cap="flat">
              <a:solidFill>
                <a:srgbClr val="000000"/>
              </a:solidFill>
              <a:prstDash val="solid"/>
              <a:miter lim="400000"/>
            </a:ln>
            <a:effectLst/>
          </p:spPr>
          <p:txBody>
            <a:bodyPr wrap="square" lIns="50800" tIns="50800" rIns="50800" bIns="50800" numCol="1" anchor="t">
              <a:noAutofit/>
            </a:bodyPr>
            <a:lstStyle/>
            <a:p>
              <a:pPr algn="ctr" defTabSz="914400">
                <a:defRPr sz="5600">
                  <a:uFill>
                    <a:solidFill>
                      <a:srgbClr val="000000"/>
                    </a:solidFill>
                  </a:uFill>
                  <a:latin typeface="Gill Sans"/>
                  <a:ea typeface="Gill Sans"/>
                  <a:cs typeface="Gill Sans"/>
                  <a:sym typeface="Gill Sans"/>
                </a:defRPr>
              </a:pPr>
            </a:p>
          </p:txBody>
        </p:sp>
        <p:sp>
          <p:nvSpPr>
            <p:cNvPr id="808" name="TitleAndActionSafe"/>
            <p:cNvSpPr txBox="1"/>
            <p:nvPr/>
          </p:nvSpPr>
          <p:spPr>
            <a:xfrm>
              <a:off x="12700" y="12700"/>
              <a:ext cx="24371300" cy="889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ctr" defTabSz="914400">
                <a:defRPr sz="5600">
                  <a:uFill>
                    <a:solidFill>
                      <a:srgbClr val="000000"/>
                    </a:solidFill>
                  </a:uFill>
                  <a:latin typeface="Gill Sans"/>
                  <a:ea typeface="Gill Sans"/>
                  <a:cs typeface="Gill Sans"/>
                  <a:sym typeface="Gill Sans"/>
                </a:defRPr>
              </a:lvl1pPr>
            </a:lstStyle>
            <a:p>
              <a:pPr/>
              <a:r>
                <a:t>TitleAndActionSafe</a:t>
              </a:r>
            </a:p>
          </p:txBody>
        </p:sp>
      </p:grpSp>
      <p:sp>
        <p:nvSpPr>
          <p:cNvPr id="810" name="Slide Number"/>
          <p:cNvSpPr txBox="1"/>
          <p:nvPr>
            <p:ph type="sldNum" sz="quarter" idx="2"/>
          </p:nvPr>
        </p:nvSpPr>
        <p:spPr>
          <a:xfrm>
            <a:off x="22799516" y="13061950"/>
            <a:ext cx="368301" cy="381000"/>
          </a:xfrm>
          <a:prstGeom prst="rect">
            <a:avLst/>
          </a:prstGeom>
        </p:spPr>
        <p:txBody>
          <a:bodyPr lIns="101600" tIns="101600" rIns="101600" bIns="101600"/>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8">
    <p:bg>
      <p:bgPr>
        <a:solidFill>
          <a:srgbClr val="FFFFFF"/>
        </a:solidFill>
      </p:bgPr>
    </p:bg>
    <p:spTree>
      <p:nvGrpSpPr>
        <p:cNvPr id="1" name=""/>
        <p:cNvGrpSpPr/>
        <p:nvPr/>
      </p:nvGrpSpPr>
      <p:grpSpPr>
        <a:xfrm>
          <a:off x="0" y="0"/>
          <a:ext cx="0" cy="0"/>
          <a:chOff x="0" y="0"/>
          <a:chExt cx="0" cy="0"/>
        </a:xfrm>
      </p:grpSpPr>
      <p:sp>
        <p:nvSpPr>
          <p:cNvPr id="81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18" name="Title Text"/>
          <p:cNvSpPr txBox="1"/>
          <p:nvPr>
            <p:ph type="title"/>
          </p:nvPr>
        </p:nvSpPr>
        <p:spPr>
          <a:xfrm>
            <a:off x="1866900" y="863600"/>
            <a:ext cx="20637500" cy="1841500"/>
          </a:xfrm>
          <a:prstGeom prst="rect">
            <a:avLst/>
          </a:prstGeom>
        </p:spPr>
        <p:txBody>
          <a:bodyPr anchor="b"/>
          <a:lstStyle>
            <a:lvl1pPr>
              <a:defRPr b="1">
                <a:solidFill>
                  <a:srgbClr val="444444"/>
                </a:solidFill>
                <a:latin typeface="Calibri"/>
                <a:ea typeface="Calibri"/>
                <a:cs typeface="Calibri"/>
                <a:sym typeface="Calibri"/>
              </a:defRPr>
            </a:lvl1pPr>
          </a:lstStyle>
          <a:p>
            <a:pPr/>
            <a:r>
              <a:t>Title Text</a:t>
            </a:r>
          </a:p>
        </p:txBody>
      </p:sp>
      <p:pic>
        <p:nvPicPr>
          <p:cNvPr id="819" name="1601_AnswersInGenesis_Logo_Spot306C_BookLeft.png" descr="1601_AnswersInGenesis_Logo_Spot306C_BookLeft.png"/>
          <p:cNvPicPr>
            <a:picLocks noChangeAspect="1"/>
          </p:cNvPicPr>
          <p:nvPr/>
        </p:nvPicPr>
        <p:blipFill>
          <a:blip r:embed="rId2">
            <a:extLst/>
          </a:blip>
          <a:stretch>
            <a:fillRect/>
          </a:stretch>
        </p:blipFill>
        <p:spPr>
          <a:xfrm>
            <a:off x="17000725" y="10722895"/>
            <a:ext cx="4925094" cy="1606429"/>
          </a:xfrm>
          <a:prstGeom prst="rect">
            <a:avLst/>
          </a:prstGeom>
          <a:ln w="12700">
            <a:miter lim="400000"/>
          </a:ln>
        </p:spPr>
      </p:pic>
      <p:sp>
        <p:nvSpPr>
          <p:cNvPr id="82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8">
    <p:bg>
      <p:bgPr>
        <a:solidFill>
          <a:srgbClr val="FFFFFF"/>
        </a:solidFill>
      </p:bgPr>
    </p:bg>
    <p:spTree>
      <p:nvGrpSpPr>
        <p:cNvPr id="1" name=""/>
        <p:cNvGrpSpPr/>
        <p:nvPr/>
      </p:nvGrpSpPr>
      <p:grpSpPr>
        <a:xfrm>
          <a:off x="0" y="0"/>
          <a:ext cx="0" cy="0"/>
          <a:chOff x="0" y="0"/>
          <a:chExt cx="0" cy="0"/>
        </a:xfrm>
      </p:grpSpPr>
      <p:sp>
        <p:nvSpPr>
          <p:cNvPr id="827"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28"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835" name="Title Text"/>
          <p:cNvSpPr txBox="1"/>
          <p:nvPr>
            <p:ph type="title"/>
          </p:nvPr>
        </p:nvSpPr>
        <p:spPr>
          <a:xfrm>
            <a:off x="1778000" y="2298700"/>
            <a:ext cx="20828000" cy="4648200"/>
          </a:xfrm>
          <a:prstGeom prst="rect">
            <a:avLst/>
          </a:prstGeom>
        </p:spPr>
        <p:txBody>
          <a:bodyPr anchor="b"/>
          <a:lstStyle>
            <a:lvl1pPr>
              <a:defRPr sz="11200">
                <a:solidFill>
                  <a:srgbClr val="000000"/>
                </a:solidFill>
                <a:latin typeface="Helvetica Light"/>
                <a:ea typeface="Helvetica Light"/>
                <a:cs typeface="Helvetica Light"/>
                <a:sym typeface="Helvetica Light"/>
              </a:defRPr>
            </a:lvl1pPr>
          </a:lstStyle>
          <a:p>
            <a:pPr/>
            <a:r>
              <a:t>Title Text</a:t>
            </a:r>
          </a:p>
        </p:txBody>
      </p:sp>
      <p:sp>
        <p:nvSpPr>
          <p:cNvPr id="836"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4400">
                <a:solidFill>
                  <a:srgbClr val="000000"/>
                </a:solidFill>
                <a:latin typeface="Helvetica Light"/>
                <a:ea typeface="Helvetica Light"/>
                <a:cs typeface="Helvetica Light"/>
                <a:sym typeface="Helvetica Light"/>
              </a:defRPr>
            </a:lvl1pPr>
            <a:lvl2pPr marL="0" indent="0" algn="ctr">
              <a:spcBef>
                <a:spcPts val="0"/>
              </a:spcBef>
              <a:buSzTx/>
              <a:buNone/>
              <a:defRPr sz="4400">
                <a:solidFill>
                  <a:srgbClr val="000000"/>
                </a:solidFill>
                <a:latin typeface="Helvetica Light"/>
                <a:ea typeface="Helvetica Light"/>
                <a:cs typeface="Helvetica Light"/>
                <a:sym typeface="Helvetica Light"/>
              </a:defRPr>
            </a:lvl2pPr>
            <a:lvl3pPr marL="0" indent="0" algn="ctr">
              <a:spcBef>
                <a:spcPts val="0"/>
              </a:spcBef>
              <a:buSzTx/>
              <a:buNone/>
              <a:defRPr sz="4400">
                <a:solidFill>
                  <a:srgbClr val="000000"/>
                </a:solidFill>
                <a:latin typeface="Helvetica Light"/>
                <a:ea typeface="Helvetica Light"/>
                <a:cs typeface="Helvetica Light"/>
                <a:sym typeface="Helvetica Light"/>
              </a:defRPr>
            </a:lvl3pPr>
            <a:lvl4pPr marL="0" indent="0" algn="ctr">
              <a:spcBef>
                <a:spcPts val="0"/>
              </a:spcBef>
              <a:buSzTx/>
              <a:buNone/>
              <a:defRPr sz="4400">
                <a:solidFill>
                  <a:srgbClr val="000000"/>
                </a:solidFill>
                <a:latin typeface="Helvetica Light"/>
                <a:ea typeface="Helvetica Light"/>
                <a:cs typeface="Helvetica Light"/>
                <a:sym typeface="Helvetica Light"/>
              </a:defRPr>
            </a:lvl4pPr>
            <a:lvl5pPr marL="0" indent="0" algn="ctr">
              <a:spcBef>
                <a:spcPts val="0"/>
              </a:spcBef>
              <a:buSzTx/>
              <a:buNone/>
              <a:defRPr sz="4400">
                <a:solidFill>
                  <a:srgbClr val="000000"/>
                </a:solidFill>
                <a:latin typeface="Helvetica Light"/>
                <a:ea typeface="Helvetica Light"/>
                <a:cs typeface="Helvetica Light"/>
                <a:sym typeface="Helvetica Light"/>
              </a:defRPr>
            </a:lvl5pPr>
          </a:lstStyle>
          <a:p>
            <a:pPr/>
            <a:r>
              <a:t>Body Level One</a:t>
            </a:r>
          </a:p>
          <a:p>
            <a:pPr lvl="1"/>
            <a:r>
              <a:t>Body Level Two</a:t>
            </a:r>
          </a:p>
          <a:p>
            <a:pPr lvl="2"/>
            <a:r>
              <a:t>Body Level Three</a:t>
            </a:r>
          </a:p>
          <a:p>
            <a:pPr lvl="3"/>
            <a:r>
              <a:t>Body Level Four</a:t>
            </a:r>
          </a:p>
          <a:p>
            <a:pPr lvl="4"/>
            <a:r>
              <a:t>Body Level Five</a:t>
            </a:r>
          </a:p>
        </p:txBody>
      </p:sp>
      <p:sp>
        <p:nvSpPr>
          <p:cNvPr id="837" name="Slide Number"/>
          <p:cNvSpPr txBox="1"/>
          <p:nvPr>
            <p:ph type="sldNum" sz="quarter" idx="2"/>
          </p:nvPr>
        </p:nvSpPr>
        <p:spPr>
          <a:xfrm>
            <a:off x="11959031" y="13081000"/>
            <a:ext cx="453238" cy="469900"/>
          </a:xfrm>
          <a:prstGeom prst="rect">
            <a:avLst/>
          </a:prstGeom>
        </p:spPr>
        <p:txBody>
          <a:bodyPr/>
          <a:lstStyle>
            <a:lvl1pPr>
              <a:defRPr>
                <a:solidFill>
                  <a:srgbClr val="000000"/>
                </a:solidFill>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5">
    <p:bg>
      <p:bgPr>
        <a:solidFill>
          <a:srgbClr val="FFFFFF"/>
        </a:solidFill>
      </p:bgPr>
    </p:bg>
    <p:spTree>
      <p:nvGrpSpPr>
        <p:cNvPr id="1" name=""/>
        <p:cNvGrpSpPr/>
        <p:nvPr/>
      </p:nvGrpSpPr>
      <p:grpSpPr>
        <a:xfrm>
          <a:off x="0" y="0"/>
          <a:ext cx="0" cy="0"/>
          <a:chOff x="0" y="0"/>
          <a:chExt cx="0" cy="0"/>
        </a:xfrm>
      </p:grpSpPr>
      <p:sp>
        <p:nvSpPr>
          <p:cNvPr id="83"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4"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5" name="Title Text"/>
          <p:cNvSpPr txBox="1"/>
          <p:nvPr>
            <p:ph type="title"/>
          </p:nvPr>
        </p:nvSpPr>
        <p:spPr>
          <a:xfrm>
            <a:off x="1866900" y="863600"/>
            <a:ext cx="20637500" cy="1841500"/>
          </a:xfrm>
          <a:prstGeom prst="rect">
            <a:avLst/>
          </a:prstGeom>
        </p:spPr>
        <p:txBody>
          <a:bodyPr anchor="b"/>
          <a:lstStyle>
            <a:lvl1pPr>
              <a:defRPr b="1">
                <a:solidFill>
                  <a:srgbClr val="444444"/>
                </a:solidFill>
                <a:latin typeface="Calibri"/>
                <a:ea typeface="Calibri"/>
                <a:cs typeface="Calibri"/>
                <a:sym typeface="Calibri"/>
              </a:defRPr>
            </a:lvl1pPr>
          </a:lstStyle>
          <a:p>
            <a:pPr/>
            <a:r>
              <a:t>Title Text</a:t>
            </a:r>
          </a:p>
        </p:txBody>
      </p:sp>
      <p:sp>
        <p:nvSpPr>
          <p:cNvPr id="86"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copy 5">
    <p:bg>
      <p:bgPr>
        <a:solidFill>
          <a:srgbClr val="FFFFFF"/>
        </a:solidFill>
      </p:bgPr>
    </p:bg>
    <p:spTree>
      <p:nvGrpSpPr>
        <p:cNvPr id="1" name=""/>
        <p:cNvGrpSpPr/>
        <p:nvPr/>
      </p:nvGrpSpPr>
      <p:grpSpPr>
        <a:xfrm>
          <a:off x="0" y="0"/>
          <a:ext cx="0" cy="0"/>
          <a:chOff x="0" y="0"/>
          <a:chExt cx="0" cy="0"/>
        </a:xfrm>
      </p:grpSpPr>
      <p:sp>
        <p:nvSpPr>
          <p:cNvPr id="844" name="Rectangle"/>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45"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846" name="Title Text"/>
          <p:cNvSpPr txBox="1"/>
          <p:nvPr>
            <p:ph type="title"/>
          </p:nvPr>
        </p:nvSpPr>
        <p:spPr>
          <a:xfrm>
            <a:off x="1866900" y="863600"/>
            <a:ext cx="20637500" cy="1841500"/>
          </a:xfrm>
          <a:prstGeom prst="rect">
            <a:avLst/>
          </a:prstGeom>
        </p:spPr>
        <p:txBody>
          <a:bodyPr anchor="b"/>
          <a:lstStyle>
            <a:lvl1pPr>
              <a:defRPr b="1">
                <a:solidFill>
                  <a:srgbClr val="444444"/>
                </a:solidFill>
                <a:latin typeface="Calibri"/>
                <a:ea typeface="Calibri"/>
                <a:cs typeface="Calibri"/>
                <a:sym typeface="Calibri"/>
              </a:defRPr>
            </a:lvl1pPr>
          </a:lstStyle>
          <a:p>
            <a:pPr/>
            <a:r>
              <a:t>Title Text</a:t>
            </a:r>
          </a:p>
        </p:txBody>
      </p:sp>
      <p:sp>
        <p:nvSpPr>
          <p:cNvPr id="847"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copy">
    <p:bg>
      <p:bgPr>
        <a:solidFill>
          <a:srgbClr val="FFFFFF"/>
        </a:solidFill>
      </p:bgPr>
    </p:bg>
    <p:spTree>
      <p:nvGrpSpPr>
        <p:cNvPr id="1" name=""/>
        <p:cNvGrpSpPr/>
        <p:nvPr/>
      </p:nvGrpSpPr>
      <p:grpSpPr>
        <a:xfrm>
          <a:off x="0" y="0"/>
          <a:ext cx="0" cy="0"/>
          <a:chOff x="0" y="0"/>
          <a:chExt cx="0" cy="0"/>
        </a:xfrm>
      </p:grpSpPr>
      <p:pic>
        <p:nvPicPr>
          <p:cNvPr id="854" name="1600_AiGLogo_Slide_NavyWhite.png" descr="1600_AiGLogo_Slide_NavyWhite.png"/>
          <p:cNvPicPr>
            <a:picLocks noChangeAspect="1"/>
          </p:cNvPicPr>
          <p:nvPr/>
        </p:nvPicPr>
        <p:blipFill>
          <a:blip r:embed="rId2">
            <a:extLst/>
          </a:blip>
          <a:stretch>
            <a:fillRect/>
          </a:stretch>
        </p:blipFill>
        <p:spPr>
          <a:xfrm>
            <a:off x="-58229" y="-39653"/>
            <a:ext cx="24500459" cy="13795305"/>
          </a:xfrm>
          <a:prstGeom prst="rect">
            <a:avLst/>
          </a:prstGeom>
          <a:ln w="12700">
            <a:miter lim="400000"/>
          </a:ln>
        </p:spPr>
      </p:pic>
      <p:sp>
        <p:nvSpPr>
          <p:cNvPr id="855"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solidFill>
          <a:srgbClr val="FFFFFF"/>
        </a:solidFill>
      </p:bgPr>
    </p:bg>
    <p:spTree>
      <p:nvGrpSpPr>
        <p:cNvPr id="1" name=""/>
        <p:cNvGrpSpPr/>
        <p:nvPr/>
      </p:nvGrpSpPr>
      <p:grpSpPr>
        <a:xfrm>
          <a:off x="0" y="0"/>
          <a:ext cx="0" cy="0"/>
          <a:chOff x="0" y="0"/>
          <a:chExt cx="0" cy="0"/>
        </a:xfrm>
      </p:grpSpPr>
      <p:sp>
        <p:nvSpPr>
          <p:cNvPr id="862" name="Title Text"/>
          <p:cNvSpPr txBox="1"/>
          <p:nvPr>
            <p:ph type="title"/>
          </p:nvPr>
        </p:nvSpPr>
        <p:spPr>
          <a:xfrm>
            <a:off x="1778000" y="2298700"/>
            <a:ext cx="20828000" cy="4648200"/>
          </a:xfrm>
          <a:prstGeom prst="rect">
            <a:avLst/>
          </a:prstGeom>
        </p:spPr>
        <p:txBody>
          <a:bodyPr anchor="b"/>
          <a:lstStyle>
            <a:lvl1pPr>
              <a:defRPr sz="11200">
                <a:solidFill>
                  <a:srgbClr val="000000"/>
                </a:solidFill>
                <a:latin typeface="Helvetica Neue Medium"/>
                <a:ea typeface="Helvetica Neue Medium"/>
                <a:cs typeface="Helvetica Neue Medium"/>
                <a:sym typeface="Helvetica Neue Medium"/>
              </a:defRPr>
            </a:lvl1pPr>
          </a:lstStyle>
          <a:p>
            <a:pPr/>
            <a:r>
              <a:t>Title Text</a:t>
            </a:r>
          </a:p>
        </p:txBody>
      </p:sp>
      <p:sp>
        <p:nvSpPr>
          <p:cNvPr id="863"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solidFill>
                  <a:srgbClr val="000000"/>
                </a:solidFill>
                <a:latin typeface="Helvetica Neue"/>
                <a:ea typeface="Helvetica Neue"/>
                <a:cs typeface="Helvetica Neue"/>
                <a:sym typeface="Helvetica Neue"/>
              </a:defRPr>
            </a:lvl1pPr>
            <a:lvl2pPr marL="0" indent="0" algn="ctr">
              <a:spcBef>
                <a:spcPts val="0"/>
              </a:spcBef>
              <a:buSzTx/>
              <a:buNone/>
              <a:defRPr sz="5400">
                <a:solidFill>
                  <a:srgbClr val="000000"/>
                </a:solidFill>
                <a:latin typeface="Helvetica Neue"/>
                <a:ea typeface="Helvetica Neue"/>
                <a:cs typeface="Helvetica Neue"/>
                <a:sym typeface="Helvetica Neue"/>
              </a:defRPr>
            </a:lvl2pPr>
            <a:lvl3pPr marL="0" indent="0" algn="ctr">
              <a:spcBef>
                <a:spcPts val="0"/>
              </a:spcBef>
              <a:buSzTx/>
              <a:buNone/>
              <a:defRPr sz="5400">
                <a:solidFill>
                  <a:srgbClr val="000000"/>
                </a:solidFill>
                <a:latin typeface="Helvetica Neue"/>
                <a:ea typeface="Helvetica Neue"/>
                <a:cs typeface="Helvetica Neue"/>
                <a:sym typeface="Helvetica Neue"/>
              </a:defRPr>
            </a:lvl3pPr>
            <a:lvl4pPr marL="0" indent="0" algn="ctr">
              <a:spcBef>
                <a:spcPts val="0"/>
              </a:spcBef>
              <a:buSzTx/>
              <a:buNone/>
              <a:defRPr sz="5400">
                <a:solidFill>
                  <a:srgbClr val="000000"/>
                </a:solidFill>
                <a:latin typeface="Helvetica Neue"/>
                <a:ea typeface="Helvetica Neue"/>
                <a:cs typeface="Helvetica Neue"/>
                <a:sym typeface="Helvetica Neue"/>
              </a:defRPr>
            </a:lvl4pPr>
            <a:lvl5pPr marL="0" indent="0" algn="ctr">
              <a:spcBef>
                <a:spcPts val="0"/>
              </a:spcBef>
              <a:buSzTx/>
              <a:buNone/>
              <a:defRPr sz="5400">
                <a:solidFill>
                  <a:srgbClr val="000000"/>
                </a:solidFill>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864" name="Slide Number"/>
          <p:cNvSpPr txBox="1"/>
          <p:nvPr>
            <p:ph type="sldNum" sz="quarter" idx="2"/>
          </p:nvPr>
        </p:nvSpPr>
        <p:spPr>
          <a:xfrm>
            <a:off x="11959031" y="13081000"/>
            <a:ext cx="453238" cy="461059"/>
          </a:xfrm>
          <a:prstGeom prst="rect">
            <a:avLst/>
          </a:prstGeom>
        </p:spPr>
        <p:txBody>
          <a:bodyPr/>
          <a:lstStyle>
            <a:lvl1pPr>
              <a:defRPr>
                <a:solidFill>
                  <a:srgbClr val="000000"/>
                </a:solidFill>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ue Rays copy 3">
    <p:bg>
      <p:bgPr>
        <a:solidFill>
          <a:srgbClr val="FFFFFF"/>
        </a:solidFill>
      </p:bgPr>
    </p:bg>
    <p:spTree>
      <p:nvGrpSpPr>
        <p:cNvPr id="1" name=""/>
        <p:cNvGrpSpPr/>
        <p:nvPr/>
      </p:nvGrpSpPr>
      <p:grpSpPr>
        <a:xfrm>
          <a:off x="0" y="0"/>
          <a:ext cx="0" cy="0"/>
          <a:chOff x="0" y="0"/>
          <a:chExt cx="0" cy="0"/>
        </a:xfrm>
      </p:grpSpPr>
      <p:pic>
        <p:nvPicPr>
          <p:cNvPr id="871"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872" name="Title Text"/>
          <p:cNvSpPr txBox="1"/>
          <p:nvPr>
            <p:ph type="title"/>
          </p:nvPr>
        </p:nvSpPr>
        <p:spPr>
          <a:xfrm>
            <a:off x="2374900" y="1384300"/>
            <a:ext cx="19596100" cy="15367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r">
              <a:defRPr b="1" sz="11500">
                <a:latin typeface="+mj-lt"/>
                <a:ea typeface="+mj-ea"/>
                <a:cs typeface="+mj-cs"/>
                <a:sym typeface="Helvetica"/>
              </a:defRPr>
            </a:lvl1pPr>
          </a:lstStyle>
          <a:p>
            <a:pPr/>
            <a:r>
              <a:t>Title Text</a:t>
            </a:r>
          </a:p>
        </p:txBody>
      </p:sp>
      <p:sp>
        <p:nvSpPr>
          <p:cNvPr id="873" name="Body Level One…"/>
          <p:cNvSpPr txBox="1"/>
          <p:nvPr>
            <p:ph type="body" idx="1"/>
          </p:nvPr>
        </p:nvSpPr>
        <p:spPr>
          <a:xfrm>
            <a:off x="2311400" y="3060700"/>
            <a:ext cx="19685000" cy="93599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1pPr>
            <a:lvl2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2pPr>
            <a:lvl3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3pPr>
            <a:lvl4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4pPr>
            <a:lvl5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874"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Default - Title and Content">
    <p:bg>
      <p:bgPr>
        <a:blipFill rotWithShape="1">
          <a:blip r:embed="rId2"/>
          <a:srcRect l="0" t="0" r="0" b="0"/>
          <a:stretch>
            <a:fillRect/>
          </a:stretch>
        </a:blipFill>
      </p:bgPr>
    </p:bg>
    <p:spTree>
      <p:nvGrpSpPr>
        <p:cNvPr id="1" name=""/>
        <p:cNvGrpSpPr/>
        <p:nvPr/>
      </p:nvGrpSpPr>
      <p:grpSpPr>
        <a:xfrm>
          <a:off x="0" y="0"/>
          <a:ext cx="0" cy="0"/>
          <a:chOff x="0" y="0"/>
          <a:chExt cx="0" cy="0"/>
        </a:xfrm>
      </p:grpSpPr>
      <p:sp>
        <p:nvSpPr>
          <p:cNvPr id="881" name="Title Text"/>
          <p:cNvSpPr txBox="1"/>
          <p:nvPr>
            <p:ph type="title"/>
          </p:nvPr>
        </p:nvSpPr>
        <p:spPr>
          <a:xfrm>
            <a:off x="2384018" y="358775"/>
            <a:ext cx="19624055" cy="3429002"/>
          </a:xfrm>
          <a:prstGeom prst="rect">
            <a:avLst/>
          </a:prstGeom>
        </p:spPr>
        <p:txBody>
          <a:bodyPr lIns="76200" tIns="76200" rIns="76200" bIns="76200"/>
          <a:lstStyle>
            <a:lvl1pPr defTabSz="1530898">
              <a:defRPr b="1" sz="14000">
                <a:uFill>
                  <a:solidFill>
                    <a:srgbClr val="FFFFFF"/>
                  </a:solidFill>
                </a:uFill>
                <a:latin typeface="Arial"/>
                <a:ea typeface="Arial"/>
                <a:cs typeface="Arial"/>
                <a:sym typeface="Arial"/>
              </a:defRPr>
            </a:lvl1pPr>
          </a:lstStyle>
          <a:p>
            <a:pPr/>
            <a:r>
              <a:t>Title Text</a:t>
            </a:r>
          </a:p>
        </p:txBody>
      </p:sp>
      <p:sp>
        <p:nvSpPr>
          <p:cNvPr id="882" name="Body Level One…"/>
          <p:cNvSpPr txBox="1"/>
          <p:nvPr>
            <p:ph type="body" idx="1"/>
          </p:nvPr>
        </p:nvSpPr>
        <p:spPr>
          <a:xfrm>
            <a:off x="1219358" y="3200400"/>
            <a:ext cx="21948461" cy="10515601"/>
          </a:xfrm>
          <a:prstGeom prst="rect">
            <a:avLst/>
          </a:prstGeom>
        </p:spPr>
        <p:txBody>
          <a:bodyPr lIns="101600" tIns="101600" rIns="101600" bIns="101600" anchor="t"/>
          <a:lstStyle>
            <a:lvl1pPr marL="1489318" indent="-956339" defTabSz="1530898">
              <a:spcBef>
                <a:spcPts val="4000"/>
              </a:spcBef>
              <a:buFont typeface="Lucida Grande"/>
              <a:defRPr sz="7100">
                <a:uFill>
                  <a:solidFill>
                    <a:srgbClr val="FFFFFF"/>
                  </a:solidFill>
                </a:uFill>
              </a:defRPr>
            </a:lvl1pPr>
            <a:lvl2pPr marL="2233977" indent="-960119" defTabSz="1530898">
              <a:spcBef>
                <a:spcPts val="4000"/>
              </a:spcBef>
              <a:buFont typeface="Lucida Grande"/>
              <a:defRPr sz="7100">
                <a:uFill>
                  <a:solidFill>
                    <a:srgbClr val="FFFFFF"/>
                  </a:solidFill>
                </a:uFill>
              </a:defRPr>
            </a:lvl2pPr>
            <a:lvl3pPr marL="2974856" indent="-956339" defTabSz="1530898">
              <a:spcBef>
                <a:spcPts val="4000"/>
              </a:spcBef>
              <a:buFont typeface="Lucida Grande"/>
              <a:defRPr sz="7100">
                <a:uFill>
                  <a:solidFill>
                    <a:srgbClr val="FFFFFF"/>
                  </a:solidFill>
                </a:uFill>
              </a:defRPr>
            </a:lvl3pPr>
            <a:lvl4pPr marL="3719514" indent="-956340" defTabSz="1530898">
              <a:spcBef>
                <a:spcPts val="4000"/>
              </a:spcBef>
              <a:buFont typeface="Lucida Grande"/>
              <a:defRPr sz="7100">
                <a:uFill>
                  <a:solidFill>
                    <a:srgbClr val="FFFFFF"/>
                  </a:solidFill>
                </a:uFill>
              </a:defRPr>
            </a:lvl4pPr>
            <a:lvl5pPr marL="4464175" indent="-956340" defTabSz="1530898">
              <a:spcBef>
                <a:spcPts val="4000"/>
              </a:spcBef>
              <a:buFont typeface="Lucida Grande"/>
              <a:defRPr sz="7100">
                <a:uFill>
                  <a:solidFill>
                    <a:srgbClr val="FFFFFF"/>
                  </a:solidFill>
                </a:uFill>
              </a:defRPr>
            </a:lvl5pPr>
          </a:lstStyle>
          <a:p>
            <a:pPr/>
            <a:r>
              <a:t>Body Level One</a:t>
            </a:r>
          </a:p>
          <a:p>
            <a:pPr lvl="1"/>
            <a:r>
              <a:t>Body Level Two</a:t>
            </a:r>
          </a:p>
          <a:p>
            <a:pPr lvl="2"/>
            <a:r>
              <a:t>Body Level Three</a:t>
            </a:r>
          </a:p>
          <a:p>
            <a:pPr lvl="3"/>
            <a:r>
              <a:t>Body Level Four</a:t>
            </a:r>
          </a:p>
          <a:p>
            <a:pPr lvl="4"/>
            <a:r>
              <a:t>Body Level Five</a:t>
            </a:r>
          </a:p>
        </p:txBody>
      </p:sp>
      <p:sp>
        <p:nvSpPr>
          <p:cNvPr id="883" name="Slide Number"/>
          <p:cNvSpPr txBox="1"/>
          <p:nvPr>
            <p:ph type="sldNum" sz="quarter" idx="2"/>
          </p:nvPr>
        </p:nvSpPr>
        <p:spPr>
          <a:xfrm>
            <a:off x="22898100" y="13163550"/>
            <a:ext cx="266701" cy="279400"/>
          </a:xfrm>
          <a:prstGeom prst="rect">
            <a:avLst/>
          </a:prstGeom>
        </p:spPr>
        <p:txBody>
          <a:bodyPr/>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spTree>
      <p:nvGrpSpPr>
        <p:cNvPr id="1" name=""/>
        <p:cNvGrpSpPr/>
        <p:nvPr/>
      </p:nvGrpSpPr>
      <p:grpSpPr>
        <a:xfrm>
          <a:off x="0" y="0"/>
          <a:ext cx="0" cy="0"/>
          <a:chOff x="0" y="0"/>
          <a:chExt cx="0" cy="0"/>
        </a:xfrm>
      </p:grpSpPr>
      <p:sp>
        <p:nvSpPr>
          <p:cNvPr id="890" name="Title Text"/>
          <p:cNvSpPr txBox="1"/>
          <p:nvPr>
            <p:ph type="title"/>
          </p:nvPr>
        </p:nvSpPr>
        <p:spPr>
          <a:xfrm>
            <a:off x="1778000" y="2298700"/>
            <a:ext cx="20828000" cy="4648200"/>
          </a:xfrm>
          <a:prstGeom prst="rect">
            <a:avLst/>
          </a:prstGeom>
        </p:spPr>
        <p:txBody>
          <a:bodyPr anchor="b"/>
          <a:lstStyle>
            <a:lvl1pPr>
              <a:defRPr sz="11200">
                <a:latin typeface="Helvetica Neue Medium"/>
                <a:ea typeface="Helvetica Neue Medium"/>
                <a:cs typeface="Helvetica Neue Medium"/>
                <a:sym typeface="Helvetica Neue Medium"/>
              </a:defRPr>
            </a:lvl1pPr>
          </a:lstStyle>
          <a:p>
            <a:pPr/>
            <a:r>
              <a:t>Title Text</a:t>
            </a:r>
          </a:p>
        </p:txBody>
      </p:sp>
      <p:sp>
        <p:nvSpPr>
          <p:cNvPr id="891" name="Body Level One…"/>
          <p:cNvSpPr txBox="1"/>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atin typeface="Helvetica Neue"/>
                <a:ea typeface="Helvetica Neue"/>
                <a:cs typeface="Helvetica Neue"/>
                <a:sym typeface="Helvetica Neue"/>
              </a:defRPr>
            </a:lvl1pPr>
            <a:lvl2pPr marL="0" indent="0" algn="ctr">
              <a:spcBef>
                <a:spcPts val="0"/>
              </a:spcBef>
              <a:buSzTx/>
              <a:buNone/>
              <a:defRPr sz="5400">
                <a:latin typeface="Helvetica Neue"/>
                <a:ea typeface="Helvetica Neue"/>
                <a:cs typeface="Helvetica Neue"/>
                <a:sym typeface="Helvetica Neue"/>
              </a:defRPr>
            </a:lvl2pPr>
            <a:lvl3pPr marL="0" indent="0" algn="ctr">
              <a:spcBef>
                <a:spcPts val="0"/>
              </a:spcBef>
              <a:buSzTx/>
              <a:buNone/>
              <a:defRPr sz="5400">
                <a:latin typeface="Helvetica Neue"/>
                <a:ea typeface="Helvetica Neue"/>
                <a:cs typeface="Helvetica Neue"/>
                <a:sym typeface="Helvetica Neue"/>
              </a:defRPr>
            </a:lvl3pPr>
            <a:lvl4pPr marL="0" indent="0" algn="ctr">
              <a:spcBef>
                <a:spcPts val="0"/>
              </a:spcBef>
              <a:buSzTx/>
              <a:buNone/>
              <a:defRPr sz="5400">
                <a:latin typeface="Helvetica Neue"/>
                <a:ea typeface="Helvetica Neue"/>
                <a:cs typeface="Helvetica Neue"/>
                <a:sym typeface="Helvetica Neue"/>
              </a:defRPr>
            </a:lvl4pPr>
            <a:lvl5pPr marL="0" indent="0" algn="ctr">
              <a:spcBef>
                <a:spcPts val="0"/>
              </a:spcBef>
              <a:buSzTx/>
              <a:buNone/>
              <a:defRPr sz="5400">
                <a:latin typeface="Helvetica Neue"/>
                <a:ea typeface="Helvetica Neue"/>
                <a:cs typeface="Helvetica Neue"/>
                <a:sym typeface="Helvetica Neue"/>
              </a:defRPr>
            </a:lvl5pPr>
          </a:lstStyle>
          <a:p>
            <a:pPr/>
            <a:r>
              <a:t>Body Level One</a:t>
            </a:r>
          </a:p>
          <a:p>
            <a:pPr lvl="1"/>
            <a:r>
              <a:t>Body Level Two</a:t>
            </a:r>
          </a:p>
          <a:p>
            <a:pPr lvl="2"/>
            <a:r>
              <a:t>Body Level Three</a:t>
            </a:r>
          </a:p>
          <a:p>
            <a:pPr lvl="3"/>
            <a:r>
              <a:t>Body Level Four</a:t>
            </a:r>
          </a:p>
          <a:p>
            <a:pPr lvl="4"/>
            <a:r>
              <a:t>Body Level Five</a:t>
            </a:r>
          </a:p>
        </p:txBody>
      </p:sp>
      <p:sp>
        <p:nvSpPr>
          <p:cNvPr id="892" name="Slide Number"/>
          <p:cNvSpPr txBox="1"/>
          <p:nvPr>
            <p:ph type="sldNum" sz="quarter" idx="2"/>
          </p:nvPr>
        </p:nvSpPr>
        <p:spPr>
          <a:xfrm>
            <a:off x="11959031" y="13081000"/>
            <a:ext cx="453238" cy="461059"/>
          </a:xfrm>
          <a:prstGeom prst="rect">
            <a:avLst/>
          </a:prstGeom>
        </p:spPr>
        <p:txBody>
          <a:bodyPr/>
          <a:lstStyle>
            <a:lvl1pPr>
              <a:defRPr>
                <a:latin typeface="Helvetica Neue Light"/>
                <a:ea typeface="Helvetica Neue Light"/>
                <a:cs typeface="Helvetica Neue Light"/>
                <a:sym typeface="Helvetica Neu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ue Rays copy 1">
    <p:bg>
      <p:bgPr>
        <a:solidFill>
          <a:srgbClr val="FFFFFF"/>
        </a:solidFill>
      </p:bgPr>
    </p:bg>
    <p:spTree>
      <p:nvGrpSpPr>
        <p:cNvPr id="1" name=""/>
        <p:cNvGrpSpPr/>
        <p:nvPr/>
      </p:nvGrpSpPr>
      <p:grpSpPr>
        <a:xfrm>
          <a:off x="0" y="0"/>
          <a:ext cx="0" cy="0"/>
          <a:chOff x="0" y="0"/>
          <a:chExt cx="0" cy="0"/>
        </a:xfrm>
      </p:grpSpPr>
      <p:pic>
        <p:nvPicPr>
          <p:cNvPr id="899"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900" name="Title Text"/>
          <p:cNvSpPr txBox="1"/>
          <p:nvPr>
            <p:ph type="title"/>
          </p:nvPr>
        </p:nvSpPr>
        <p:spPr>
          <a:xfrm>
            <a:off x="2463800" y="1384300"/>
            <a:ext cx="19481800" cy="89408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l">
              <a:defRPr sz="7200">
                <a:effectLst>
                  <a:outerShdw sx="100000" sy="100000" kx="0" ky="0" algn="b" rotWithShape="0" blurRad="50800" dist="38100" dir="5400000">
                    <a:srgbClr val="000000">
                      <a:alpha val="40000"/>
                    </a:srgbClr>
                  </a:outerShdw>
                </a:effectLst>
                <a:latin typeface="+mj-lt"/>
                <a:ea typeface="+mj-ea"/>
                <a:cs typeface="+mj-cs"/>
                <a:sym typeface="Helvetica"/>
              </a:defRPr>
            </a:lvl1pPr>
          </a:lstStyle>
          <a:p>
            <a:pPr/>
            <a:r>
              <a:t>Title Text</a:t>
            </a:r>
          </a:p>
        </p:txBody>
      </p:sp>
      <p:sp>
        <p:nvSpPr>
          <p:cNvPr id="901" name="Body Level One…"/>
          <p:cNvSpPr txBox="1"/>
          <p:nvPr>
            <p:ph type="body" sz="quarter" idx="1"/>
          </p:nvPr>
        </p:nvSpPr>
        <p:spPr>
          <a:xfrm>
            <a:off x="2463800" y="10668000"/>
            <a:ext cx="19481800" cy="16891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3600">
                <a:effectLst>
                  <a:outerShdw sx="100000" sy="100000" kx="0" ky="0" algn="b" rotWithShape="0" blurRad="50800" dist="38100" dir="5400000">
                    <a:srgbClr val="000000">
                      <a:alpha val="40000"/>
                    </a:srgbClr>
                  </a:outerShdw>
                </a:effectLst>
                <a:latin typeface="+mj-lt"/>
                <a:ea typeface="+mj-ea"/>
                <a:cs typeface="+mj-cs"/>
                <a:sym typeface="Helvetica"/>
              </a:defRPr>
            </a:lvl1pPr>
            <a:lvl2pPr marL="0" indent="0">
              <a:spcBef>
                <a:spcPts val="0"/>
              </a:spcBef>
              <a:buSzTx/>
              <a:buNone/>
              <a:defRPr sz="3600">
                <a:effectLst>
                  <a:outerShdw sx="100000" sy="100000" kx="0" ky="0" algn="b" rotWithShape="0" blurRad="50800" dist="38100" dir="5400000">
                    <a:srgbClr val="000000">
                      <a:alpha val="40000"/>
                    </a:srgbClr>
                  </a:outerShdw>
                </a:effectLst>
                <a:latin typeface="+mj-lt"/>
                <a:ea typeface="+mj-ea"/>
                <a:cs typeface="+mj-cs"/>
                <a:sym typeface="Helvetica"/>
              </a:defRPr>
            </a:lvl2pPr>
            <a:lvl3pPr marL="0" indent="0">
              <a:spcBef>
                <a:spcPts val="0"/>
              </a:spcBef>
              <a:buSzTx/>
              <a:buNone/>
              <a:defRPr sz="3600">
                <a:effectLst>
                  <a:outerShdw sx="100000" sy="100000" kx="0" ky="0" algn="b" rotWithShape="0" blurRad="50800" dist="38100" dir="5400000">
                    <a:srgbClr val="000000">
                      <a:alpha val="40000"/>
                    </a:srgbClr>
                  </a:outerShdw>
                </a:effectLst>
                <a:latin typeface="+mj-lt"/>
                <a:ea typeface="+mj-ea"/>
                <a:cs typeface="+mj-cs"/>
                <a:sym typeface="Helvetica"/>
              </a:defRPr>
            </a:lvl3pPr>
            <a:lvl4pPr marL="0" indent="0">
              <a:spcBef>
                <a:spcPts val="0"/>
              </a:spcBef>
              <a:buSzTx/>
              <a:buNone/>
              <a:defRPr sz="3600">
                <a:effectLst>
                  <a:outerShdw sx="100000" sy="100000" kx="0" ky="0" algn="b" rotWithShape="0" blurRad="50800" dist="38100" dir="5400000">
                    <a:srgbClr val="000000">
                      <a:alpha val="40000"/>
                    </a:srgbClr>
                  </a:outerShdw>
                </a:effectLst>
                <a:latin typeface="+mj-lt"/>
                <a:ea typeface="+mj-ea"/>
                <a:cs typeface="+mj-cs"/>
                <a:sym typeface="Helvetica"/>
              </a:defRPr>
            </a:lvl4pPr>
            <a:lvl5pPr marL="0" indent="0">
              <a:spcBef>
                <a:spcPts val="0"/>
              </a:spcBef>
              <a:buSzTx/>
              <a:buNone/>
              <a:defRPr sz="3600">
                <a:effectLst>
                  <a:outerShdw sx="100000" sy="100000" kx="0" ky="0" algn="b" rotWithShape="0" blurRad="50800" dist="38100" dir="5400000">
                    <a:srgbClr val="000000">
                      <a:alpha val="40000"/>
                    </a:srgbClr>
                  </a:outerShdw>
                </a:effectLst>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902"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ue Rays copy">
    <p:bg>
      <p:bgPr>
        <a:solidFill>
          <a:srgbClr val="FFFFFF"/>
        </a:solidFill>
      </p:bgPr>
    </p:bg>
    <p:spTree>
      <p:nvGrpSpPr>
        <p:cNvPr id="1" name=""/>
        <p:cNvGrpSpPr/>
        <p:nvPr/>
      </p:nvGrpSpPr>
      <p:grpSpPr>
        <a:xfrm>
          <a:off x="0" y="0"/>
          <a:ext cx="0" cy="0"/>
          <a:chOff x="0" y="0"/>
          <a:chExt cx="0" cy="0"/>
        </a:xfrm>
      </p:grpSpPr>
      <p:pic>
        <p:nvPicPr>
          <p:cNvPr id="909"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910" name="Title Text"/>
          <p:cNvSpPr txBox="1"/>
          <p:nvPr>
            <p:ph type="title"/>
          </p:nvPr>
        </p:nvSpPr>
        <p:spPr>
          <a:xfrm>
            <a:off x="2425700" y="1384300"/>
            <a:ext cx="19558000" cy="100457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l">
              <a:defRPr sz="7200">
                <a:effectLst>
                  <a:outerShdw sx="100000" sy="100000" kx="0" ky="0" algn="b" rotWithShape="0" blurRad="50800" dist="38100" dir="5400000">
                    <a:srgbClr val="000000">
                      <a:alpha val="40000"/>
                    </a:srgbClr>
                  </a:outerShdw>
                </a:effectLst>
                <a:latin typeface="+mj-lt"/>
                <a:ea typeface="+mj-ea"/>
                <a:cs typeface="+mj-cs"/>
                <a:sym typeface="Helvetica"/>
              </a:defRPr>
            </a:lvl1pPr>
          </a:lstStyle>
          <a:p>
            <a:pPr/>
            <a:r>
              <a:t>Title Text</a:t>
            </a:r>
          </a:p>
        </p:txBody>
      </p:sp>
      <p:sp>
        <p:nvSpPr>
          <p:cNvPr id="911"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ue Rays copy 2">
    <p:bg>
      <p:bgPr>
        <a:solidFill>
          <a:srgbClr val="FFFFFF"/>
        </a:solidFill>
      </p:bgPr>
    </p:bg>
    <p:spTree>
      <p:nvGrpSpPr>
        <p:cNvPr id="1" name=""/>
        <p:cNvGrpSpPr/>
        <p:nvPr/>
      </p:nvGrpSpPr>
      <p:grpSpPr>
        <a:xfrm>
          <a:off x="0" y="0"/>
          <a:ext cx="0" cy="0"/>
          <a:chOff x="0" y="0"/>
          <a:chExt cx="0" cy="0"/>
        </a:xfrm>
      </p:grpSpPr>
      <p:pic>
        <p:nvPicPr>
          <p:cNvPr id="918"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919" name="Title Text"/>
          <p:cNvSpPr txBox="1"/>
          <p:nvPr>
            <p:ph type="title"/>
          </p:nvPr>
        </p:nvSpPr>
        <p:spPr>
          <a:xfrm>
            <a:off x="2324100" y="1384300"/>
            <a:ext cx="19697700" cy="15621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l">
              <a:defRPr sz="7200">
                <a:effectLst>
                  <a:outerShdw sx="100000" sy="100000" kx="0" ky="0" algn="b" rotWithShape="0" blurRad="50800" dist="38100" dir="5400000">
                    <a:srgbClr val="000000">
                      <a:alpha val="40000"/>
                    </a:srgbClr>
                  </a:outerShdw>
                </a:effectLst>
                <a:latin typeface="+mj-lt"/>
                <a:ea typeface="+mj-ea"/>
                <a:cs typeface="+mj-cs"/>
                <a:sym typeface="Helvetica"/>
              </a:defRPr>
            </a:lvl1pPr>
          </a:lstStyle>
          <a:p>
            <a:pPr/>
            <a:r>
              <a:t>Title Text</a:t>
            </a:r>
          </a:p>
        </p:txBody>
      </p:sp>
      <p:sp>
        <p:nvSpPr>
          <p:cNvPr id="92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ue Rays">
    <p:bg>
      <p:bgPr>
        <a:solidFill>
          <a:srgbClr val="FFFFFF"/>
        </a:solidFill>
      </p:bgPr>
    </p:bg>
    <p:spTree>
      <p:nvGrpSpPr>
        <p:cNvPr id="1" name=""/>
        <p:cNvGrpSpPr/>
        <p:nvPr/>
      </p:nvGrpSpPr>
      <p:grpSpPr>
        <a:xfrm>
          <a:off x="0" y="0"/>
          <a:ext cx="0" cy="0"/>
          <a:chOff x="0" y="0"/>
          <a:chExt cx="0" cy="0"/>
        </a:xfrm>
      </p:grpSpPr>
      <p:pic>
        <p:nvPicPr>
          <p:cNvPr id="927" name="CreationEvangelism_BlueScripture3.jpg" descr="CreationEvangelism_BlueScripture3.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928" name="Title Text"/>
          <p:cNvSpPr txBox="1"/>
          <p:nvPr>
            <p:ph type="title"/>
          </p:nvPr>
        </p:nvSpPr>
        <p:spPr>
          <a:xfrm>
            <a:off x="2425700" y="1397000"/>
            <a:ext cx="19545300" cy="17272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r">
              <a:defRPr b="1" sz="11500">
                <a:latin typeface="+mj-lt"/>
                <a:ea typeface="+mj-ea"/>
                <a:cs typeface="+mj-cs"/>
                <a:sym typeface="Helvetica"/>
              </a:defRPr>
            </a:lvl1pPr>
          </a:lstStyle>
          <a:p>
            <a:pPr/>
            <a:r>
              <a:t>Title Text</a:t>
            </a:r>
          </a:p>
        </p:txBody>
      </p:sp>
      <p:sp>
        <p:nvSpPr>
          <p:cNvPr id="929" name="Body Level One…"/>
          <p:cNvSpPr txBox="1"/>
          <p:nvPr>
            <p:ph type="body" idx="1"/>
          </p:nvPr>
        </p:nvSpPr>
        <p:spPr>
          <a:xfrm>
            <a:off x="2425700" y="3429000"/>
            <a:ext cx="19545300" cy="8915400"/>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1pPr>
            <a:lvl2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2pPr>
            <a:lvl3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3pPr>
            <a:lvl4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4pPr>
            <a:lvl5pPr marL="0" indent="0">
              <a:spcBef>
                <a:spcPts val="0"/>
              </a:spcBef>
              <a:buSzTx/>
              <a:buNone/>
              <a:defRPr sz="7200">
                <a:effectLst>
                  <a:outerShdw sx="100000" sy="100000" kx="0" ky="0" algn="b" rotWithShape="0" blurRad="12700" dist="38100" dir="5400000">
                    <a:srgbClr val="000000">
                      <a:alpha val="71999"/>
                    </a:srgbClr>
                  </a:outerShdw>
                </a:effectLst>
                <a:latin typeface="+mj-lt"/>
                <a:ea typeface="+mj-ea"/>
                <a:cs typeface="+mj-cs"/>
                <a:sym typeface="Helvetica"/>
              </a:defRPr>
            </a:lvl5pPr>
          </a:lstStyle>
          <a:p>
            <a:pPr/>
            <a:r>
              <a:t>Body Level One</a:t>
            </a:r>
          </a:p>
          <a:p>
            <a:pPr lvl="1"/>
            <a:r>
              <a:t>Body Level Two</a:t>
            </a:r>
          </a:p>
          <a:p>
            <a:pPr lvl="2"/>
            <a:r>
              <a:t>Body Level Three</a:t>
            </a:r>
          </a:p>
          <a:p>
            <a:pPr lvl="3"/>
            <a:r>
              <a:t>Body Level Four</a:t>
            </a:r>
          </a:p>
          <a:p>
            <a:pPr lvl="4"/>
            <a:r>
              <a:t>Body Level Five</a:t>
            </a:r>
          </a:p>
        </p:txBody>
      </p:sp>
      <p:sp>
        <p:nvSpPr>
          <p:cNvPr id="930" name="Slide Number"/>
          <p:cNvSpPr txBox="1"/>
          <p:nvPr>
            <p:ph type="sldNum" sz="quarter" idx="2"/>
          </p:nvPr>
        </p:nvSpPr>
        <p:spPr>
          <a:prstGeom prst="rect">
            <a:avLst/>
          </a:prstGeom>
        </p:spPr>
        <p:txBody>
          <a:bodyPr/>
          <a:lstStyle>
            <a:lvl1pPr>
              <a:defRPr>
                <a:solidFill>
                  <a:srgbClr val="000000"/>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 Id="rId23" Type="http://schemas.openxmlformats.org/officeDocument/2006/relationships/slideLayout" Target="../slideLayouts/slideLayout22.xml"/><Relationship Id="rId24" Type="http://schemas.openxmlformats.org/officeDocument/2006/relationships/slideLayout" Target="../slideLayouts/slideLayout23.xml"/><Relationship Id="rId25" Type="http://schemas.openxmlformats.org/officeDocument/2006/relationships/slideLayout" Target="../slideLayouts/slideLayout24.xml"/><Relationship Id="rId26" Type="http://schemas.openxmlformats.org/officeDocument/2006/relationships/slideLayout" Target="../slideLayouts/slideLayout25.xml"/><Relationship Id="rId27" Type="http://schemas.openxmlformats.org/officeDocument/2006/relationships/slideLayout" Target="../slideLayouts/slideLayout26.xml"/><Relationship Id="rId28" Type="http://schemas.openxmlformats.org/officeDocument/2006/relationships/slideLayout" Target="../slideLayouts/slideLayout27.xml"/><Relationship Id="rId29" Type="http://schemas.openxmlformats.org/officeDocument/2006/relationships/slideLayout" Target="../slideLayouts/slideLayout28.xml"/><Relationship Id="rId30" Type="http://schemas.openxmlformats.org/officeDocument/2006/relationships/slideLayout" Target="../slideLayouts/slideLayout29.xml"/><Relationship Id="rId31" Type="http://schemas.openxmlformats.org/officeDocument/2006/relationships/slideLayout" Target="../slideLayouts/slideLayout30.xml"/><Relationship Id="rId32" Type="http://schemas.openxmlformats.org/officeDocument/2006/relationships/slideLayout" Target="../slideLayouts/slideLayout31.xml"/><Relationship Id="rId33" Type="http://schemas.openxmlformats.org/officeDocument/2006/relationships/slideLayout" Target="../slideLayouts/slideLayout32.xml"/><Relationship Id="rId34" Type="http://schemas.openxmlformats.org/officeDocument/2006/relationships/slideLayout" Target="../slideLayouts/slideLayout33.xml"/><Relationship Id="rId35" Type="http://schemas.openxmlformats.org/officeDocument/2006/relationships/slideLayout" Target="../slideLayouts/slideLayout34.xml"/><Relationship Id="rId36" Type="http://schemas.openxmlformats.org/officeDocument/2006/relationships/slideLayout" Target="../slideLayouts/slideLayout35.xml"/><Relationship Id="rId37" Type="http://schemas.openxmlformats.org/officeDocument/2006/relationships/slideLayout" Target="../slideLayouts/slideLayout36.xml"/><Relationship Id="rId38" Type="http://schemas.openxmlformats.org/officeDocument/2006/relationships/slideLayout" Target="../slideLayouts/slideLayout37.xml"/><Relationship Id="rId39" Type="http://schemas.openxmlformats.org/officeDocument/2006/relationships/slideLayout" Target="../slideLayouts/slideLayout38.xml"/><Relationship Id="rId40" Type="http://schemas.openxmlformats.org/officeDocument/2006/relationships/slideLayout" Target="../slideLayouts/slideLayout39.xml"/><Relationship Id="rId41" Type="http://schemas.openxmlformats.org/officeDocument/2006/relationships/slideLayout" Target="../slideLayouts/slideLayout40.xml"/><Relationship Id="rId42" Type="http://schemas.openxmlformats.org/officeDocument/2006/relationships/slideLayout" Target="../slideLayouts/slideLayout41.xml"/><Relationship Id="rId43" Type="http://schemas.openxmlformats.org/officeDocument/2006/relationships/slideLayout" Target="../slideLayouts/slideLayout42.xml"/><Relationship Id="rId44" Type="http://schemas.openxmlformats.org/officeDocument/2006/relationships/slideLayout" Target="../slideLayouts/slideLayout43.xml"/><Relationship Id="rId45" Type="http://schemas.openxmlformats.org/officeDocument/2006/relationships/slideLayout" Target="../slideLayouts/slideLayout44.xml"/><Relationship Id="rId46" Type="http://schemas.openxmlformats.org/officeDocument/2006/relationships/slideLayout" Target="../slideLayouts/slideLayout45.xml"/><Relationship Id="rId47" Type="http://schemas.openxmlformats.org/officeDocument/2006/relationships/slideLayout" Target="../slideLayouts/slideLayout46.xml"/><Relationship Id="rId48" Type="http://schemas.openxmlformats.org/officeDocument/2006/relationships/slideLayout" Target="../slideLayouts/slideLayout47.xml"/><Relationship Id="rId49" Type="http://schemas.openxmlformats.org/officeDocument/2006/relationships/slideLayout" Target="../slideLayouts/slideLayout48.xml"/><Relationship Id="rId50" Type="http://schemas.openxmlformats.org/officeDocument/2006/relationships/slideLayout" Target="../slideLayouts/slideLayout49.xml"/><Relationship Id="rId51" Type="http://schemas.openxmlformats.org/officeDocument/2006/relationships/slideLayout" Target="../slideLayouts/slideLayout50.xml"/><Relationship Id="rId52" Type="http://schemas.openxmlformats.org/officeDocument/2006/relationships/slideLayout" Target="../slideLayouts/slideLayout51.xml"/><Relationship Id="rId53" Type="http://schemas.openxmlformats.org/officeDocument/2006/relationships/slideLayout" Target="../slideLayouts/slideLayout52.xml"/><Relationship Id="rId54" Type="http://schemas.openxmlformats.org/officeDocument/2006/relationships/slideLayout" Target="../slideLayouts/slideLayout53.xml"/><Relationship Id="rId55" Type="http://schemas.openxmlformats.org/officeDocument/2006/relationships/slideLayout" Target="../slideLayouts/slideLayout54.xml"/><Relationship Id="rId56" Type="http://schemas.openxmlformats.org/officeDocument/2006/relationships/slideLayout" Target="../slideLayouts/slideLayout55.xml"/><Relationship Id="rId57" Type="http://schemas.openxmlformats.org/officeDocument/2006/relationships/slideLayout" Target="../slideLayouts/slideLayout56.xml"/><Relationship Id="rId58" Type="http://schemas.openxmlformats.org/officeDocument/2006/relationships/slideLayout" Target="../slideLayouts/slideLayout57.xml"/><Relationship Id="rId59" Type="http://schemas.openxmlformats.org/officeDocument/2006/relationships/slideLayout" Target="../slideLayouts/slideLayout58.xml"/><Relationship Id="rId60" Type="http://schemas.openxmlformats.org/officeDocument/2006/relationships/slideLayout" Target="../slideLayouts/slideLayout59.xml"/><Relationship Id="rId61" Type="http://schemas.openxmlformats.org/officeDocument/2006/relationships/slideLayout" Target="../slideLayouts/slideLayout60.xml"/><Relationship Id="rId62" Type="http://schemas.openxmlformats.org/officeDocument/2006/relationships/slideLayout" Target="../slideLayouts/slideLayout61.xml"/><Relationship Id="rId63" Type="http://schemas.openxmlformats.org/officeDocument/2006/relationships/slideLayout" Target="../slideLayouts/slideLayout62.xml"/><Relationship Id="rId64" Type="http://schemas.openxmlformats.org/officeDocument/2006/relationships/slideLayout" Target="../slideLayouts/slideLayout63.xml"/><Relationship Id="rId65" Type="http://schemas.openxmlformats.org/officeDocument/2006/relationships/slideLayout" Target="../slideLayouts/slideLayout64.xml"/><Relationship Id="rId66" Type="http://schemas.openxmlformats.org/officeDocument/2006/relationships/slideLayout" Target="../slideLayouts/slideLayout65.xml"/><Relationship Id="rId67" Type="http://schemas.openxmlformats.org/officeDocument/2006/relationships/slideLayout" Target="../slideLayouts/slideLayout66.xml"/><Relationship Id="rId68" Type="http://schemas.openxmlformats.org/officeDocument/2006/relationships/slideLayout" Target="../slideLayouts/slideLayout67.xml"/><Relationship Id="rId69" Type="http://schemas.openxmlformats.org/officeDocument/2006/relationships/slideLayout" Target="../slideLayouts/slideLayout68.xml"/><Relationship Id="rId70" Type="http://schemas.openxmlformats.org/officeDocument/2006/relationships/slideLayout" Target="../slideLayouts/slideLayout69.xml"/><Relationship Id="rId71" Type="http://schemas.openxmlformats.org/officeDocument/2006/relationships/slideLayout" Target="../slideLayouts/slideLayout70.xml"/><Relationship Id="rId72" Type="http://schemas.openxmlformats.org/officeDocument/2006/relationships/slideLayout" Target="../slideLayouts/slideLayout71.xml"/><Relationship Id="rId73" Type="http://schemas.openxmlformats.org/officeDocument/2006/relationships/slideLayout" Target="../slideLayouts/slideLayout72.xml"/><Relationship Id="rId74" Type="http://schemas.openxmlformats.org/officeDocument/2006/relationships/slideLayout" Target="../slideLayouts/slideLayout73.xml"/><Relationship Id="rId75" Type="http://schemas.openxmlformats.org/officeDocument/2006/relationships/slideLayout" Target="../slideLayouts/slideLayout74.xml"/><Relationship Id="rId76" Type="http://schemas.openxmlformats.org/officeDocument/2006/relationships/slideLayout" Target="../slideLayouts/slideLayout75.xml"/><Relationship Id="rId77" Type="http://schemas.openxmlformats.org/officeDocument/2006/relationships/slideLayout" Target="../slideLayouts/slideLayout76.xml"/><Relationship Id="rId78" Type="http://schemas.openxmlformats.org/officeDocument/2006/relationships/slideLayout" Target="../slideLayouts/slideLayout77.xml"/><Relationship Id="rId79" Type="http://schemas.openxmlformats.org/officeDocument/2006/relationships/slideLayout" Target="../slideLayouts/slideLayout78.xml"/><Relationship Id="rId80" Type="http://schemas.openxmlformats.org/officeDocument/2006/relationships/slideLayout" Target="../slideLayouts/slideLayout79.xml"/><Relationship Id="rId81" Type="http://schemas.openxmlformats.org/officeDocument/2006/relationships/slideLayout" Target="../slideLayouts/slideLayout80.xml"/><Relationship Id="rId82" Type="http://schemas.openxmlformats.org/officeDocument/2006/relationships/slideLayout" Target="../slideLayouts/slideLayout81.xml"/><Relationship Id="rId83" Type="http://schemas.openxmlformats.org/officeDocument/2006/relationships/slideLayout" Target="../slideLayouts/slideLayout82.xml"/><Relationship Id="rId84" Type="http://schemas.openxmlformats.org/officeDocument/2006/relationships/slideLayout" Target="../slideLayouts/slideLayout83.xml"/><Relationship Id="rId85" Type="http://schemas.openxmlformats.org/officeDocument/2006/relationships/slideLayout" Target="../slideLayouts/slideLayout84.xml"/><Relationship Id="rId86" Type="http://schemas.openxmlformats.org/officeDocument/2006/relationships/slideLayout" Target="../slideLayouts/slideLayout85.xml"/><Relationship Id="rId87" Type="http://schemas.openxmlformats.org/officeDocument/2006/relationships/slideLayout" Target="../slideLayouts/slideLayout86.xml"/><Relationship Id="rId88" Type="http://schemas.openxmlformats.org/officeDocument/2006/relationships/slideLayout" Target="../slideLayouts/slideLayout87.xml"/><Relationship Id="rId89" Type="http://schemas.openxmlformats.org/officeDocument/2006/relationships/slideLayout" Target="../slideLayouts/slideLayout88.xml"/><Relationship Id="rId90" Type="http://schemas.openxmlformats.org/officeDocument/2006/relationships/slideLayout" Target="../slideLayouts/slideLayout89.xml"/><Relationship Id="rId91" Type="http://schemas.openxmlformats.org/officeDocument/2006/relationships/slideLayout" Target="../slideLayouts/slideLayout90.xml"/><Relationship Id="rId92" Type="http://schemas.openxmlformats.org/officeDocument/2006/relationships/slideLayout" Target="../slideLayouts/slideLayout91.xml"/><Relationship Id="rId93" Type="http://schemas.openxmlformats.org/officeDocument/2006/relationships/slideLayout" Target="../slideLayouts/slideLayout92.xml"/><Relationship Id="rId94" Type="http://schemas.openxmlformats.org/officeDocument/2006/relationships/slideLayout" Target="../slideLayouts/slideLayout93.xml"/><Relationship Id="rId95" Type="http://schemas.openxmlformats.org/officeDocument/2006/relationships/slideLayout" Target="../slideLayouts/slideLayout94.xml"/><Relationship Id="rId96" Type="http://schemas.openxmlformats.org/officeDocument/2006/relationships/slideLayout" Target="../slideLayouts/slideLayout95.xml"/><Relationship Id="rId97" Type="http://schemas.openxmlformats.org/officeDocument/2006/relationships/slideLayout" Target="../slideLayouts/slideLayout96.xml"/><Relationship Id="rId98" Type="http://schemas.openxmlformats.org/officeDocument/2006/relationships/slideLayout" Target="../slideLayouts/slideLayout97.xml"/><Relationship Id="rId99" Type="http://schemas.openxmlformats.org/officeDocument/2006/relationships/slideLayout" Target="../slideLayouts/slideLayout98.xml"/><Relationship Id="rId100" Type="http://schemas.openxmlformats.org/officeDocument/2006/relationships/slideLayout" Target="../slideLayouts/slideLayout99.xml"/><Relationship Id="rId101" Type="http://schemas.openxmlformats.org/officeDocument/2006/relationships/slideLayout" Target="../slideLayouts/slideLayout100.xml"/><Relationship Id="rId102" Type="http://schemas.openxmlformats.org/officeDocument/2006/relationships/slideLayout" Target="../slideLayouts/slideLayout101.xml"/><Relationship Id="rId103" Type="http://schemas.openxmlformats.org/officeDocument/2006/relationships/slideLayout" Target="../slideLayouts/slideLayout102.xml"/><Relationship Id="rId104" Type="http://schemas.openxmlformats.org/officeDocument/2006/relationships/slideLayout" Target="../slideLayouts/slideLayout103.xml"/><Relationship Id="rId105" Type="http://schemas.openxmlformats.org/officeDocument/2006/relationships/slideLayout" Target="../slideLayouts/slideLayout104.xml"/><Relationship Id="rId106" Type="http://schemas.openxmlformats.org/officeDocument/2006/relationships/slideLayout" Target="../slideLayouts/slideLayout105.xml"/><Relationship Id="rId107" Type="http://schemas.openxmlformats.org/officeDocument/2006/relationships/slideLayout" Target="../slideLayouts/slideLayout106.xml"/><Relationship Id="rId108" Type="http://schemas.openxmlformats.org/officeDocument/2006/relationships/slideLayout" Target="../slideLayouts/slideLayout107.xml"/><Relationship Id="rId109" Type="http://schemas.openxmlformats.org/officeDocument/2006/relationships/slideLayout" Target="../slideLayouts/slideLayout108.xml"/><Relationship Id="rId110" Type="http://schemas.openxmlformats.org/officeDocument/2006/relationships/slideLayout" Target="../slideLayouts/slideLayout109.xml"/><Relationship Id="rId111" Type="http://schemas.openxmlformats.org/officeDocument/2006/relationships/slideLayout" Target="../slideLayouts/slideLayout110.xml"/><Relationship Id="rId112" Type="http://schemas.openxmlformats.org/officeDocument/2006/relationships/slideLayout" Target="../slideLayouts/slideLayout111.xml"/><Relationship Id="rId113" Type="http://schemas.openxmlformats.org/officeDocument/2006/relationships/slideLayout" Target="../slideLayouts/slideLayout112.xml"/><Relationship Id="rId114" Type="http://schemas.openxmlformats.org/officeDocument/2006/relationships/slideLayout" Target="../slideLayouts/slideLayout113.xml"/><Relationship Id="rId115" Type="http://schemas.openxmlformats.org/officeDocument/2006/relationships/slideLayout" Target="../slideLayouts/slideLayout114.xml"/><Relationship Id="rId116" Type="http://schemas.openxmlformats.org/officeDocument/2006/relationships/slideLayout" Target="../slideLayouts/slideLayout115.xml"/><Relationship Id="rId117" Type="http://schemas.openxmlformats.org/officeDocument/2006/relationships/slideLayout" Target="../slideLayouts/slideLayout116.xml"/><Relationship Id="rId118" Type="http://schemas.openxmlformats.org/officeDocument/2006/relationships/slideLayout" Target="../slideLayouts/slideLayout117.xml"/><Relationship Id="rId119" Type="http://schemas.openxmlformats.org/officeDocument/2006/relationships/slideLayout" Target="../slideLayouts/slideLayout118.xml"/><Relationship Id="rId120" Type="http://schemas.openxmlformats.org/officeDocument/2006/relationships/slideLayout" Target="../slideLayouts/slideLayout119.xml"/><Relationship Id="rId121" Type="http://schemas.openxmlformats.org/officeDocument/2006/relationships/slideLayout" Target="../slideLayouts/slideLayout120.xml"/><Relationship Id="rId122" Type="http://schemas.openxmlformats.org/officeDocument/2006/relationships/slideLayout" Target="../slideLayouts/slideLayout121.xml"/><Relationship Id="rId123" Type="http://schemas.openxmlformats.org/officeDocument/2006/relationships/slideLayout" Target="../slideLayouts/slideLayout122.xml"/><Relationship Id="rId124" Type="http://schemas.openxmlformats.org/officeDocument/2006/relationships/slideLayout" Target="../slideLayouts/slideLayout123.xml"/><Relationship Id="rId125" Type="http://schemas.openxmlformats.org/officeDocument/2006/relationships/slideLayout" Target="../slideLayouts/slideLayout124.xml"/><Relationship Id="rId126" Type="http://schemas.openxmlformats.org/officeDocument/2006/relationships/slideLayout" Target="../slideLayouts/slideLayout125.xml"/><Relationship Id="rId127" Type="http://schemas.openxmlformats.org/officeDocument/2006/relationships/slideLayout" Target="../slideLayouts/slideLayout126.xml"/><Relationship Id="rId128" Type="http://schemas.openxmlformats.org/officeDocument/2006/relationships/slideLayout" Target="../slideLayouts/slideLayout127.xml"/><Relationship Id="rId129" Type="http://schemas.openxmlformats.org/officeDocument/2006/relationships/slideLayout" Target="../slideLayouts/slideLayout128.xml"/><Relationship Id="rId130" Type="http://schemas.openxmlformats.org/officeDocument/2006/relationships/slideLayout" Target="../slideLayouts/slideLayout129.xml"/><Relationship Id="rId131" Type="http://schemas.openxmlformats.org/officeDocument/2006/relationships/slideLayout" Target="../slideLayouts/slideLayout130.xml"/><Relationship Id="rId132" Type="http://schemas.openxmlformats.org/officeDocument/2006/relationships/slideLayout" Target="../slideLayouts/slideLayout131.xml"/><Relationship Id="rId133" Type="http://schemas.openxmlformats.org/officeDocument/2006/relationships/slideLayout" Target="../slideLayouts/slideLayout132.xml"/><Relationship Id="rId134" Type="http://schemas.openxmlformats.org/officeDocument/2006/relationships/slideLayout" Target="../slideLayouts/slideLayout133.xml"/><Relationship Id="rId135" Type="http://schemas.openxmlformats.org/officeDocument/2006/relationships/slideLayout" Target="../slideLayouts/slideLayout134.xml"/><Relationship Id="rId136" Type="http://schemas.openxmlformats.org/officeDocument/2006/relationships/slideLayout" Target="../slideLayouts/slideLayout135.xml"/><Relationship Id="rId137" Type="http://schemas.openxmlformats.org/officeDocument/2006/relationships/slideLayout" Target="../slideLayouts/slideLayout136.xml"/><Relationship Id="rId138" Type="http://schemas.openxmlformats.org/officeDocument/2006/relationships/slideLayout" Target="../slideLayouts/slideLayout137.xml"/><Relationship Id="rId139" Type="http://schemas.openxmlformats.org/officeDocument/2006/relationships/slideLayout" Target="../slideLayouts/slideLayout138.xml"/><Relationship Id="rId140" Type="http://schemas.openxmlformats.org/officeDocument/2006/relationships/slideLayout" Target="../slideLayouts/slideLayout139.xml"/><Relationship Id="rId141" Type="http://schemas.openxmlformats.org/officeDocument/2006/relationships/slideLayout" Target="../slideLayouts/slideLayout140.xml"/><Relationship Id="rId142" Type="http://schemas.openxmlformats.org/officeDocument/2006/relationships/slideLayout" Target="../slideLayouts/slideLayout141.xml"/><Relationship Id="rId143" Type="http://schemas.openxmlformats.org/officeDocument/2006/relationships/slideLayout" Target="../slideLayouts/slideLayout142.xml"/><Relationship Id="rId144" Type="http://schemas.openxmlformats.org/officeDocument/2006/relationships/slideLayout" Target="../slideLayouts/slideLayout143.xml"/><Relationship Id="rId145" Type="http://schemas.openxmlformats.org/officeDocument/2006/relationships/slideLayout" Target="../slideLayouts/slideLayout144.xml"/><Relationship Id="rId146" Type="http://schemas.openxmlformats.org/officeDocument/2006/relationships/slideLayout" Target="../slideLayouts/slideLayout145.xml"/><Relationship Id="rId147" Type="http://schemas.openxmlformats.org/officeDocument/2006/relationships/slideLayout" Target="../slideLayouts/slideLayout146.xml"/><Relationship Id="rId148" Type="http://schemas.openxmlformats.org/officeDocument/2006/relationships/slideLayout" Target="../slideLayouts/slideLayout147.xml"/><Relationship Id="rId149" Type="http://schemas.openxmlformats.org/officeDocument/2006/relationships/slideLayout" Target="../slideLayouts/slideLayout148.xml"/><Relationship Id="rId150" Type="http://schemas.openxmlformats.org/officeDocument/2006/relationships/slideLayout" Target="../slideLayouts/slideLayout149.xml"/><Relationship Id="rId151" Type="http://schemas.openxmlformats.org/officeDocument/2006/relationships/slideLayout" Target="../slideLayouts/slideLayout150.xml"/><Relationship Id="rId152" Type="http://schemas.openxmlformats.org/officeDocument/2006/relationships/slideLayout" Target="../slideLayouts/slideLayout151.xml"/><Relationship Id="rId153" Type="http://schemas.openxmlformats.org/officeDocument/2006/relationships/slideLayout" Target="../slideLayouts/slideLayout152.xml"/><Relationship Id="rId154" Type="http://schemas.openxmlformats.org/officeDocument/2006/relationships/slideLayout" Target="../slideLayouts/slideLayout153.xml"/><Relationship Id="rId155" Type="http://schemas.openxmlformats.org/officeDocument/2006/relationships/slideLayout" Target="../slideLayouts/slideLayout154.xml"/><Relationship Id="rId156" Type="http://schemas.openxmlformats.org/officeDocument/2006/relationships/slideLayout" Target="../slideLayouts/slideLayout155.xml"/><Relationship Id="rId157" Type="http://schemas.openxmlformats.org/officeDocument/2006/relationships/slideLayout" Target="../slideLayouts/slideLayout156.xml"/><Relationship Id="rId158" Type="http://schemas.openxmlformats.org/officeDocument/2006/relationships/slideLayout" Target="../slideLayouts/slideLayout157.xml"/><Relationship Id="rId159" Type="http://schemas.openxmlformats.org/officeDocument/2006/relationships/slideLayout" Target="../slideLayouts/slideLayout158.xml"/><Relationship Id="rId160" Type="http://schemas.openxmlformats.org/officeDocument/2006/relationships/slideLayout" Target="../slideLayouts/slideLayout159.xml"/><Relationship Id="rId161" Type="http://schemas.openxmlformats.org/officeDocument/2006/relationships/slideLayout" Target="../slideLayouts/slideLayout160.xml"/><Relationship Id="rId162" Type="http://schemas.openxmlformats.org/officeDocument/2006/relationships/slideLayout" Target="../slideLayouts/slideLayout161.xml"/><Relationship Id="rId163" Type="http://schemas.openxmlformats.org/officeDocument/2006/relationships/slideLayout" Target="../slideLayouts/slideLayout162.xml"/><Relationship Id="rId164" Type="http://schemas.openxmlformats.org/officeDocument/2006/relationships/slideLayout" Target="../slideLayouts/slideLayout163.xml"/><Relationship Id="rId165" Type="http://schemas.openxmlformats.org/officeDocument/2006/relationships/slideLayout" Target="../slideLayouts/slideLayout164.xml"/><Relationship Id="rId166" Type="http://schemas.openxmlformats.org/officeDocument/2006/relationships/slideLayout" Target="../slideLayouts/slideLayout165.xml"/><Relationship Id="rId167" Type="http://schemas.openxmlformats.org/officeDocument/2006/relationships/slideLayout" Target="../slideLayouts/slideLayout166.xml"/><Relationship Id="rId168" Type="http://schemas.openxmlformats.org/officeDocument/2006/relationships/slideLayout" Target="../slideLayouts/slideLayout167.xml"/><Relationship Id="rId169" Type="http://schemas.openxmlformats.org/officeDocument/2006/relationships/slideLayout" Target="../slideLayouts/slideLayout168.xml"/><Relationship Id="rId170" Type="http://schemas.openxmlformats.org/officeDocument/2006/relationships/slideLayout" Target="../slideLayouts/slideLayout169.xml"/><Relationship Id="rId171" Type="http://schemas.openxmlformats.org/officeDocument/2006/relationships/slideLayout" Target="../slideLayouts/slideLayout170.xml"/><Relationship Id="rId172" Type="http://schemas.openxmlformats.org/officeDocument/2006/relationships/slideLayout" Target="../slideLayouts/slideLayout171.xml"/><Relationship Id="rId173" Type="http://schemas.openxmlformats.org/officeDocument/2006/relationships/slideLayout" Target="../slideLayouts/slideLayout172.xml"/><Relationship Id="rId174" Type="http://schemas.openxmlformats.org/officeDocument/2006/relationships/slideLayout" Target="../slideLayouts/slideLayout173.xml"/><Relationship Id="rId175" Type="http://schemas.openxmlformats.org/officeDocument/2006/relationships/slideLayout" Target="../slideLayouts/slideLayout174.xml"/><Relationship Id="rId176" Type="http://schemas.openxmlformats.org/officeDocument/2006/relationships/slideLayout" Target="../slideLayouts/slideLayout175.xml"/><Relationship Id="rId177" Type="http://schemas.openxmlformats.org/officeDocument/2006/relationships/slideLayout" Target="../slideLayouts/slideLayout176.xml"/><Relationship Id="rId178" Type="http://schemas.openxmlformats.org/officeDocument/2006/relationships/slideLayout" Target="../slideLayouts/slideLayout177.xml"/><Relationship Id="rId179" Type="http://schemas.openxmlformats.org/officeDocument/2006/relationships/slideLayout" Target="../slideLayouts/slideLayout178.xml"/><Relationship Id="rId180" Type="http://schemas.openxmlformats.org/officeDocument/2006/relationships/slideLayout" Target="../slideLayouts/slideLayout179.xml"/><Relationship Id="rId181" Type="http://schemas.openxmlformats.org/officeDocument/2006/relationships/slideLayout" Target="../slideLayouts/slideLayout180.xml"/><Relationship Id="rId182" Type="http://schemas.openxmlformats.org/officeDocument/2006/relationships/slideLayout" Target="../slideLayouts/slideLayout181.xml"/><Relationship Id="rId183" Type="http://schemas.openxmlformats.org/officeDocument/2006/relationships/slideLayout" Target="../slideLayouts/slideLayout182.xml"/><Relationship Id="rId184" Type="http://schemas.openxmlformats.org/officeDocument/2006/relationships/slideLayout" Target="../slideLayouts/slideLayout183.xml"/><Relationship Id="rId185" Type="http://schemas.openxmlformats.org/officeDocument/2006/relationships/slideLayout" Target="../slideLayouts/slideLayout184.xml"/><Relationship Id="rId186" Type="http://schemas.openxmlformats.org/officeDocument/2006/relationships/slideLayout" Target="../slideLayouts/slideLayout185.xml"/><Relationship Id="rId187" Type="http://schemas.openxmlformats.org/officeDocument/2006/relationships/slideLayout" Target="../slideLayouts/slideLayout186.xml"/><Relationship Id="rId188" Type="http://schemas.openxmlformats.org/officeDocument/2006/relationships/slideLayout" Target="../slideLayouts/slideLayout187.xml"/><Relationship Id="rId189" Type="http://schemas.openxmlformats.org/officeDocument/2006/relationships/slideLayout" Target="../slideLayouts/slideLayout188.xml"/><Relationship Id="rId190" Type="http://schemas.openxmlformats.org/officeDocument/2006/relationships/slideLayout" Target="../slideLayouts/slideLayout189.xml"/><Relationship Id="rId191" Type="http://schemas.openxmlformats.org/officeDocument/2006/relationships/slideLayout" Target="../slideLayouts/slideLayout190.xml"/><Relationship Id="rId192" Type="http://schemas.openxmlformats.org/officeDocument/2006/relationships/slideLayout" Target="../slideLayouts/slideLayout191.xml"/><Relationship Id="rId193" Type="http://schemas.openxmlformats.org/officeDocument/2006/relationships/slideLayout" Target="../slideLayouts/slideLayout192.xml"/><Relationship Id="rId194" Type="http://schemas.openxmlformats.org/officeDocument/2006/relationships/slideLayout" Target="../slideLayouts/slideLayout193.xml"/><Relationship Id="rId195" Type="http://schemas.openxmlformats.org/officeDocument/2006/relationships/slideLayout" Target="../slideLayouts/slideLayout194.xml"/><Relationship Id="rId196" Type="http://schemas.openxmlformats.org/officeDocument/2006/relationships/slideLayout" Target="../slideLayouts/slideLayout195.xml"/><Relationship Id="rId197" Type="http://schemas.openxmlformats.org/officeDocument/2006/relationships/slideLayout" Target="../slideLayouts/slideLayout196.xml"/><Relationship Id="rId198" Type="http://schemas.openxmlformats.org/officeDocument/2006/relationships/slideLayout" Target="../slideLayouts/slideLayout197.xml"/><Relationship Id="rId199" Type="http://schemas.openxmlformats.org/officeDocument/2006/relationships/slideLayout" Target="../slideLayouts/slideLayout198.xml"/><Relationship Id="rId200" Type="http://schemas.openxmlformats.org/officeDocument/2006/relationships/slideLayout" Target="../slideLayouts/slideLayout199.xml"/><Relationship Id="rId201" Type="http://schemas.openxmlformats.org/officeDocument/2006/relationships/slideLayout" Target="../slideLayouts/slideLayout200.xml"/><Relationship Id="rId202" Type="http://schemas.openxmlformats.org/officeDocument/2006/relationships/slideLayout" Target="../slideLayouts/slideLayout201.xml"/><Relationship Id="rId203" Type="http://schemas.openxmlformats.org/officeDocument/2006/relationships/slideLayout" Target="../slideLayouts/slideLayout202.xml"/><Relationship Id="rId204" Type="http://schemas.openxmlformats.org/officeDocument/2006/relationships/slideLayout" Target="../slideLayouts/slideLayout203.xml"/><Relationship Id="rId205" Type="http://schemas.openxmlformats.org/officeDocument/2006/relationships/slideLayout" Target="../slideLayouts/slideLayout204.xml"/><Relationship Id="rId206" Type="http://schemas.openxmlformats.org/officeDocument/2006/relationships/slideLayout" Target="../slideLayouts/slideLayout205.xml"/><Relationship Id="rId207" Type="http://schemas.openxmlformats.org/officeDocument/2006/relationships/slideLayout" Target="../slideLayouts/slideLayout206.xml"/><Relationship Id="rId208" Type="http://schemas.openxmlformats.org/officeDocument/2006/relationships/slideLayout" Target="../slideLayouts/slideLayout207.xml"/><Relationship Id="rId209" Type="http://schemas.openxmlformats.org/officeDocument/2006/relationships/slideLayout" Target="../slideLayouts/slideLayout208.xml"/><Relationship Id="rId210" Type="http://schemas.openxmlformats.org/officeDocument/2006/relationships/slideLayout" Target="../slideLayouts/slideLayout209.xml"/><Relationship Id="rId211" Type="http://schemas.openxmlformats.org/officeDocument/2006/relationships/slideLayout" Target="../slideLayouts/slideLayout210.xml"/><Relationship Id="rId212" Type="http://schemas.openxmlformats.org/officeDocument/2006/relationships/slideLayout" Target="../slideLayouts/slideLayout211.xml"/><Relationship Id="rId213" Type="http://schemas.openxmlformats.org/officeDocument/2006/relationships/slideLayout" Target="../slideLayouts/slideLayout212.xml"/><Relationship Id="rId214" Type="http://schemas.openxmlformats.org/officeDocument/2006/relationships/slideLayout" Target="../slideLayouts/slideLayout213.xml"/><Relationship Id="rId215" Type="http://schemas.openxmlformats.org/officeDocument/2006/relationships/slideLayout" Target="../slideLayouts/slideLayout214.xml"/><Relationship Id="rId216" Type="http://schemas.openxmlformats.org/officeDocument/2006/relationships/slideLayout" Target="../slideLayouts/slideLayout215.xml"/><Relationship Id="rId217" Type="http://schemas.openxmlformats.org/officeDocument/2006/relationships/slideLayout" Target="../slideLayouts/slideLayout216.xml"/><Relationship Id="rId218" Type="http://schemas.openxmlformats.org/officeDocument/2006/relationships/slideLayout" Target="../slideLayouts/slideLayout217.xml"/><Relationship Id="rId219" Type="http://schemas.openxmlformats.org/officeDocument/2006/relationships/slideLayout" Target="../slideLayouts/slideLayout218.xml"/><Relationship Id="rId220" Type="http://schemas.openxmlformats.org/officeDocument/2006/relationships/slideLayout" Target="../slideLayouts/slideLayout219.xml"/><Relationship Id="rId221" Type="http://schemas.openxmlformats.org/officeDocument/2006/relationships/slideLayout" Target="../slideLayouts/slideLayout220.xml"/><Relationship Id="rId222" Type="http://schemas.openxmlformats.org/officeDocument/2006/relationships/slideLayout" Target="../slideLayouts/slideLayout221.xml"/><Relationship Id="rId223" Type="http://schemas.openxmlformats.org/officeDocument/2006/relationships/slideLayout" Target="../slideLayouts/slideLayout222.xml"/><Relationship Id="rId224" Type="http://schemas.openxmlformats.org/officeDocument/2006/relationships/slideLayout" Target="../slideLayouts/slideLayout223.xml"/><Relationship Id="rId225" Type="http://schemas.openxmlformats.org/officeDocument/2006/relationships/slideLayout" Target="../slideLayouts/slideLayout224.xml"/><Relationship Id="rId226" Type="http://schemas.openxmlformats.org/officeDocument/2006/relationships/slideLayout" Target="../slideLayouts/slideLayout225.xml"/><Relationship Id="rId227" Type="http://schemas.openxmlformats.org/officeDocument/2006/relationships/slideLayout" Target="../slideLayouts/slideLayout226.xml"/><Relationship Id="rId228" Type="http://schemas.openxmlformats.org/officeDocument/2006/relationships/slideLayout" Target="../slideLayouts/slideLayout227.xml"/><Relationship Id="rId229" Type="http://schemas.openxmlformats.org/officeDocument/2006/relationships/slideLayout" Target="../slideLayouts/slideLayout228.xml"/><Relationship Id="rId230" Type="http://schemas.openxmlformats.org/officeDocument/2006/relationships/slideLayout" Target="../slideLayouts/slideLayout229.xml"/><Relationship Id="rId231" Type="http://schemas.openxmlformats.org/officeDocument/2006/relationships/slideLayout" Target="../slideLayouts/slideLayout230.xml"/><Relationship Id="rId232" Type="http://schemas.openxmlformats.org/officeDocument/2006/relationships/slideLayout" Target="../slideLayouts/slideLayout231.xml"/><Relationship Id="rId233" Type="http://schemas.openxmlformats.org/officeDocument/2006/relationships/slideLayout" Target="../slideLayouts/slideLayout232.xml"/><Relationship Id="rId234" Type="http://schemas.openxmlformats.org/officeDocument/2006/relationships/slideLayout" Target="../slideLayouts/slideLayout233.xml"/><Relationship Id="rId235" Type="http://schemas.openxmlformats.org/officeDocument/2006/relationships/slideLayout" Target="../slideLayouts/slideLayout234.xml"/><Relationship Id="rId236" Type="http://schemas.openxmlformats.org/officeDocument/2006/relationships/slideLayout" Target="../slideLayouts/slideLayout235.xml"/><Relationship Id="rId237" Type="http://schemas.openxmlformats.org/officeDocument/2006/relationships/slideLayout" Target="../slideLayouts/slideLayout236.xml"/><Relationship Id="rId238" Type="http://schemas.openxmlformats.org/officeDocument/2006/relationships/slideLayout" Target="../slideLayouts/slideLayout237.xml"/><Relationship Id="rId239" Type="http://schemas.openxmlformats.org/officeDocument/2006/relationships/slideLayout" Target="../slideLayouts/slideLayout238.xml"/><Relationship Id="rId240" Type="http://schemas.openxmlformats.org/officeDocument/2006/relationships/slideLayout" Target="../slideLayouts/slideLayout239.xml"/><Relationship Id="rId241" Type="http://schemas.openxmlformats.org/officeDocument/2006/relationships/slideLayout" Target="../slideLayouts/slideLayout240.xml"/><Relationship Id="rId242" Type="http://schemas.openxmlformats.org/officeDocument/2006/relationships/slideLayout" Target="../slideLayouts/slideLayout241.xml"/><Relationship Id="rId243" Type="http://schemas.openxmlformats.org/officeDocument/2006/relationships/slideLayout" Target="../slideLayouts/slideLayout242.xml"/><Relationship Id="rId244" Type="http://schemas.openxmlformats.org/officeDocument/2006/relationships/slideLayout" Target="../slideLayouts/slideLayout243.xml"/><Relationship Id="rId245" Type="http://schemas.openxmlformats.org/officeDocument/2006/relationships/slideLayout" Target="../slideLayouts/slideLayout244.xml"/><Relationship Id="rId246" Type="http://schemas.openxmlformats.org/officeDocument/2006/relationships/slideLayout" Target="../slideLayouts/slideLayout245.xml"/><Relationship Id="rId247" Type="http://schemas.openxmlformats.org/officeDocument/2006/relationships/slideLayout" Target="../slideLayouts/slideLayout246.xml"/><Relationship Id="rId248" Type="http://schemas.openxmlformats.org/officeDocument/2006/relationships/slideLayout" Target="../slideLayouts/slideLayout247.xml"/><Relationship Id="rId249" Type="http://schemas.openxmlformats.org/officeDocument/2006/relationships/slideLayout" Target="../slideLayouts/slideLayout248.xml"/><Relationship Id="rId250" Type="http://schemas.openxmlformats.org/officeDocument/2006/relationships/slideLayout" Target="../slideLayouts/slideLayout249.xml"/><Relationship Id="rId251" Type="http://schemas.openxmlformats.org/officeDocument/2006/relationships/slideLayout" Target="../slideLayouts/slideLayout250.xml"/><Relationship Id="rId252" Type="http://schemas.openxmlformats.org/officeDocument/2006/relationships/slideLayout" Target="../slideLayouts/slideLayout251.xml"/><Relationship Id="rId253" Type="http://schemas.openxmlformats.org/officeDocument/2006/relationships/slideLayout" Target="../slideLayouts/slideLayout252.xml"/><Relationship Id="rId254" Type="http://schemas.openxmlformats.org/officeDocument/2006/relationships/slideLayout" Target="../slideLayouts/slideLayout253.xml"/><Relationship Id="rId255" Type="http://schemas.openxmlformats.org/officeDocument/2006/relationships/slideLayout" Target="../slideLayouts/slideLayout254.xml"/><Relationship Id="rId256" Type="http://schemas.openxmlformats.org/officeDocument/2006/relationships/slideLayout" Target="../slideLayouts/slideLayout255.xml"/><Relationship Id="rId257" Type="http://schemas.openxmlformats.org/officeDocument/2006/relationships/slideLayout" Target="../slideLayouts/slideLayout256.xml"/><Relationship Id="rId258" Type="http://schemas.openxmlformats.org/officeDocument/2006/relationships/slideLayout" Target="../slideLayouts/slideLayout257.xml"/><Relationship Id="rId259" Type="http://schemas.openxmlformats.org/officeDocument/2006/relationships/slideLayout" Target="../slideLayouts/slideLayout258.xml"/><Relationship Id="rId260" Type="http://schemas.openxmlformats.org/officeDocument/2006/relationships/slideLayout" Target="../slideLayouts/slideLayout259.xml"/><Relationship Id="rId261" Type="http://schemas.openxmlformats.org/officeDocument/2006/relationships/slideLayout" Target="../slideLayouts/slideLayout260.xml"/><Relationship Id="rId262" Type="http://schemas.openxmlformats.org/officeDocument/2006/relationships/slideLayout" Target="../slideLayouts/slideLayout261.xml"/><Relationship Id="rId263" Type="http://schemas.openxmlformats.org/officeDocument/2006/relationships/slideLayout" Target="../slideLayouts/slideLayout262.xml"/><Relationship Id="rId264" Type="http://schemas.openxmlformats.org/officeDocument/2006/relationships/slideLayout" Target="../slideLayouts/slideLayout263.xml"/><Relationship Id="rId265" Type="http://schemas.openxmlformats.org/officeDocument/2006/relationships/slideLayout" Target="../slideLayouts/slideLayout264.xml"/><Relationship Id="rId266" Type="http://schemas.openxmlformats.org/officeDocument/2006/relationships/slideLayout" Target="../slideLayouts/slideLayout265.xml"/><Relationship Id="rId267" Type="http://schemas.openxmlformats.org/officeDocument/2006/relationships/slideLayout" Target="../slideLayouts/slideLayout266.xml"/><Relationship Id="rId268" Type="http://schemas.openxmlformats.org/officeDocument/2006/relationships/slideLayout" Target="../slideLayouts/slideLayout267.xml"/><Relationship Id="rId269" Type="http://schemas.openxmlformats.org/officeDocument/2006/relationships/slideLayout" Target="../slideLayouts/slideLayout268.xml"/><Relationship Id="rId270" Type="http://schemas.openxmlformats.org/officeDocument/2006/relationships/slideLayout" Target="../slideLayouts/slideLayout269.xml"/><Relationship Id="rId271" Type="http://schemas.openxmlformats.org/officeDocument/2006/relationships/slideLayout" Target="../slideLayouts/slideLayout270.xml"/><Relationship Id="rId272" Type="http://schemas.openxmlformats.org/officeDocument/2006/relationships/slideLayout" Target="../slideLayouts/slideLayout271.xml"/><Relationship Id="rId273" Type="http://schemas.openxmlformats.org/officeDocument/2006/relationships/slideLayout" Target="../slideLayouts/slideLayout272.xml"/><Relationship Id="rId274" Type="http://schemas.openxmlformats.org/officeDocument/2006/relationships/slideLayout" Target="../slideLayouts/slideLayout273.xml"/><Relationship Id="rId275" Type="http://schemas.openxmlformats.org/officeDocument/2006/relationships/slideLayout" Target="../slideLayouts/slideLayout274.xml"/><Relationship Id="rId276" Type="http://schemas.openxmlformats.org/officeDocument/2006/relationships/slideLayout" Target="../slideLayouts/slideLayout275.xml"/><Relationship Id="rId277" Type="http://schemas.openxmlformats.org/officeDocument/2006/relationships/slideLayout" Target="../slideLayouts/slideLayout276.xml"/><Relationship Id="rId278" Type="http://schemas.openxmlformats.org/officeDocument/2006/relationships/slideLayout" Target="../slideLayouts/slideLayout277.xml"/><Relationship Id="rId279" Type="http://schemas.openxmlformats.org/officeDocument/2006/relationships/slideLayout" Target="../slideLayouts/slideLayout278.xml"/><Relationship Id="rId280" Type="http://schemas.openxmlformats.org/officeDocument/2006/relationships/slideLayout" Target="../slideLayouts/slideLayout279.xml"/><Relationship Id="rId281" Type="http://schemas.openxmlformats.org/officeDocument/2006/relationships/slideLayout" Target="../slideLayouts/slideLayout280.xml"/><Relationship Id="rId282" Type="http://schemas.openxmlformats.org/officeDocument/2006/relationships/slideLayout" Target="../slideLayouts/slideLayout281.xml"/><Relationship Id="rId283" Type="http://schemas.openxmlformats.org/officeDocument/2006/relationships/slideLayout" Target="../slideLayouts/slideLayout282.xml"/><Relationship Id="rId284" Type="http://schemas.openxmlformats.org/officeDocument/2006/relationships/slideLayout" Target="../slideLayouts/slideLayout283.xml"/><Relationship Id="rId285" Type="http://schemas.openxmlformats.org/officeDocument/2006/relationships/slideLayout" Target="../slideLayouts/slideLayout284.xml"/><Relationship Id="rId286" Type="http://schemas.openxmlformats.org/officeDocument/2006/relationships/slideLayout" Target="../slideLayouts/slideLayout285.xml"/><Relationship Id="rId287" Type="http://schemas.openxmlformats.org/officeDocument/2006/relationships/slideLayout" Target="../slideLayouts/slideLayout286.xml"/><Relationship Id="rId288" Type="http://schemas.openxmlformats.org/officeDocument/2006/relationships/slideLayout" Target="../slideLayouts/slideLayout287.xml"/><Relationship Id="rId289" Type="http://schemas.openxmlformats.org/officeDocument/2006/relationships/slideLayout" Target="../slideLayouts/slideLayout288.xml"/><Relationship Id="rId290" Type="http://schemas.openxmlformats.org/officeDocument/2006/relationships/slideLayout" Target="../slideLayouts/slideLayout289.xml"/><Relationship Id="rId291" Type="http://schemas.openxmlformats.org/officeDocument/2006/relationships/slideLayout" Target="../slideLayouts/slideLayout290.xml"/><Relationship Id="rId292" Type="http://schemas.openxmlformats.org/officeDocument/2006/relationships/slideLayout" Target="../slideLayouts/slideLayout291.xml"/><Relationship Id="rId293" Type="http://schemas.openxmlformats.org/officeDocument/2006/relationships/slideLayout" Target="../slideLayouts/slideLayout292.xml"/><Relationship Id="rId294" Type="http://schemas.openxmlformats.org/officeDocument/2006/relationships/slideLayout" Target="../slideLayouts/slideLayout293.xml"/><Relationship Id="rId295" Type="http://schemas.openxmlformats.org/officeDocument/2006/relationships/slideLayout" Target="../slideLayouts/slideLayout294.xml"/><Relationship Id="rId296" Type="http://schemas.openxmlformats.org/officeDocument/2006/relationships/slideLayout" Target="../slideLayouts/slideLayout295.xml"/><Relationship Id="rId297" Type="http://schemas.openxmlformats.org/officeDocument/2006/relationships/slideLayout" Target="../slideLayouts/slideLayout296.xml"/><Relationship Id="rId298" Type="http://schemas.openxmlformats.org/officeDocument/2006/relationships/slideLayout" Target="../slideLayouts/slideLayout297.xml"/><Relationship Id="rId299" Type="http://schemas.openxmlformats.org/officeDocument/2006/relationships/slideLayout" Target="../slideLayouts/slideLayout298.xml"/><Relationship Id="rId300" Type="http://schemas.openxmlformats.org/officeDocument/2006/relationships/slideLayout" Target="../slideLayouts/slideLayout299.xml"/><Relationship Id="rId301" Type="http://schemas.openxmlformats.org/officeDocument/2006/relationships/slideLayout" Target="../slideLayouts/slideLayout300.xml"/><Relationship Id="rId302" Type="http://schemas.openxmlformats.org/officeDocument/2006/relationships/slideLayout" Target="../slideLayouts/slideLayout301.xml"/><Relationship Id="rId303" Type="http://schemas.openxmlformats.org/officeDocument/2006/relationships/slideLayout" Target="../slideLayouts/slideLayout302.xml"/><Relationship Id="rId304" Type="http://schemas.openxmlformats.org/officeDocument/2006/relationships/slideLayout" Target="../slideLayouts/slideLayout303.xml"/><Relationship Id="rId305" Type="http://schemas.openxmlformats.org/officeDocument/2006/relationships/slideLayout" Target="../slideLayouts/slideLayout304.xml"/><Relationship Id="rId306" Type="http://schemas.openxmlformats.org/officeDocument/2006/relationships/slideLayout" Target="../slideLayouts/slideLayout305.xml"/><Relationship Id="rId307" Type="http://schemas.openxmlformats.org/officeDocument/2006/relationships/slideLayout" Target="../slideLayouts/slideLayout306.xml"/><Relationship Id="rId308" Type="http://schemas.openxmlformats.org/officeDocument/2006/relationships/slideLayout" Target="../slideLayouts/slideLayout307.xml"/><Relationship Id="rId309" Type="http://schemas.openxmlformats.org/officeDocument/2006/relationships/slideLayout" Target="../slideLayouts/slideLayout308.xml"/><Relationship Id="rId310" Type="http://schemas.openxmlformats.org/officeDocument/2006/relationships/slideLayout" Target="../slideLayouts/slideLayout309.xml"/><Relationship Id="rId311" Type="http://schemas.openxmlformats.org/officeDocument/2006/relationships/slideLayout" Target="../slideLayouts/slideLayout310.xml"/><Relationship Id="rId312" Type="http://schemas.openxmlformats.org/officeDocument/2006/relationships/slideLayout" Target="../slideLayouts/slideLayout311.xml"/><Relationship Id="rId313" Type="http://schemas.openxmlformats.org/officeDocument/2006/relationships/slideLayout" Target="../slideLayouts/slideLayout312.xml"/><Relationship Id="rId314" Type="http://schemas.openxmlformats.org/officeDocument/2006/relationships/slideLayout" Target="../slideLayouts/slideLayout313.xml"/><Relationship Id="rId315" Type="http://schemas.openxmlformats.org/officeDocument/2006/relationships/slideLayout" Target="../slideLayouts/slideLayout314.xml"/><Relationship Id="rId316" Type="http://schemas.openxmlformats.org/officeDocument/2006/relationships/slideLayout" Target="../slideLayouts/slideLayout315.xml"/><Relationship Id="rId317" Type="http://schemas.openxmlformats.org/officeDocument/2006/relationships/slideLayout" Target="../slideLayouts/slideLayout316.xml"/><Relationship Id="rId318" Type="http://schemas.openxmlformats.org/officeDocument/2006/relationships/slideLayout" Target="../slideLayouts/slideLayout317.xml"/><Relationship Id="rId319" Type="http://schemas.openxmlformats.org/officeDocument/2006/relationships/slideLayout" Target="../slideLayouts/slideLayout318.xml"/><Relationship Id="rId320" Type="http://schemas.openxmlformats.org/officeDocument/2006/relationships/slideLayout" Target="../slideLayouts/slideLayout319.xml"/><Relationship Id="rId321" Type="http://schemas.openxmlformats.org/officeDocument/2006/relationships/slideLayout" Target="../slideLayouts/slideLayout320.xml"/><Relationship Id="rId322" Type="http://schemas.openxmlformats.org/officeDocument/2006/relationships/slideLayout" Target="../slideLayouts/slideLayout321.xml"/><Relationship Id="rId323" Type="http://schemas.openxmlformats.org/officeDocument/2006/relationships/slideLayout" Target="../slideLayouts/slideLayout322.xml"/><Relationship Id="rId324" Type="http://schemas.openxmlformats.org/officeDocument/2006/relationships/slideLayout" Target="../slideLayouts/slideLayout323.xml"/><Relationship Id="rId325" Type="http://schemas.openxmlformats.org/officeDocument/2006/relationships/slideLayout" Target="../slideLayouts/slideLayout324.xml"/><Relationship Id="rId326" Type="http://schemas.openxmlformats.org/officeDocument/2006/relationships/slideLayout" Target="../slideLayouts/slideLayout325.xml"/><Relationship Id="rId327" Type="http://schemas.openxmlformats.org/officeDocument/2006/relationships/slideLayout" Target="../slideLayouts/slideLayout326.xml"/><Relationship Id="rId328" Type="http://schemas.openxmlformats.org/officeDocument/2006/relationships/slideLayout" Target="../slideLayouts/slideLayout327.xml"/><Relationship Id="rId329" Type="http://schemas.openxmlformats.org/officeDocument/2006/relationships/slideLayout" Target="../slideLayouts/slideLayout328.xml"/><Relationship Id="rId330" Type="http://schemas.openxmlformats.org/officeDocument/2006/relationships/slideLayout" Target="../slideLayouts/slideLayout329.xml"/><Relationship Id="rId331" Type="http://schemas.openxmlformats.org/officeDocument/2006/relationships/slideLayout" Target="../slideLayouts/slideLayout330.xml"/><Relationship Id="rId332" Type="http://schemas.openxmlformats.org/officeDocument/2006/relationships/slideLayout" Target="../slideLayouts/slideLayout331.xml"/><Relationship Id="rId333" Type="http://schemas.openxmlformats.org/officeDocument/2006/relationships/slideLayout" Target="../slideLayouts/slideLayout332.xml"/><Relationship Id="rId334" Type="http://schemas.openxmlformats.org/officeDocument/2006/relationships/slideLayout" Target="../slideLayouts/slideLayout333.xml"/><Relationship Id="rId335" Type="http://schemas.openxmlformats.org/officeDocument/2006/relationships/slideLayout" Target="../slideLayouts/slideLayout334.xml"/><Relationship Id="rId336" Type="http://schemas.openxmlformats.org/officeDocument/2006/relationships/slideLayout" Target="../slideLayouts/slideLayout335.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000000"/>
        </a:solidFill>
      </p:bgPr>
    </p:bg>
    <p:spTree>
      <p:nvGrpSpPr>
        <p:cNvPr id="1" name=""/>
        <p:cNvGrpSpPr/>
        <p:nvPr/>
      </p:nvGrpSpPr>
      <p:grpSpPr>
        <a:xfrm>
          <a:off x="0" y="0"/>
          <a:ext cx="0" cy="0"/>
          <a:chOff x="0" y="0"/>
          <a:chExt cx="0" cy="0"/>
        </a:xfrm>
      </p:grpSpPr>
      <p:sp>
        <p:nvSpPr>
          <p:cNvPr id="2" name="Title Text"/>
          <p:cNvSpPr txBox="1"/>
          <p:nvPr>
            <p:ph type="title"/>
          </p:nvPr>
        </p:nvSpPr>
        <p:spPr>
          <a:xfrm>
            <a:off x="1739900" y="355600"/>
            <a:ext cx="20904200" cy="34417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1739900" y="3898900"/>
            <a:ext cx="20904200" cy="8547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11969749" y="13093700"/>
            <a:ext cx="419101" cy="457200"/>
          </a:xfrm>
          <a:prstGeom prst="rect">
            <a:avLst/>
          </a:prstGeom>
          <a:ln w="12700">
            <a:miter lim="400000"/>
          </a:ln>
        </p:spPr>
        <p:txBody>
          <a:bodyPr wrap="none" lIns="50800" tIns="50800" rIns="50800" bIns="50800">
            <a:spAutoFit/>
          </a:bodyPr>
          <a:lstStyle>
            <a:lvl1pPr algn="ctr" defTabSz="825500">
              <a:defRPr sz="2400">
                <a:solidFill>
                  <a:srgbClr val="FFFFFF"/>
                </a:solidFill>
                <a:latin typeface="Gill Sans"/>
                <a:ea typeface="Gill Sans"/>
                <a:cs typeface="Gill Sans"/>
                <a:sym typeface="Gill Sans"/>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 id="2147483702" r:id="rId55"/>
    <p:sldLayoutId id="2147483703" r:id="rId56"/>
    <p:sldLayoutId id="2147483704" r:id="rId57"/>
    <p:sldLayoutId id="2147483705" r:id="rId58"/>
    <p:sldLayoutId id="2147483706" r:id="rId59"/>
    <p:sldLayoutId id="2147483707" r:id="rId60"/>
    <p:sldLayoutId id="2147483708" r:id="rId61"/>
    <p:sldLayoutId id="2147483709" r:id="rId62"/>
    <p:sldLayoutId id="2147483710" r:id="rId63"/>
    <p:sldLayoutId id="2147483711" r:id="rId64"/>
    <p:sldLayoutId id="2147483712" r:id="rId65"/>
    <p:sldLayoutId id="2147483713" r:id="rId66"/>
    <p:sldLayoutId id="2147483714" r:id="rId67"/>
    <p:sldLayoutId id="2147483715" r:id="rId68"/>
    <p:sldLayoutId id="2147483716" r:id="rId69"/>
    <p:sldLayoutId id="2147483717" r:id="rId70"/>
    <p:sldLayoutId id="2147483718" r:id="rId71"/>
    <p:sldLayoutId id="2147483719" r:id="rId72"/>
    <p:sldLayoutId id="2147483720" r:id="rId73"/>
    <p:sldLayoutId id="2147483721" r:id="rId74"/>
    <p:sldLayoutId id="2147483722" r:id="rId75"/>
    <p:sldLayoutId id="2147483723" r:id="rId76"/>
    <p:sldLayoutId id="2147483724" r:id="rId77"/>
    <p:sldLayoutId id="2147483725" r:id="rId78"/>
    <p:sldLayoutId id="2147483726" r:id="rId79"/>
    <p:sldLayoutId id="2147483727" r:id="rId80"/>
    <p:sldLayoutId id="2147483728" r:id="rId81"/>
    <p:sldLayoutId id="2147483729" r:id="rId82"/>
    <p:sldLayoutId id="2147483730" r:id="rId83"/>
    <p:sldLayoutId id="2147483731" r:id="rId84"/>
    <p:sldLayoutId id="2147483732" r:id="rId85"/>
    <p:sldLayoutId id="2147483733" r:id="rId86"/>
    <p:sldLayoutId id="2147483734" r:id="rId87"/>
    <p:sldLayoutId id="2147483735" r:id="rId88"/>
    <p:sldLayoutId id="2147483736" r:id="rId89"/>
    <p:sldLayoutId id="2147483737" r:id="rId90"/>
    <p:sldLayoutId id="2147483738" r:id="rId91"/>
    <p:sldLayoutId id="2147483739" r:id="rId92"/>
    <p:sldLayoutId id="2147483740" r:id="rId93"/>
    <p:sldLayoutId id="2147483741" r:id="rId94"/>
    <p:sldLayoutId id="2147483742" r:id="rId95"/>
    <p:sldLayoutId id="2147483743" r:id="rId96"/>
    <p:sldLayoutId id="2147483744" r:id="rId97"/>
    <p:sldLayoutId id="2147483745" r:id="rId98"/>
    <p:sldLayoutId id="2147483746" r:id="rId99"/>
    <p:sldLayoutId id="2147483747" r:id="rId100"/>
    <p:sldLayoutId id="2147483748" r:id="rId101"/>
    <p:sldLayoutId id="2147483749" r:id="rId102"/>
    <p:sldLayoutId id="2147483750" r:id="rId103"/>
    <p:sldLayoutId id="2147483751" r:id="rId104"/>
    <p:sldLayoutId id="2147483752" r:id="rId105"/>
    <p:sldLayoutId id="2147483753" r:id="rId106"/>
    <p:sldLayoutId id="2147483754" r:id="rId107"/>
    <p:sldLayoutId id="2147483755" r:id="rId108"/>
    <p:sldLayoutId id="2147483756" r:id="rId109"/>
    <p:sldLayoutId id="2147483757" r:id="rId110"/>
    <p:sldLayoutId id="2147483758" r:id="rId111"/>
    <p:sldLayoutId id="2147483759" r:id="rId112"/>
    <p:sldLayoutId id="2147483760" r:id="rId113"/>
    <p:sldLayoutId id="2147483761" r:id="rId114"/>
    <p:sldLayoutId id="2147483762" r:id="rId115"/>
    <p:sldLayoutId id="2147483763" r:id="rId116"/>
    <p:sldLayoutId id="2147483764" r:id="rId117"/>
    <p:sldLayoutId id="2147483765" r:id="rId118"/>
    <p:sldLayoutId id="2147483766" r:id="rId119"/>
    <p:sldLayoutId id="2147483767" r:id="rId120"/>
    <p:sldLayoutId id="2147483768" r:id="rId121"/>
    <p:sldLayoutId id="2147483769" r:id="rId122"/>
    <p:sldLayoutId id="2147483770" r:id="rId123"/>
    <p:sldLayoutId id="2147483771" r:id="rId124"/>
    <p:sldLayoutId id="2147483772" r:id="rId125"/>
    <p:sldLayoutId id="2147483773" r:id="rId126"/>
    <p:sldLayoutId id="2147483774" r:id="rId127"/>
    <p:sldLayoutId id="2147483775" r:id="rId128"/>
    <p:sldLayoutId id="2147483776" r:id="rId129"/>
    <p:sldLayoutId id="2147483777" r:id="rId130"/>
    <p:sldLayoutId id="2147483778" r:id="rId131"/>
    <p:sldLayoutId id="2147483779" r:id="rId132"/>
    <p:sldLayoutId id="2147483780" r:id="rId133"/>
    <p:sldLayoutId id="2147483781" r:id="rId134"/>
    <p:sldLayoutId id="2147483782" r:id="rId135"/>
    <p:sldLayoutId id="2147483783" r:id="rId136"/>
    <p:sldLayoutId id="2147483784" r:id="rId137"/>
    <p:sldLayoutId id="2147483785" r:id="rId138"/>
    <p:sldLayoutId id="2147483786" r:id="rId139"/>
    <p:sldLayoutId id="2147483787" r:id="rId140"/>
    <p:sldLayoutId id="2147483788" r:id="rId141"/>
    <p:sldLayoutId id="2147483789" r:id="rId142"/>
    <p:sldLayoutId id="2147483790" r:id="rId143"/>
    <p:sldLayoutId id="2147483791" r:id="rId144"/>
    <p:sldLayoutId id="2147483792" r:id="rId145"/>
    <p:sldLayoutId id="2147483793" r:id="rId146"/>
    <p:sldLayoutId id="2147483794" r:id="rId147"/>
    <p:sldLayoutId id="2147483795" r:id="rId148"/>
    <p:sldLayoutId id="2147483796" r:id="rId149"/>
    <p:sldLayoutId id="2147483797" r:id="rId150"/>
    <p:sldLayoutId id="2147483798" r:id="rId151"/>
    <p:sldLayoutId id="2147483799" r:id="rId152"/>
    <p:sldLayoutId id="2147483800" r:id="rId153"/>
    <p:sldLayoutId id="2147483801" r:id="rId154"/>
    <p:sldLayoutId id="2147483802" r:id="rId155"/>
    <p:sldLayoutId id="2147483803" r:id="rId156"/>
    <p:sldLayoutId id="2147483804" r:id="rId157"/>
    <p:sldLayoutId id="2147483805" r:id="rId158"/>
    <p:sldLayoutId id="2147483806" r:id="rId159"/>
    <p:sldLayoutId id="2147483807" r:id="rId160"/>
    <p:sldLayoutId id="2147483808" r:id="rId161"/>
    <p:sldLayoutId id="2147483809" r:id="rId162"/>
    <p:sldLayoutId id="2147483810" r:id="rId163"/>
    <p:sldLayoutId id="2147483811" r:id="rId164"/>
    <p:sldLayoutId id="2147483812" r:id="rId165"/>
    <p:sldLayoutId id="2147483813" r:id="rId166"/>
    <p:sldLayoutId id="2147483814" r:id="rId167"/>
    <p:sldLayoutId id="2147483815" r:id="rId168"/>
    <p:sldLayoutId id="2147483816" r:id="rId169"/>
    <p:sldLayoutId id="2147483817" r:id="rId170"/>
    <p:sldLayoutId id="2147483818" r:id="rId171"/>
    <p:sldLayoutId id="2147483819" r:id="rId172"/>
    <p:sldLayoutId id="2147483820" r:id="rId173"/>
    <p:sldLayoutId id="2147483821" r:id="rId174"/>
    <p:sldLayoutId id="2147483822" r:id="rId175"/>
    <p:sldLayoutId id="2147483823" r:id="rId176"/>
    <p:sldLayoutId id="2147483824" r:id="rId177"/>
    <p:sldLayoutId id="2147483825" r:id="rId178"/>
    <p:sldLayoutId id="2147483826" r:id="rId179"/>
    <p:sldLayoutId id="2147483827" r:id="rId180"/>
    <p:sldLayoutId id="2147483828" r:id="rId181"/>
    <p:sldLayoutId id="2147483829" r:id="rId182"/>
    <p:sldLayoutId id="2147483830" r:id="rId183"/>
    <p:sldLayoutId id="2147483831" r:id="rId184"/>
    <p:sldLayoutId id="2147483832" r:id="rId185"/>
    <p:sldLayoutId id="2147483833" r:id="rId186"/>
    <p:sldLayoutId id="2147483834" r:id="rId187"/>
    <p:sldLayoutId id="2147483835" r:id="rId188"/>
    <p:sldLayoutId id="2147483836" r:id="rId189"/>
    <p:sldLayoutId id="2147483837" r:id="rId190"/>
    <p:sldLayoutId id="2147483838" r:id="rId191"/>
    <p:sldLayoutId id="2147483839" r:id="rId192"/>
    <p:sldLayoutId id="2147483840" r:id="rId193"/>
    <p:sldLayoutId id="2147483841" r:id="rId194"/>
    <p:sldLayoutId id="2147483842" r:id="rId195"/>
    <p:sldLayoutId id="2147483843" r:id="rId196"/>
    <p:sldLayoutId id="2147483844" r:id="rId197"/>
    <p:sldLayoutId id="2147483845" r:id="rId198"/>
    <p:sldLayoutId id="2147483846" r:id="rId199"/>
    <p:sldLayoutId id="2147483847" r:id="rId200"/>
    <p:sldLayoutId id="2147483848" r:id="rId201"/>
    <p:sldLayoutId id="2147483849" r:id="rId202"/>
    <p:sldLayoutId id="2147483850" r:id="rId203"/>
    <p:sldLayoutId id="2147483851" r:id="rId204"/>
    <p:sldLayoutId id="2147483852" r:id="rId205"/>
    <p:sldLayoutId id="2147483853" r:id="rId206"/>
    <p:sldLayoutId id="2147483854" r:id="rId207"/>
    <p:sldLayoutId id="2147483855" r:id="rId208"/>
    <p:sldLayoutId id="2147483856" r:id="rId209"/>
    <p:sldLayoutId id="2147483857" r:id="rId210"/>
    <p:sldLayoutId id="2147483858" r:id="rId211"/>
    <p:sldLayoutId id="2147483859" r:id="rId212"/>
    <p:sldLayoutId id="2147483860" r:id="rId213"/>
    <p:sldLayoutId id="2147483861" r:id="rId214"/>
    <p:sldLayoutId id="2147483862" r:id="rId215"/>
    <p:sldLayoutId id="2147483863" r:id="rId216"/>
    <p:sldLayoutId id="2147483864" r:id="rId217"/>
    <p:sldLayoutId id="2147483865" r:id="rId218"/>
    <p:sldLayoutId id="2147483866" r:id="rId219"/>
    <p:sldLayoutId id="2147483867" r:id="rId220"/>
    <p:sldLayoutId id="2147483868" r:id="rId221"/>
    <p:sldLayoutId id="2147483869" r:id="rId222"/>
    <p:sldLayoutId id="2147483870" r:id="rId223"/>
    <p:sldLayoutId id="2147483871" r:id="rId224"/>
    <p:sldLayoutId id="2147483872" r:id="rId225"/>
    <p:sldLayoutId id="2147483873" r:id="rId226"/>
    <p:sldLayoutId id="2147483874" r:id="rId227"/>
    <p:sldLayoutId id="2147483875" r:id="rId228"/>
    <p:sldLayoutId id="2147483876" r:id="rId229"/>
    <p:sldLayoutId id="2147483877" r:id="rId230"/>
    <p:sldLayoutId id="2147483878" r:id="rId231"/>
    <p:sldLayoutId id="2147483879" r:id="rId232"/>
    <p:sldLayoutId id="2147483880" r:id="rId233"/>
    <p:sldLayoutId id="2147483881" r:id="rId234"/>
    <p:sldLayoutId id="2147483882" r:id="rId235"/>
    <p:sldLayoutId id="2147483883" r:id="rId236"/>
    <p:sldLayoutId id="2147483884" r:id="rId237"/>
    <p:sldLayoutId id="2147483885" r:id="rId238"/>
    <p:sldLayoutId id="2147483886" r:id="rId239"/>
    <p:sldLayoutId id="2147483887" r:id="rId240"/>
    <p:sldLayoutId id="2147483888" r:id="rId241"/>
    <p:sldLayoutId id="2147483889" r:id="rId242"/>
    <p:sldLayoutId id="2147483890" r:id="rId243"/>
    <p:sldLayoutId id="2147483891" r:id="rId244"/>
    <p:sldLayoutId id="2147483892" r:id="rId245"/>
    <p:sldLayoutId id="2147483893" r:id="rId246"/>
    <p:sldLayoutId id="2147483894" r:id="rId247"/>
    <p:sldLayoutId id="2147483895" r:id="rId248"/>
    <p:sldLayoutId id="2147483896" r:id="rId249"/>
    <p:sldLayoutId id="2147483897" r:id="rId250"/>
    <p:sldLayoutId id="2147483898" r:id="rId251"/>
    <p:sldLayoutId id="2147483899" r:id="rId252"/>
    <p:sldLayoutId id="2147483900" r:id="rId253"/>
    <p:sldLayoutId id="2147483901" r:id="rId254"/>
    <p:sldLayoutId id="2147483902" r:id="rId255"/>
    <p:sldLayoutId id="2147483903" r:id="rId256"/>
    <p:sldLayoutId id="2147483904" r:id="rId257"/>
    <p:sldLayoutId id="2147483905" r:id="rId258"/>
    <p:sldLayoutId id="2147483906" r:id="rId259"/>
    <p:sldLayoutId id="2147483907" r:id="rId260"/>
    <p:sldLayoutId id="2147483908" r:id="rId261"/>
    <p:sldLayoutId id="2147483909" r:id="rId262"/>
    <p:sldLayoutId id="2147483910" r:id="rId263"/>
    <p:sldLayoutId id="2147483911" r:id="rId264"/>
    <p:sldLayoutId id="2147483912" r:id="rId265"/>
    <p:sldLayoutId id="2147483913" r:id="rId266"/>
    <p:sldLayoutId id="2147483914" r:id="rId267"/>
    <p:sldLayoutId id="2147483915" r:id="rId268"/>
    <p:sldLayoutId id="2147483916" r:id="rId269"/>
    <p:sldLayoutId id="2147483917" r:id="rId270"/>
    <p:sldLayoutId id="2147483918" r:id="rId271"/>
    <p:sldLayoutId id="2147483919" r:id="rId272"/>
    <p:sldLayoutId id="2147483920" r:id="rId273"/>
    <p:sldLayoutId id="2147483921" r:id="rId274"/>
    <p:sldLayoutId id="2147483922" r:id="rId275"/>
    <p:sldLayoutId id="2147483923" r:id="rId276"/>
    <p:sldLayoutId id="2147483924" r:id="rId277"/>
    <p:sldLayoutId id="2147483925" r:id="rId278"/>
    <p:sldLayoutId id="2147483926" r:id="rId279"/>
    <p:sldLayoutId id="2147483927" r:id="rId280"/>
    <p:sldLayoutId id="2147483928" r:id="rId281"/>
    <p:sldLayoutId id="2147483929" r:id="rId282"/>
    <p:sldLayoutId id="2147483930" r:id="rId283"/>
    <p:sldLayoutId id="2147483931" r:id="rId284"/>
    <p:sldLayoutId id="2147483932" r:id="rId285"/>
    <p:sldLayoutId id="2147483933" r:id="rId286"/>
    <p:sldLayoutId id="2147483934" r:id="rId287"/>
    <p:sldLayoutId id="2147483935" r:id="rId288"/>
    <p:sldLayoutId id="2147483936" r:id="rId289"/>
    <p:sldLayoutId id="2147483937" r:id="rId290"/>
    <p:sldLayoutId id="2147483938" r:id="rId291"/>
    <p:sldLayoutId id="2147483939" r:id="rId292"/>
    <p:sldLayoutId id="2147483940" r:id="rId293"/>
    <p:sldLayoutId id="2147483941" r:id="rId294"/>
    <p:sldLayoutId id="2147483942" r:id="rId295"/>
    <p:sldLayoutId id="2147483943" r:id="rId296"/>
    <p:sldLayoutId id="2147483944" r:id="rId297"/>
    <p:sldLayoutId id="2147483945" r:id="rId298"/>
    <p:sldLayoutId id="2147483946" r:id="rId299"/>
    <p:sldLayoutId id="2147483947" r:id="rId300"/>
    <p:sldLayoutId id="2147483948" r:id="rId301"/>
    <p:sldLayoutId id="2147483949" r:id="rId302"/>
    <p:sldLayoutId id="2147483950" r:id="rId303"/>
    <p:sldLayoutId id="2147483951" r:id="rId304"/>
    <p:sldLayoutId id="2147483952" r:id="rId305"/>
    <p:sldLayoutId id="2147483953" r:id="rId306"/>
    <p:sldLayoutId id="2147483954" r:id="rId307"/>
    <p:sldLayoutId id="2147483955" r:id="rId308"/>
    <p:sldLayoutId id="2147483956" r:id="rId309"/>
    <p:sldLayoutId id="2147483957" r:id="rId310"/>
    <p:sldLayoutId id="2147483958" r:id="rId311"/>
    <p:sldLayoutId id="2147483959" r:id="rId312"/>
    <p:sldLayoutId id="2147483960" r:id="rId313"/>
    <p:sldLayoutId id="2147483961" r:id="rId314"/>
    <p:sldLayoutId id="2147483962" r:id="rId315"/>
    <p:sldLayoutId id="2147483963" r:id="rId316"/>
    <p:sldLayoutId id="2147483964" r:id="rId317"/>
    <p:sldLayoutId id="2147483965" r:id="rId318"/>
    <p:sldLayoutId id="2147483966" r:id="rId319"/>
    <p:sldLayoutId id="2147483967" r:id="rId320"/>
    <p:sldLayoutId id="2147483968" r:id="rId321"/>
    <p:sldLayoutId id="2147483969" r:id="rId322"/>
    <p:sldLayoutId id="2147483970" r:id="rId323"/>
    <p:sldLayoutId id="2147483971" r:id="rId324"/>
    <p:sldLayoutId id="2147483972" r:id="rId325"/>
    <p:sldLayoutId id="2147483973" r:id="rId326"/>
    <p:sldLayoutId id="2147483974" r:id="rId327"/>
    <p:sldLayoutId id="2147483975" r:id="rId328"/>
    <p:sldLayoutId id="2147483976" r:id="rId329"/>
    <p:sldLayoutId id="2147483977" r:id="rId330"/>
    <p:sldLayoutId id="2147483978" r:id="rId331"/>
    <p:sldLayoutId id="2147483979" r:id="rId332"/>
    <p:sldLayoutId id="2147483980" r:id="rId333"/>
    <p:sldLayoutId id="2147483981" r:id="rId334"/>
    <p:sldLayoutId id="2147483982" r:id="rId335"/>
    <p:sldLayoutId id="2147483983" r:id="rId336"/>
  </p:sldLayoutIdLst>
  <p:transition xmlns:p14="http://schemas.microsoft.com/office/powerpoint/2010/main" spd="med" advClick="1"/>
  <p:txStyles>
    <p:titleStyle>
      <a:lvl1pPr marL="0" marR="0" indent="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Gill Sans"/>
          <a:ea typeface="Gill Sans"/>
          <a:cs typeface="Gill Sans"/>
          <a:sym typeface="Gill Sans"/>
        </a:defRPr>
      </a:lvl1pPr>
      <a:lvl2pPr marL="0" marR="0" indent="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Gill Sans"/>
          <a:ea typeface="Gill Sans"/>
          <a:cs typeface="Gill Sans"/>
          <a:sym typeface="Gill Sans"/>
        </a:defRPr>
      </a:lvl2pPr>
      <a:lvl3pPr marL="0" marR="0" indent="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Gill Sans"/>
          <a:ea typeface="Gill Sans"/>
          <a:cs typeface="Gill Sans"/>
          <a:sym typeface="Gill Sans"/>
        </a:defRPr>
      </a:lvl3pPr>
      <a:lvl4pPr marL="0" marR="0" indent="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Gill Sans"/>
          <a:ea typeface="Gill Sans"/>
          <a:cs typeface="Gill Sans"/>
          <a:sym typeface="Gill Sans"/>
        </a:defRPr>
      </a:lvl4pPr>
      <a:lvl5pPr marL="0" marR="0" indent="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Gill Sans"/>
          <a:ea typeface="Gill Sans"/>
          <a:cs typeface="Gill Sans"/>
          <a:sym typeface="Gill Sans"/>
        </a:defRPr>
      </a:lvl5pPr>
      <a:lvl6pPr marL="0" marR="0" indent="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Gill Sans"/>
          <a:ea typeface="Gill Sans"/>
          <a:cs typeface="Gill Sans"/>
          <a:sym typeface="Gill Sans"/>
        </a:defRPr>
      </a:lvl6pPr>
      <a:lvl7pPr marL="0" marR="0" indent="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Gill Sans"/>
          <a:ea typeface="Gill Sans"/>
          <a:cs typeface="Gill Sans"/>
          <a:sym typeface="Gill Sans"/>
        </a:defRPr>
      </a:lvl7pPr>
      <a:lvl8pPr marL="0" marR="0" indent="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Gill Sans"/>
          <a:ea typeface="Gill Sans"/>
          <a:cs typeface="Gill Sans"/>
          <a:sym typeface="Gill Sans"/>
        </a:defRPr>
      </a:lvl8pPr>
      <a:lvl9pPr marL="0" marR="0" indent="0" algn="ctr" defTabSz="825500" rtl="0" latinLnBrk="0">
        <a:lnSpc>
          <a:spcPct val="100000"/>
        </a:lnSpc>
        <a:spcBef>
          <a:spcPts val="0"/>
        </a:spcBef>
        <a:spcAft>
          <a:spcPts val="0"/>
        </a:spcAft>
        <a:buClrTx/>
        <a:buSzTx/>
        <a:buFontTx/>
        <a:buNone/>
        <a:tabLst/>
        <a:defRPr b="0" baseline="0" cap="none" i="0" spc="0" strike="noStrike" sz="11600" u="none">
          <a:solidFill>
            <a:srgbClr val="FFFFFF"/>
          </a:solidFill>
          <a:uFillTx/>
          <a:latin typeface="Gill Sans"/>
          <a:ea typeface="Gill Sans"/>
          <a:cs typeface="Gill Sans"/>
          <a:sym typeface="Gill Sans"/>
        </a:defRPr>
      </a:lvl9pPr>
    </p:titleStyle>
    <p:bodyStyle>
      <a:lvl1pPr marL="1117600" marR="0" indent="-800100" algn="l" defTabSz="825500" rtl="0" latinLnBrk="0">
        <a:lnSpc>
          <a:spcPct val="100000"/>
        </a:lnSpc>
        <a:spcBef>
          <a:spcPts val="5200"/>
        </a:spcBef>
        <a:spcAft>
          <a:spcPts val="0"/>
        </a:spcAft>
        <a:buClrTx/>
        <a:buSzPct val="171000"/>
        <a:buFontTx/>
        <a:buChar char="•"/>
        <a:tabLst/>
        <a:defRPr b="0" baseline="0" cap="none" i="0" spc="0" strike="noStrike" sz="5600" u="none">
          <a:solidFill>
            <a:srgbClr val="FFFFFF"/>
          </a:solidFill>
          <a:uFillTx/>
          <a:latin typeface="Gill Sans"/>
          <a:ea typeface="Gill Sans"/>
          <a:cs typeface="Gill Sans"/>
          <a:sym typeface="Gill Sans"/>
        </a:defRPr>
      </a:lvl1pPr>
      <a:lvl2pPr marL="1562100" marR="0" indent="-800100" algn="l" defTabSz="825500" rtl="0" latinLnBrk="0">
        <a:lnSpc>
          <a:spcPct val="100000"/>
        </a:lnSpc>
        <a:spcBef>
          <a:spcPts val="5200"/>
        </a:spcBef>
        <a:spcAft>
          <a:spcPts val="0"/>
        </a:spcAft>
        <a:buClrTx/>
        <a:buSzPct val="171000"/>
        <a:buFontTx/>
        <a:buChar char="•"/>
        <a:tabLst/>
        <a:defRPr b="0" baseline="0" cap="none" i="0" spc="0" strike="noStrike" sz="5600" u="none">
          <a:solidFill>
            <a:srgbClr val="FFFFFF"/>
          </a:solidFill>
          <a:uFillTx/>
          <a:latin typeface="Gill Sans"/>
          <a:ea typeface="Gill Sans"/>
          <a:cs typeface="Gill Sans"/>
          <a:sym typeface="Gill Sans"/>
        </a:defRPr>
      </a:lvl2pPr>
      <a:lvl3pPr marL="2006600" marR="0" indent="-800100" algn="l" defTabSz="825500" rtl="0" latinLnBrk="0">
        <a:lnSpc>
          <a:spcPct val="100000"/>
        </a:lnSpc>
        <a:spcBef>
          <a:spcPts val="5200"/>
        </a:spcBef>
        <a:spcAft>
          <a:spcPts val="0"/>
        </a:spcAft>
        <a:buClrTx/>
        <a:buSzPct val="171000"/>
        <a:buFontTx/>
        <a:buChar char="•"/>
        <a:tabLst/>
        <a:defRPr b="0" baseline="0" cap="none" i="0" spc="0" strike="noStrike" sz="5600" u="none">
          <a:solidFill>
            <a:srgbClr val="FFFFFF"/>
          </a:solidFill>
          <a:uFillTx/>
          <a:latin typeface="Gill Sans"/>
          <a:ea typeface="Gill Sans"/>
          <a:cs typeface="Gill Sans"/>
          <a:sym typeface="Gill Sans"/>
        </a:defRPr>
      </a:lvl3pPr>
      <a:lvl4pPr marL="2451100" marR="0" indent="-800100" algn="l" defTabSz="825500" rtl="0" latinLnBrk="0">
        <a:lnSpc>
          <a:spcPct val="100000"/>
        </a:lnSpc>
        <a:spcBef>
          <a:spcPts val="5200"/>
        </a:spcBef>
        <a:spcAft>
          <a:spcPts val="0"/>
        </a:spcAft>
        <a:buClrTx/>
        <a:buSzPct val="171000"/>
        <a:buFontTx/>
        <a:buChar char="•"/>
        <a:tabLst/>
        <a:defRPr b="0" baseline="0" cap="none" i="0" spc="0" strike="noStrike" sz="5600" u="none">
          <a:solidFill>
            <a:srgbClr val="FFFFFF"/>
          </a:solidFill>
          <a:uFillTx/>
          <a:latin typeface="Gill Sans"/>
          <a:ea typeface="Gill Sans"/>
          <a:cs typeface="Gill Sans"/>
          <a:sym typeface="Gill Sans"/>
        </a:defRPr>
      </a:lvl4pPr>
      <a:lvl5pPr marL="2895600" marR="0" indent="-800100" algn="l" defTabSz="825500" rtl="0" latinLnBrk="0">
        <a:lnSpc>
          <a:spcPct val="100000"/>
        </a:lnSpc>
        <a:spcBef>
          <a:spcPts val="5200"/>
        </a:spcBef>
        <a:spcAft>
          <a:spcPts val="0"/>
        </a:spcAft>
        <a:buClrTx/>
        <a:buSzPct val="171000"/>
        <a:buFontTx/>
        <a:buChar char="•"/>
        <a:tabLst/>
        <a:defRPr b="0" baseline="0" cap="none" i="0" spc="0" strike="noStrike" sz="5600" u="none">
          <a:solidFill>
            <a:srgbClr val="FFFFFF"/>
          </a:solidFill>
          <a:uFillTx/>
          <a:latin typeface="Gill Sans"/>
          <a:ea typeface="Gill Sans"/>
          <a:cs typeface="Gill Sans"/>
          <a:sym typeface="Gill Sans"/>
        </a:defRPr>
      </a:lvl5pPr>
      <a:lvl6pPr marL="0" marR="0" indent="0" algn="l" defTabSz="825500" rtl="0" latinLnBrk="0">
        <a:lnSpc>
          <a:spcPct val="100000"/>
        </a:lnSpc>
        <a:spcBef>
          <a:spcPts val="5200"/>
        </a:spcBef>
        <a:spcAft>
          <a:spcPts val="0"/>
        </a:spcAft>
        <a:buClrTx/>
        <a:buSzTx/>
        <a:buFontTx/>
        <a:buNone/>
        <a:tabLst/>
        <a:defRPr b="0" baseline="0" cap="none" i="0" spc="0" strike="noStrike" sz="5600" u="none">
          <a:solidFill>
            <a:srgbClr val="FFFFFF"/>
          </a:solidFill>
          <a:uFillTx/>
          <a:latin typeface="Gill Sans"/>
          <a:ea typeface="Gill Sans"/>
          <a:cs typeface="Gill Sans"/>
          <a:sym typeface="Gill Sans"/>
        </a:defRPr>
      </a:lvl6pPr>
      <a:lvl7pPr marL="0" marR="0" indent="0" algn="l" defTabSz="825500" rtl="0" latinLnBrk="0">
        <a:lnSpc>
          <a:spcPct val="100000"/>
        </a:lnSpc>
        <a:spcBef>
          <a:spcPts val="5200"/>
        </a:spcBef>
        <a:spcAft>
          <a:spcPts val="0"/>
        </a:spcAft>
        <a:buClrTx/>
        <a:buSzTx/>
        <a:buFontTx/>
        <a:buNone/>
        <a:tabLst/>
        <a:defRPr b="0" baseline="0" cap="none" i="0" spc="0" strike="noStrike" sz="5600" u="none">
          <a:solidFill>
            <a:srgbClr val="FFFFFF"/>
          </a:solidFill>
          <a:uFillTx/>
          <a:latin typeface="Gill Sans"/>
          <a:ea typeface="Gill Sans"/>
          <a:cs typeface="Gill Sans"/>
          <a:sym typeface="Gill Sans"/>
        </a:defRPr>
      </a:lvl7pPr>
      <a:lvl8pPr marL="0" marR="0" indent="0" algn="l" defTabSz="825500" rtl="0" latinLnBrk="0">
        <a:lnSpc>
          <a:spcPct val="100000"/>
        </a:lnSpc>
        <a:spcBef>
          <a:spcPts val="5200"/>
        </a:spcBef>
        <a:spcAft>
          <a:spcPts val="0"/>
        </a:spcAft>
        <a:buClrTx/>
        <a:buSzTx/>
        <a:buFontTx/>
        <a:buNone/>
        <a:tabLst/>
        <a:defRPr b="0" baseline="0" cap="none" i="0" spc="0" strike="noStrike" sz="5600" u="none">
          <a:solidFill>
            <a:srgbClr val="FFFFFF"/>
          </a:solidFill>
          <a:uFillTx/>
          <a:latin typeface="Gill Sans"/>
          <a:ea typeface="Gill Sans"/>
          <a:cs typeface="Gill Sans"/>
          <a:sym typeface="Gill Sans"/>
        </a:defRPr>
      </a:lvl8pPr>
      <a:lvl9pPr marL="0" marR="0" indent="0" algn="l" defTabSz="825500" rtl="0" latinLnBrk="0">
        <a:lnSpc>
          <a:spcPct val="100000"/>
        </a:lnSpc>
        <a:spcBef>
          <a:spcPts val="5200"/>
        </a:spcBef>
        <a:spcAft>
          <a:spcPts val="0"/>
        </a:spcAft>
        <a:buClrTx/>
        <a:buSzTx/>
        <a:buFontTx/>
        <a:buNone/>
        <a:tabLst/>
        <a:defRPr b="0" baseline="0" cap="none" i="0" spc="0" strike="noStrike" sz="5600" u="none">
          <a:solidFill>
            <a:srgbClr val="FFFFFF"/>
          </a:solidFill>
          <a:uFillTx/>
          <a:latin typeface="Gill Sans"/>
          <a:ea typeface="Gill Sans"/>
          <a:cs typeface="Gill Sans"/>
          <a:sym typeface="Gill Sans"/>
        </a:defRPr>
      </a:lvl9pPr>
    </p:bodyStyle>
    <p:otherStyle>
      <a:lvl1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1pPr>
      <a:lvl2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2pPr>
      <a:lvl3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3pPr>
      <a:lvl4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4pPr>
      <a:lvl5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5pPr>
      <a:lvl6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6pPr>
      <a:lvl7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7pPr>
      <a:lvl8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8pPr>
      <a:lvl9pPr marL="0" marR="0" indent="0" algn="ctr" defTabSz="825500" rtl="0" latinLnBrk="0">
        <a:lnSpc>
          <a:spcPct val="100000"/>
        </a:lnSpc>
        <a:spcBef>
          <a:spcPts val="0"/>
        </a:spcBef>
        <a:spcAft>
          <a:spcPts val="0"/>
        </a:spcAft>
        <a:buClrTx/>
        <a:buSzTx/>
        <a:buFontTx/>
        <a:buNone/>
        <a:tabLst/>
        <a:defRPr b="0" baseline="0" cap="none" i="0" spc="0" strike="noStrike" sz="2400" u="none">
          <a:solidFill>
            <a:schemeClr val="tx1"/>
          </a:solidFill>
          <a:uFillTx/>
          <a:latin typeface="+mn-lt"/>
          <a:ea typeface="+mn-ea"/>
          <a:cs typeface="+mn-cs"/>
          <a:sym typeface="Gill Sans"/>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Relationships xmlns="http://schemas.openxmlformats.org/package/2006/relationships"><Relationship Id="rId1" Type="http://schemas.openxmlformats.org/officeDocument/2006/relationships/slideLayout" Target="../slideLayouts/slideLayout65.xml"/><Relationship Id="rId2" Type="http://schemas.openxmlformats.org/officeDocument/2006/relationships/image" Target="../media/image13.png"/><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 Id="rId11" Type="http://schemas.openxmlformats.org/officeDocument/2006/relationships/image" Target="../media/image22.png"/><Relationship Id="rId12" Type="http://schemas.openxmlformats.org/officeDocument/2006/relationships/image" Target="../media/image23.png"/><Relationship Id="rId13" Type="http://schemas.openxmlformats.org/officeDocument/2006/relationships/image" Target="../media/image24.png"/><Relationship Id="rId14" Type="http://schemas.openxmlformats.org/officeDocument/2006/relationships/image" Target="../media/image17.jpeg"/><Relationship Id="rId15" Type="http://schemas.openxmlformats.org/officeDocument/2006/relationships/image" Target="../media/image18.jpeg"/><Relationship Id="rId16" Type="http://schemas.openxmlformats.org/officeDocument/2006/relationships/image" Target="../media/image19.jpeg"/><Relationship Id="rId17" Type="http://schemas.openxmlformats.org/officeDocument/2006/relationships/image" Target="../media/image20.jpeg"/></Relationships>

</file>

<file path=ppt/slides/_rels/slide100.xml.rels><?xml version="1.0" encoding="UTF-8"?>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62.xml"/><Relationship Id="rId3" Type="http://schemas.openxmlformats.org/officeDocument/2006/relationships/image" Target="../media/image33.jpeg"/></Relationships>

</file>

<file path=ppt/slides/_rels/slide101.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102.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103.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104.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105.xml.rels><?xml version="1.0" encoding="UTF-8"?>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63.xml"/></Relationships>

</file>

<file path=ppt/slides/_rels/slide106.xml.rels><?xml version="1.0" encoding="UTF-8"?>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40.png"/><Relationship Id="rId11" Type="http://schemas.openxmlformats.org/officeDocument/2006/relationships/image" Target="../media/image41.png"/></Relationships>

</file>

<file path=ppt/slides/_rels/slide107.xml.rels><?xml version="1.0" encoding="UTF-8"?>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s>

</file>

<file path=ppt/slides/_rels/slide108.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109.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s>

</file>

<file path=ppt/slides/_rels/slide110.xml.rels><?xml version="1.0" encoding="UTF-8"?>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34.jpeg"/></Relationships>

</file>

<file path=ppt/slides/_rels/slide111.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112.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64.xml"/></Relationships>

</file>

<file path=ppt/slides/_rels/slide113.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114.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65.xml"/></Relationships>

</file>

<file path=ppt/slides/_rels/slide115.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116.xml.rels><?xml version="1.0" encoding="UTF-8"?>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66.xml"/></Relationships>

</file>

<file path=ppt/slides/_rels/slide117.xml.rels><?xml version="1.0" encoding="UTF-8"?>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67.xml"/></Relationships>

</file>

<file path=ppt/slides/_rels/slide118.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68.xml"/></Relationships>

</file>

<file path=ppt/slides/_rels/slide119.xml.rels><?xml version="1.0" encoding="UTF-8"?>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55.png"/><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6" Type="http://schemas.openxmlformats.org/officeDocument/2006/relationships/image" Target="../media/image59.png"/><Relationship Id="rId7" Type="http://schemas.openxmlformats.org/officeDocument/2006/relationships/image" Target="../media/image60.png"/><Relationship Id="rId8" Type="http://schemas.openxmlformats.org/officeDocument/2006/relationships/image" Target="../media/image61.png"/><Relationship Id="rId9" Type="http://schemas.openxmlformats.org/officeDocument/2006/relationships/image" Target="../media/image62.png"/><Relationship Id="rId10" Type="http://schemas.openxmlformats.org/officeDocument/2006/relationships/image" Target="../media/image63.png"/></Relationships>

</file>

<file path=ppt/slides/_rels/slide12.xml.rels><?xml version="1.0" encoding="UTF-8"?>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png"/></Relationships>

</file>

<file path=ppt/slides/_rels/slide120.xml.rels><?xml version="1.0" encoding="UTF-8"?>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image" Target="../media/image64.png"/><Relationship Id="rId3" Type="http://schemas.openxmlformats.org/officeDocument/2006/relationships/image" Target="../media/image65.png"/><Relationship Id="rId4" Type="http://schemas.openxmlformats.org/officeDocument/2006/relationships/image" Target="../media/image66.png"/><Relationship Id="rId5" Type="http://schemas.openxmlformats.org/officeDocument/2006/relationships/image" Target="../media/image67.png"/><Relationship Id="rId6" Type="http://schemas.openxmlformats.org/officeDocument/2006/relationships/image" Target="../media/image68.png"/><Relationship Id="rId7" Type="http://schemas.openxmlformats.org/officeDocument/2006/relationships/image" Target="../media/image69.png"/><Relationship Id="rId8" Type="http://schemas.openxmlformats.org/officeDocument/2006/relationships/image" Target="../media/image63.png"/></Relationships>

</file>

<file path=ppt/slides/_rels/slide121.xml.rels><?xml version="1.0" encoding="UTF-8"?>
<Relationships xmlns="http://schemas.openxmlformats.org/package/2006/relationships"><Relationship Id="rId1" Type="http://schemas.openxmlformats.org/officeDocument/2006/relationships/slideLayout" Target="../slideLayouts/slideLayout330.xml"/><Relationship Id="rId2" Type="http://schemas.openxmlformats.org/officeDocument/2006/relationships/notesSlide" Target="../notesSlides/notesSlide69.xml"/><Relationship Id="rId3" Type="http://schemas.openxmlformats.org/officeDocument/2006/relationships/image" Target="../media/image35.jpeg"/></Relationships>

</file>

<file path=ppt/slides/_rels/slide122.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70.xml"/></Relationships>

</file>

<file path=ppt/slides/_rels/slide123.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71.xml"/></Relationships>

</file>

<file path=ppt/slides/_rels/slide124.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72.xml"/></Relationships>

</file>

<file path=ppt/slides/_rels/slide125.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73.xml"/></Relationships>

</file>

<file path=ppt/slides/_rels/slide126.xml.rels><?xml version="1.0" encoding="UTF-8"?>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74.xml"/><Relationship Id="rId3" Type="http://schemas.openxmlformats.org/officeDocument/2006/relationships/image" Target="../media/image36.jpeg"/></Relationships>

</file>

<file path=ppt/slides/_rels/slide127.xml.rels><?xml version="1.0" encoding="UTF-8"?>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75.xml"/><Relationship Id="rId3" Type="http://schemas.openxmlformats.org/officeDocument/2006/relationships/image" Target="../media/image37.jpeg"/></Relationships>

</file>

<file path=ppt/slides/_rels/slide128.xml.rels><?xml version="1.0" encoding="UTF-8"?>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76.xml"/><Relationship Id="rId3" Type="http://schemas.openxmlformats.org/officeDocument/2006/relationships/image" Target="../media/image37.jpeg"/></Relationships>

</file>

<file path=ppt/slides/_rels/slide129.xml.rels><?xml version="1.0" encoding="UTF-8"?>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77.xml"/><Relationship Id="rId3" Type="http://schemas.openxmlformats.org/officeDocument/2006/relationships/image" Target="../media/image37.jpeg"/></Relationships>

</file>

<file path=ppt/slides/_rels/slide13.xml.rels><?xml version="1.0" encoding="UTF-8"?>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21.jpeg"/></Relationships>

</file>

<file path=ppt/slides/_rels/slide130.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78.xml"/></Relationships>

</file>

<file path=ppt/slides/_rels/slide131.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79.xml"/></Relationships>

</file>

<file path=ppt/slides/_rels/slide132.xml.rels><?xml version="1.0" encoding="UTF-8"?>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80.xml"/></Relationships>

</file>

<file path=ppt/slides/_rels/slide133.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81.xml"/></Relationships>

</file>

<file path=ppt/slides/_rels/slide134.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135.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82.xml"/></Relationships>

</file>

<file path=ppt/slides/_rels/slide136.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83.xml"/></Relationships>

</file>

<file path=ppt/slides/_rels/slide137.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138.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139.xml.rels><?xml version="1.0" encoding="UTF-8"?>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42.png"/></Relationships>

</file>

<file path=ppt/slides/_rels/slide14.xml.rels><?xml version="1.0" encoding="UTF-8"?>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5.xml"/><Relationship Id="rId3" Type="http://schemas.openxmlformats.org/officeDocument/2006/relationships/image" Target="../media/image22.jpeg"/></Relationships>

</file>

<file path=ppt/slides/_rels/slide140.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84.xml"/><Relationship Id="rId3" Type="http://schemas.openxmlformats.org/officeDocument/2006/relationships/image" Target="../media/image42.png"/></Relationships>

</file>

<file path=ppt/slides/_rels/slide141.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142.xml.rels><?xml version="1.0" encoding="UTF-8"?>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85.xml"/></Relationships>

</file>

<file path=ppt/slides/_rels/slide143.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144.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86.xml"/></Relationships>

</file>

<file path=ppt/slides/_rels/slide145.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146.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147.xml.rels><?xml version="1.0" encoding="UTF-8"?>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87.xml"/></Relationships>

</file>

<file path=ppt/slides/_rels/slide148.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88.xml"/></Relationships>

</file>

<file path=ppt/slides/_rels/slide149.xml.rels><?xml version="1.0" encoding="UTF-8"?>
<Relationships xmlns="http://schemas.openxmlformats.org/package/2006/relationships"><Relationship Id="rId1" Type="http://schemas.openxmlformats.org/officeDocument/2006/relationships/slideLayout" Target="../slideLayouts/slideLayout333.xml"/></Relationships>

</file>

<file path=ppt/slides/_rels/slide15.xml.rels><?xml version="1.0" encoding="UTF-8"?>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6.xml"/><Relationship Id="rId3" Type="http://schemas.openxmlformats.org/officeDocument/2006/relationships/image" Target="../media/image22.jpeg"/></Relationships>

</file>

<file path=ppt/slides/_rels/slide150.xml.rels><?xml version="1.0" encoding="UTF-8"?>
<Relationships xmlns="http://schemas.openxmlformats.org/package/2006/relationships"><Relationship Id="rId1" Type="http://schemas.openxmlformats.org/officeDocument/2006/relationships/slideLayout" Target="../slideLayouts/slideLayout333.xml"/><Relationship Id="rId2" Type="http://schemas.openxmlformats.org/officeDocument/2006/relationships/notesSlide" Target="../notesSlides/notesSlide89.xml"/></Relationships>

</file>

<file path=ppt/slides/_rels/slide151.xml.rels><?xml version="1.0" encoding="UTF-8"?>
<Relationships xmlns="http://schemas.openxmlformats.org/package/2006/relationships"><Relationship Id="rId1" Type="http://schemas.openxmlformats.org/officeDocument/2006/relationships/slideLayout" Target="../slideLayouts/slideLayout333.xml"/><Relationship Id="rId2" Type="http://schemas.openxmlformats.org/officeDocument/2006/relationships/notesSlide" Target="../notesSlides/notesSlide90.xml"/></Relationships>

</file>

<file path=ppt/slides/_rels/slide152.xml.rels><?xml version="1.0" encoding="UTF-8"?>
<Relationships xmlns="http://schemas.openxmlformats.org/package/2006/relationships"><Relationship Id="rId1" Type="http://schemas.openxmlformats.org/officeDocument/2006/relationships/slideLayout" Target="../slideLayouts/slideLayout333.xml"/><Relationship Id="rId2" Type="http://schemas.openxmlformats.org/officeDocument/2006/relationships/notesSlide" Target="../notesSlides/notesSlide91.xml"/></Relationships>

</file>

<file path=ppt/slides/_rels/slide153.xml.rels><?xml version="1.0" encoding="UTF-8"?>
<Relationships xmlns="http://schemas.openxmlformats.org/package/2006/relationships"><Relationship Id="rId1" Type="http://schemas.openxmlformats.org/officeDocument/2006/relationships/slideLayout" Target="../slideLayouts/slideLayout333.xml"/><Relationship Id="rId2" Type="http://schemas.openxmlformats.org/officeDocument/2006/relationships/notesSlide" Target="../notesSlides/notesSlide92.xml"/></Relationships>

</file>

<file path=ppt/slides/_rels/slide154.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155.xml.rels><?xml version="1.0" encoding="UTF-8"?>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93.xml"/><Relationship Id="rId3" Type="http://schemas.openxmlformats.org/officeDocument/2006/relationships/image" Target="../media/image70.png"/></Relationships>

</file>

<file path=ppt/slides/_rels/slide156.xml.rels><?xml version="1.0" encoding="UTF-8"?>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71.png"/></Relationships>

</file>

<file path=ppt/slides/_rels/slide157.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94.xml"/></Relationships>

</file>

<file path=ppt/slides/_rels/slide158.xml.rels><?xml version="1.0" encoding="UTF-8"?>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notesSlide" Target="../notesSlides/notesSlide95.xml"/><Relationship Id="rId3" Type="http://schemas.openxmlformats.org/officeDocument/2006/relationships/image" Target="../media/image38.jpeg"/></Relationships>

</file>

<file path=ppt/slides/_rels/slide159.xml.rels><?xml version="1.0" encoding="UTF-8"?>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96.xml"/><Relationship Id="rId3" Type="http://schemas.openxmlformats.org/officeDocument/2006/relationships/image" Target="../media/image39.jpeg"/></Relationships>

</file>

<file path=ppt/slides/_rels/slide16.xml.rels><?xml version="1.0" encoding="UTF-8"?>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7.xml"/><Relationship Id="rId3" Type="http://schemas.openxmlformats.org/officeDocument/2006/relationships/image" Target="../media/image22.jpeg"/></Relationships>

</file>

<file path=ppt/slides/_rels/slide160.xml.rels><?xml version="1.0" encoding="UTF-8"?>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image" Target="../media/image40.jpeg"/></Relationships>

</file>

<file path=ppt/slides/_rels/slide161.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7.xml"/><Relationship Id="rId3" Type="http://schemas.openxmlformats.org/officeDocument/2006/relationships/image" Target="../media/image41.jpeg"/></Relationships>

</file>

<file path=ppt/slides/_rels/slide162.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98.xml"/><Relationship Id="rId3" Type="http://schemas.openxmlformats.org/officeDocument/2006/relationships/image" Target="../media/image42.jpeg"/></Relationships>

</file>

<file path=ppt/slides/_rels/slide163.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164.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165.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99.xml"/></Relationships>

</file>

<file path=ppt/slides/_rels/slide166.xml.rels><?xml version="1.0" encoding="UTF-8"?>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72.png"/></Relationships>

</file>

<file path=ppt/slides/_rels/slide167.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168.xml.rels><?xml version="1.0" encoding="UTF-8"?>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notesSlide" Target="../notesSlides/notesSlide100.xml"/><Relationship Id="rId3" Type="http://schemas.openxmlformats.org/officeDocument/2006/relationships/image" Target="../media/image43.jpeg"/><Relationship Id="rId4" Type="http://schemas.openxmlformats.org/officeDocument/2006/relationships/image" Target="../media/image44.jpeg"/><Relationship Id="rId5" Type="http://schemas.openxmlformats.org/officeDocument/2006/relationships/image" Target="../media/image45.jpeg"/><Relationship Id="rId6" Type="http://schemas.openxmlformats.org/officeDocument/2006/relationships/image" Target="../media/image46.jpeg"/><Relationship Id="rId7" Type="http://schemas.openxmlformats.org/officeDocument/2006/relationships/image" Target="../media/image47.jpeg"/><Relationship Id="rId8" Type="http://schemas.openxmlformats.org/officeDocument/2006/relationships/image" Target="../media/image48.jpeg"/></Relationships>

</file>

<file path=ppt/slides/_rels/slide169.xml.rels><?xml version="1.0" encoding="UTF-8"?>
<Relationships xmlns="http://schemas.openxmlformats.org/package/2006/relationships"><Relationship Id="rId1" Type="http://schemas.openxmlformats.org/officeDocument/2006/relationships/slideLayout" Target="../slideLayouts/slideLayout335.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8.xml"/><Relationship Id="rId3" Type="http://schemas.openxmlformats.org/officeDocument/2006/relationships/image" Target="../media/image22.jpeg"/></Relationships>

</file>

<file path=ppt/slides/_rels/slide170.xml.rels><?xml version="1.0" encoding="UTF-8"?>
<Relationships xmlns="http://schemas.openxmlformats.org/package/2006/relationships"><Relationship Id="rId1" Type="http://schemas.openxmlformats.org/officeDocument/2006/relationships/slideLayout" Target="../slideLayouts/slideLayout334.xml"/></Relationships>

</file>

<file path=ppt/slides/_rels/slide171.xml.rels><?xml version="1.0" encoding="UTF-8"?>
<Relationships xmlns="http://schemas.openxmlformats.org/package/2006/relationships"><Relationship Id="rId1" Type="http://schemas.openxmlformats.org/officeDocument/2006/relationships/slideLayout" Target="../slideLayouts/slideLayout334.xml"/></Relationships>

</file>

<file path=ppt/slides/_rels/slide172.xml.rels><?xml version="1.0" encoding="UTF-8"?>
<Relationships xmlns="http://schemas.openxmlformats.org/package/2006/relationships"><Relationship Id="rId1" Type="http://schemas.openxmlformats.org/officeDocument/2006/relationships/slideLayout" Target="../slideLayouts/slideLayout335.xml"/><Relationship Id="rId2" Type="http://schemas.openxmlformats.org/officeDocument/2006/relationships/notesSlide" Target="../notesSlides/notesSlide101.xml"/></Relationships>

</file>

<file path=ppt/slides/_rels/slide173.xml.rels><?xml version="1.0" encoding="UTF-8"?>
<Relationships xmlns="http://schemas.openxmlformats.org/package/2006/relationships"><Relationship Id="rId1" Type="http://schemas.openxmlformats.org/officeDocument/2006/relationships/slideLayout" Target="../slideLayouts/slideLayout331.xml"/><Relationship Id="rId2" Type="http://schemas.openxmlformats.org/officeDocument/2006/relationships/notesSlide" Target="../notesSlides/notesSlide102.xml"/></Relationships>

</file>

<file path=ppt/slides/_rels/slide174.xml.rels><?xml version="1.0" encoding="UTF-8"?>
<Relationships xmlns="http://schemas.openxmlformats.org/package/2006/relationships"><Relationship Id="rId1" Type="http://schemas.openxmlformats.org/officeDocument/2006/relationships/slideLayout" Target="../slideLayouts/slideLayout335.xml"/><Relationship Id="rId2" Type="http://schemas.openxmlformats.org/officeDocument/2006/relationships/notesSlide" Target="../notesSlides/notesSlide103.xml"/></Relationships>

</file>

<file path=ppt/slides/_rels/slide175.xml.rels><?xml version="1.0" encoding="UTF-8"?>
<Relationships xmlns="http://schemas.openxmlformats.org/package/2006/relationships"><Relationship Id="rId1" Type="http://schemas.openxmlformats.org/officeDocument/2006/relationships/slideLayout" Target="../slideLayouts/slideLayout335.xml"/><Relationship Id="rId2" Type="http://schemas.openxmlformats.org/officeDocument/2006/relationships/notesSlide" Target="../notesSlides/notesSlide104.xml"/></Relationships>

</file>

<file path=ppt/slides/_rels/slide176.xml.rels><?xml version="1.0" encoding="UTF-8"?>
<Relationships xmlns="http://schemas.openxmlformats.org/package/2006/relationships"><Relationship Id="rId1" Type="http://schemas.openxmlformats.org/officeDocument/2006/relationships/slideLayout" Target="../slideLayouts/slideLayout335.xml"/><Relationship Id="rId2" Type="http://schemas.openxmlformats.org/officeDocument/2006/relationships/notesSlide" Target="../notesSlides/notesSlide105.xml"/></Relationships>

</file>

<file path=ppt/slides/_rels/slide177.xml.rels><?xml version="1.0" encoding="UTF-8"?>
<Relationships xmlns="http://schemas.openxmlformats.org/package/2006/relationships"><Relationship Id="rId1" Type="http://schemas.openxmlformats.org/officeDocument/2006/relationships/slideLayout" Target="../slideLayouts/slideLayout335.xml"/></Relationships>

</file>

<file path=ppt/slides/_rels/slide178.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06.xml"/></Relationships>

</file>

<file path=ppt/slides/_rels/slide179.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07.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9.xml"/><Relationship Id="rId3" Type="http://schemas.openxmlformats.org/officeDocument/2006/relationships/image" Target="../media/image23.jpeg"/></Relationships>

</file>

<file path=ppt/slides/_rels/slide180.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08.xml"/></Relationships>

</file>

<file path=ppt/slides/_rels/slide181.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182.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183.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09.xml"/></Relationships>

</file>

<file path=ppt/slides/_rels/slide184.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185.xml.rels><?xml version="1.0" encoding="UTF-8"?>
<Relationships xmlns="http://schemas.openxmlformats.org/package/2006/relationships"><Relationship Id="rId1" Type="http://schemas.openxmlformats.org/officeDocument/2006/relationships/slideLayout" Target="../slideLayouts/slideLayout61.xml"/><Relationship Id="rId2" Type="http://schemas.openxmlformats.org/officeDocument/2006/relationships/notesSlide" Target="../notesSlides/notesSlide110.xml"/><Relationship Id="rId3" Type="http://schemas.openxmlformats.org/officeDocument/2006/relationships/image" Target="../media/image49.jpeg"/><Relationship Id="rId4" Type="http://schemas.openxmlformats.org/officeDocument/2006/relationships/image" Target="../media/image50.jpeg"/></Relationships>

</file>

<file path=ppt/slides/_rels/slide186.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187.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11.xml"/></Relationships>

</file>

<file path=ppt/slides/_rels/slide188.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12.xml"/></Relationships>

</file>

<file path=ppt/slides/_rels/slide189.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19.xml.rels><?xml version="1.0" encoding="UTF-8"?>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10.xml"/><Relationship Id="rId3" Type="http://schemas.openxmlformats.org/officeDocument/2006/relationships/image" Target="../media/image22.jpeg"/></Relationships>

</file>

<file path=ppt/slides/_rels/slide190.xml.rels><?xml version="1.0" encoding="UTF-8"?>
<Relationships xmlns="http://schemas.openxmlformats.org/package/2006/relationships"><Relationship Id="rId1" Type="http://schemas.openxmlformats.org/officeDocument/2006/relationships/slideLayout" Target="../slideLayouts/slideLayout98.xml"/></Relationships>

</file>

<file path=ppt/slides/_rels/slide191.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192.xml.rels><?xml version="1.0" encoding="UTF-8"?>
<Relationships xmlns="http://schemas.openxmlformats.org/package/2006/relationships"><Relationship Id="rId1" Type="http://schemas.openxmlformats.org/officeDocument/2006/relationships/slideLayout" Target="../slideLayouts/slideLayout98.xml"/></Relationships>

</file>

<file path=ppt/slides/_rels/slide193.xml.rels><?xml version="1.0" encoding="UTF-8"?>
<Relationships xmlns="http://schemas.openxmlformats.org/package/2006/relationships"><Relationship Id="rId1" Type="http://schemas.openxmlformats.org/officeDocument/2006/relationships/slideLayout" Target="../slideLayouts/slideLayout97.xml"/></Relationships>

</file>

<file path=ppt/slides/_rels/slide194.xml.rels><?xml version="1.0" encoding="UTF-8"?>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13.xml"/></Relationships>

</file>

<file path=ppt/slides/_rels/slide195.xml.rels><?xml version="1.0" encoding="UTF-8"?>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40.png"/><Relationship Id="rId11" Type="http://schemas.openxmlformats.org/officeDocument/2006/relationships/image" Target="../media/image73.png"/></Relationships>

</file>

<file path=ppt/slides/_rels/slide196.xml.rels><?xml version="1.0" encoding="UTF-8"?>
<Relationships xmlns="http://schemas.openxmlformats.org/package/2006/relationships"><Relationship Id="rId1" Type="http://schemas.openxmlformats.org/officeDocument/2006/relationships/slideLayout" Target="../slideLayouts/slideLayout95.xml"/><Relationship Id="rId2" Type="http://schemas.openxmlformats.org/officeDocument/2006/relationships/image" Target="../media/image51.jpeg"/></Relationships>

</file>

<file path=ppt/slides/_rels/slide197.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14.xml"/></Relationships>

</file>

<file path=ppt/slides/_rels/slide198.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15.xml"/></Relationships>

</file>

<file path=ppt/slides/_rels/slide199.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16.xml"/></Relationships>

</file>

<file path=ppt/slides/_rels/slide2.xml.rels><?xml version="1.0" encoding="UTF-8"?>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image" Target="../media/image6.png"/></Relationships>

</file>

<file path=ppt/slides/_rels/slide20.xml.rels><?xml version="1.0" encoding="UTF-8"?>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1.xml"/></Relationships>

</file>

<file path=ppt/slides/_rels/slide200.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17.xml"/></Relationships>

</file>

<file path=ppt/slides/_rels/slide201.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18.xml"/></Relationships>

</file>

<file path=ppt/slides/_rels/slide202.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19.xml"/></Relationships>

</file>

<file path=ppt/slides/_rels/slide203.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204.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20.xml"/></Relationships>

</file>

<file path=ppt/slides/_rels/slide205.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206.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207.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21.xml"/></Relationships>

</file>

<file path=ppt/slides/_rels/slide208.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22.xml"/></Relationships>

</file>

<file path=ppt/slides/_rels/slide209.xml.rels><?xml version="1.0" encoding="UTF-8"?>
<Relationships xmlns="http://schemas.openxmlformats.org/package/2006/relationships"><Relationship Id="rId1" Type="http://schemas.openxmlformats.org/officeDocument/2006/relationships/slideLayout" Target="../slideLayouts/slideLayout56.xml"/></Relationships>

</file>

<file path=ppt/slides/_rels/slide21.xml.rels><?xml version="1.0" encoding="UTF-8"?>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image" Target="../media/image24.jpeg"/></Relationships>

</file>

<file path=ppt/slides/_rels/slide210.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211.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23.xml"/></Relationships>

</file>

<file path=ppt/slides/_rels/slide212.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24.xml"/></Relationships>

</file>

<file path=ppt/slides/_rels/slide213.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25.xml"/></Relationships>

</file>

<file path=ppt/slides/_rels/slide214.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215.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216.xml.rels><?xml version="1.0" encoding="UTF-8"?>
<Relationships xmlns="http://schemas.openxmlformats.org/package/2006/relationships"><Relationship Id="rId1" Type="http://schemas.openxmlformats.org/officeDocument/2006/relationships/slideLayout" Target="../slideLayouts/slideLayout83.xml"/><Relationship Id="rId2" Type="http://schemas.openxmlformats.org/officeDocument/2006/relationships/notesSlide" Target="../notesSlides/notesSlide126.xml"/><Relationship Id="rId3" Type="http://schemas.openxmlformats.org/officeDocument/2006/relationships/image" Target="../media/image74.png"/><Relationship Id="rId4" Type="http://schemas.openxmlformats.org/officeDocument/2006/relationships/image" Target="../media/image75.png"/><Relationship Id="rId5" Type="http://schemas.openxmlformats.org/officeDocument/2006/relationships/image" Target="../media/image76.png"/><Relationship Id="rId6" Type="http://schemas.openxmlformats.org/officeDocument/2006/relationships/image" Target="../media/image41.png"/><Relationship Id="rId7" Type="http://schemas.openxmlformats.org/officeDocument/2006/relationships/image" Target="../media/image52.jpeg"/><Relationship Id="rId8" Type="http://schemas.openxmlformats.org/officeDocument/2006/relationships/image" Target="../media/image77.png"/><Relationship Id="rId9" Type="http://schemas.openxmlformats.org/officeDocument/2006/relationships/image" Target="../media/image78.png"/></Relationships>

</file>

<file path=ppt/slides/_rels/slide217.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218.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27.xml"/></Relationships>

</file>

<file path=ppt/slides/_rels/slide219.xml.rels><?xml version="1.0" encoding="UTF-8"?>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28.xml"/></Relationships>

</file>

<file path=ppt/slides/_rels/slide22.xml.rels><?xml version="1.0" encoding="UTF-8"?>
<Relationships xmlns="http://schemas.openxmlformats.org/package/2006/relationships"><Relationship Id="rId1" Type="http://schemas.openxmlformats.org/officeDocument/2006/relationships/slideLayout" Target="../slideLayouts/slideLayout329.xml"/><Relationship Id="rId2" Type="http://schemas.openxmlformats.org/officeDocument/2006/relationships/notesSlide" Target="../notesSlides/notesSlide12.xml"/><Relationship Id="rId3" Type="http://schemas.openxmlformats.org/officeDocument/2006/relationships/image" Target="../media/image25.jpeg"/></Relationships>

</file>

<file path=ppt/slides/_rels/slide220.xml.rels><?xml version="1.0" encoding="UTF-8"?>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40.png"/><Relationship Id="rId11" Type="http://schemas.openxmlformats.org/officeDocument/2006/relationships/image" Target="../media/image41.png"/><Relationship Id="rId12" Type="http://schemas.openxmlformats.org/officeDocument/2006/relationships/image" Target="../media/image73.png"/></Relationships>

</file>

<file path=ppt/slides/_rels/slide221.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29.xml"/><Relationship Id="rId3" Type="http://schemas.openxmlformats.org/officeDocument/2006/relationships/image" Target="../media/image53.jpeg"/><Relationship Id="rId4" Type="http://schemas.openxmlformats.org/officeDocument/2006/relationships/image" Target="../media/image54.jpeg"/></Relationships>

</file>

<file path=ppt/slides/_rels/slide222.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223.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224.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30.xml"/></Relationships>

</file>

<file path=ppt/slides/_rels/slide225.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31.xml"/></Relationships>

</file>

<file path=ppt/slides/_rels/slide226.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227.xml.rels><?xml version="1.0" encoding="UTF-8"?>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32.xml"/></Relationships>

</file>

<file path=ppt/slides/_rels/slide228.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229.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33.xml"/><Relationship Id="rId3" Type="http://schemas.openxmlformats.org/officeDocument/2006/relationships/image" Target="../media/image79.png"/></Relationships>

</file>

<file path=ppt/slides/_rels/slide23.xml.rels><?xml version="1.0" encoding="UTF-8"?>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40.png"/><Relationship Id="rId11" Type="http://schemas.openxmlformats.org/officeDocument/2006/relationships/image" Target="../media/image41.png"/></Relationships>

</file>

<file path=ppt/slides/_rels/slide230.xml.rels><?xml version="1.0" encoding="UTF-8"?>
<Relationships xmlns="http://schemas.openxmlformats.org/package/2006/relationships"><Relationship Id="rId1" Type="http://schemas.openxmlformats.org/officeDocument/2006/relationships/slideLayout" Target="../slideLayouts/slideLayout99.xml"/><Relationship Id="rId2" Type="http://schemas.openxmlformats.org/officeDocument/2006/relationships/notesSlide" Target="../notesSlides/notesSlide134.xml"/><Relationship Id="rId3" Type="http://schemas.openxmlformats.org/officeDocument/2006/relationships/image" Target="../media/image55.jpeg"/><Relationship Id="rId4" Type="http://schemas.openxmlformats.org/officeDocument/2006/relationships/image" Target="../media/image56.jpeg"/></Relationships>

</file>

<file path=ppt/slides/_rels/slide231.xml.rels><?xml version="1.0" encoding="UTF-8"?>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notesSlide" Target="../notesSlides/notesSlide135.xml"/></Relationships>

</file>

<file path=ppt/slides/_rels/slide232.xml.rels><?xml version="1.0" encoding="UTF-8"?>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32.png"/><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7" Type="http://schemas.openxmlformats.org/officeDocument/2006/relationships/image" Target="../media/image37.png"/><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40.png"/><Relationship Id="rId11" Type="http://schemas.openxmlformats.org/officeDocument/2006/relationships/image" Target="../media/image41.png"/><Relationship Id="rId12" Type="http://schemas.openxmlformats.org/officeDocument/2006/relationships/image" Target="../media/image73.png"/></Relationships>

</file>

<file path=ppt/slides/_rels/slide233.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234.xml.rels><?xml version="1.0" encoding="UTF-8"?>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57.jpeg"/></Relationships>

</file>

<file path=ppt/slides/_rels/slide235.xml.rels><?xml version="1.0" encoding="UTF-8"?>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58.jpeg"/></Relationships>

</file>

<file path=ppt/slides/_rels/slide236.xml.rels><?xml version="1.0" encoding="UTF-8"?>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136.xml"/><Relationship Id="rId3" Type="http://schemas.openxmlformats.org/officeDocument/2006/relationships/image" Target="../media/image59.jpeg"/></Relationships>

</file>

<file path=ppt/slides/_rels/slide237.xml.rels><?xml version="1.0" encoding="UTF-8"?>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137.xml"/></Relationships>

</file>

<file path=ppt/slides/_rels/slide238.xml.rels><?xml version="1.0" encoding="UTF-8"?>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138.xml"/></Relationships>

</file>

<file path=ppt/slides/_rels/slide239.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39.xml"/></Relationships>

</file>

<file path=ppt/slides/_rels/slide24.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3.xml"/></Relationships>

</file>

<file path=ppt/slides/_rels/slide240.xml.rels><?xml version="1.0" encoding="UTF-8"?>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140.xml"/></Relationships>

</file>

<file path=ppt/slides/_rels/slide241.xml.rels><?xml version="1.0" encoding="UTF-8"?>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141.xml"/></Relationships>

</file>

<file path=ppt/slides/_rels/slide242.xml.rels><?xml version="1.0" encoding="UTF-8"?>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42.png"/></Relationships>

</file>

<file path=ppt/slides/_rels/slide243.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244.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245.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246.xml.rels><?xml version="1.0" encoding="UTF-8"?>
<Relationships xmlns="http://schemas.openxmlformats.org/package/2006/relationships"><Relationship Id="rId1" Type="http://schemas.openxmlformats.org/officeDocument/2006/relationships/slideLayout" Target="../slideLayouts/slideLayout108.xml"/><Relationship Id="rId2" Type="http://schemas.openxmlformats.org/officeDocument/2006/relationships/notesSlide" Target="../notesSlides/notesSlide142.xml"/><Relationship Id="rId3" Type="http://schemas.openxmlformats.org/officeDocument/2006/relationships/image" Target="../media/image80.png"/></Relationships>

</file>

<file path=ppt/slides/_rels/slide247.xml.rels><?xml version="1.0" encoding="UTF-8"?>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image" Target="../media/image6.png"/></Relationships>

</file>

<file path=ppt/slides/_rels/slide248.xml.rels><?xml version="1.0" encoding="UTF-8"?>
<Relationships xmlns="http://schemas.openxmlformats.org/package/2006/relationships"><Relationship Id="rId1" Type="http://schemas.openxmlformats.org/officeDocument/2006/relationships/slideLayout" Target="../slideLayouts/slideLayout79.xml"/></Relationships>

</file>

<file path=ppt/slides/_rels/slide249.xml.rels><?xml version="1.0" encoding="UTF-8"?>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43.xml"/><Relationship Id="rId3" Type="http://schemas.openxmlformats.org/officeDocument/2006/relationships/image" Target="../media/image27.jpeg"/><Relationship Id="rId4" Type="http://schemas.openxmlformats.org/officeDocument/2006/relationships/image" Target="../media/image45.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s>

</file>

<file path=ppt/slides/_rels/slide25.xml.rels><?xml version="1.0" encoding="UTF-8"?>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4.xml"/></Relationships>

</file>

<file path=ppt/slides/_rels/slide250.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44.xml"/></Relationships>

</file>

<file path=ppt/slides/_rels/slide251.xml.rels><?xml version="1.0" encoding="UTF-8"?>
<Relationships xmlns="http://schemas.openxmlformats.org/package/2006/relationships"><Relationship Id="rId1" Type="http://schemas.openxmlformats.org/officeDocument/2006/relationships/slideLayout" Target="../slideLayouts/slideLayout56.xml"/></Relationships>

</file>

<file path=ppt/slides/_rels/slide252.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253.xml.rels><?xml version="1.0" encoding="UTF-8"?>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25.png"/><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s>

</file>

<file path=ppt/slides/_rels/slide254.xml.rels><?xml version="1.0" encoding="UTF-8"?>
<Relationships xmlns="http://schemas.openxmlformats.org/package/2006/relationships"><Relationship Id="rId1" Type="http://schemas.openxmlformats.org/officeDocument/2006/relationships/slideLayout" Target="../slideLayouts/slideLayout105.xml"/><Relationship Id="rId2" Type="http://schemas.openxmlformats.org/officeDocument/2006/relationships/image" Target="../media/image60.jpeg"/></Relationships>

</file>

<file path=ppt/slides/_rels/slide255.xml.rels><?xml version="1.0" encoding="UTF-8"?>
<Relationships xmlns="http://schemas.openxmlformats.org/package/2006/relationships"><Relationship Id="rId1" Type="http://schemas.openxmlformats.org/officeDocument/2006/relationships/slideLayout" Target="../slideLayouts/slideLayout68.xml"/><Relationship Id="rId2" Type="http://schemas.openxmlformats.org/officeDocument/2006/relationships/image" Target="../media/image61.jpeg"/><Relationship Id="rId3" Type="http://schemas.openxmlformats.org/officeDocument/2006/relationships/image" Target="../media/image81.png"/></Relationships>

</file>

<file path=ppt/slides/_rels/slide256.xml.rels><?xml version="1.0" encoding="UTF-8"?>
<Relationships xmlns="http://schemas.openxmlformats.org/package/2006/relationships"><Relationship Id="rId1" Type="http://schemas.openxmlformats.org/officeDocument/2006/relationships/slideLayout" Target="../slideLayouts/slideLayout56.xml"/><Relationship Id="rId2" Type="http://schemas.openxmlformats.org/officeDocument/2006/relationships/image" Target="../media/image62.jpeg"/></Relationships>

</file>

<file path=ppt/slides/_rels/slide257.xml.rels><?xml version="1.0" encoding="UTF-8"?>
<Relationships xmlns="http://schemas.openxmlformats.org/package/2006/relationships"><Relationship Id="rId1" Type="http://schemas.openxmlformats.org/officeDocument/2006/relationships/slideLayout" Target="../slideLayouts/slideLayout79.xml"/><Relationship Id="rId2" Type="http://schemas.openxmlformats.org/officeDocument/2006/relationships/image" Target="../media/image63.jpeg"/></Relationships>

</file>

<file path=ppt/slides/_rels/slide258.xml.rels><?xml version="1.0" encoding="UTF-8"?>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notesSlide" Target="../notesSlides/notesSlide145.xml"/><Relationship Id="rId3" Type="http://schemas.openxmlformats.org/officeDocument/2006/relationships/image" Target="../media/image64.jpeg"/><Relationship Id="rId4" Type="http://schemas.openxmlformats.org/officeDocument/2006/relationships/image" Target="../media/image82.png"/></Relationships>

</file>

<file path=ppt/slides/_rels/slide259.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46.xml"/></Relationships>

</file>

<file path=ppt/slides/_rels/slide26.xml.rels><?xml version="1.0" encoding="UTF-8"?>
<Relationships xmlns="http://schemas.openxmlformats.org/package/2006/relationships"><Relationship Id="rId1" Type="http://schemas.openxmlformats.org/officeDocument/2006/relationships/slideLayout" Target="../slideLayouts/slideLayout93.xml"/></Relationships>

</file>

<file path=ppt/slides/_rels/slide260.xml.rels><?xml version="1.0" encoding="UTF-8"?>
<Relationships xmlns="http://schemas.openxmlformats.org/package/2006/relationships"><Relationship Id="rId1" Type="http://schemas.openxmlformats.org/officeDocument/2006/relationships/slideLayout" Target="../slideLayouts/slideLayout7.xml"/></Relationships>

</file>

<file path=ppt/slides/_rels/slide261.xml.rels><?xml version="1.0" encoding="UTF-8"?>
<Relationships xmlns="http://schemas.openxmlformats.org/package/2006/relationships"><Relationship Id="rId1" Type="http://schemas.openxmlformats.org/officeDocument/2006/relationships/slideLayout" Target="../slideLayouts/slideLayout100.xml"/><Relationship Id="rId2" Type="http://schemas.openxmlformats.org/officeDocument/2006/relationships/notesSlide" Target="../notesSlides/notesSlide147.xml"/><Relationship Id="rId3" Type="http://schemas.openxmlformats.org/officeDocument/2006/relationships/image" Target="../media/image83.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5.xml"/></Relationships>

</file>

<file path=ppt/slides/_rels/slide28.xml.rels><?xml version="1.0" encoding="UTF-8"?>
<Relationships xmlns="http://schemas.openxmlformats.org/package/2006/relationships"><Relationship Id="rId1" Type="http://schemas.openxmlformats.org/officeDocument/2006/relationships/slideLayout" Target="../slideLayouts/slideLayout97.xml"/></Relationships>

</file>

<file path=ppt/slides/_rels/slide29.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6.xml"/></Relationships>

</file>

<file path=ppt/slides/_rels/slide3.xml.rels><?xml version="1.0" encoding="UTF-8"?>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image" Target="../media/image8.png"/></Relationships>

</file>

<file path=ppt/slides/_rels/slide30.xml.rels><?xml version="1.0" encoding="UTF-8"?>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17.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18.xml"/><Relationship Id="rId3" Type="http://schemas.openxmlformats.org/officeDocument/2006/relationships/image" Target="../media/image42.png"/></Relationships>

</file>

<file path=ppt/slides/_rels/slide32.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19.xml"/></Relationships>

</file>

<file path=ppt/slides/_rels/slide33.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0.xml"/></Relationships>

</file>

<file path=ppt/slides/_rels/slide34.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1.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2.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97.xml"/></Relationships>

</file>

<file path=ppt/slides/_rels/slide37.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3.xml"/></Relationships>

</file>

<file path=ppt/slides/_rels/slide38.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4.xml"/></Relationships>

</file>

<file path=ppt/slides/_rels/slide39.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5.xml"/></Relationships>

</file>

<file path=ppt/slides/_rels/slide4.xml.rels><?xml version="1.0" encoding="UTF-8"?>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1.xml"/><Relationship Id="rId3" Type="http://schemas.openxmlformats.org/officeDocument/2006/relationships/image" Target="../media/image14.jpeg"/><Relationship Id="rId4" Type="http://schemas.openxmlformats.org/officeDocument/2006/relationships/image" Target="../media/image9.png"/><Relationship Id="rId5" Type="http://schemas.openxmlformats.org/officeDocument/2006/relationships/image" Target="../media/image10.png"/></Relationships>

</file>

<file path=ppt/slides/_rels/slide40.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6.xml"/><Relationship Id="rId3" Type="http://schemas.openxmlformats.org/officeDocument/2006/relationships/image" Target="../media/image43.png"/></Relationships>

</file>

<file path=ppt/slides/_rels/slide41.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7.xml"/></Relationships>

</file>

<file path=ppt/slides/_rels/slide42.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8.xml"/></Relationships>

</file>

<file path=ppt/slides/_rels/slide43.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29.xml"/><Relationship Id="rId3" Type="http://schemas.openxmlformats.org/officeDocument/2006/relationships/image" Target="../media/image43.png"/><Relationship Id="rId4" Type="http://schemas.openxmlformats.org/officeDocument/2006/relationships/image" Target="../media/image44.png"/></Relationships>

</file>

<file path=ppt/slides/_rels/slide44.xml.rels><?xml version="1.0" encoding="UTF-8"?>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notesSlide" Target="../notesSlides/notesSlide30.xml"/><Relationship Id="rId3" Type="http://schemas.openxmlformats.org/officeDocument/2006/relationships/image" Target="../media/image42.png"/></Relationships>

</file>

<file path=ppt/slides/_rels/slide45.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31.xml"/></Relationships>

</file>

<file path=ppt/slides/_rels/slide46.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32.xml"/></Relationships>

</file>

<file path=ppt/slides/_rels/slide47.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33.xml"/></Relationships>

</file>

<file path=ppt/slides/_rels/slide48.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34.xml"/></Relationships>

</file>

<file path=ppt/slides/_rels/slide49.xml.rels><?xml version="1.0" encoding="UTF-8"?>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35.xml"/><Relationship Id="rId3" Type="http://schemas.openxmlformats.org/officeDocument/2006/relationships/image" Target="../media/image26.jpeg"/></Relationships>

</file>

<file path=ppt/slides/_rels/slide5.xml.rels><?xml version="1.0" encoding="UTF-8"?>
<Relationships xmlns="http://schemas.openxmlformats.org/package/2006/relationships"><Relationship Id="rId1" Type="http://schemas.openxmlformats.org/officeDocument/2006/relationships/slideLayout" Target="../slideLayouts/slideLayout325.xml"/><Relationship Id="rId2" Type="http://schemas.openxmlformats.org/officeDocument/2006/relationships/image" Target="../media/image15.jpeg"/></Relationships>

</file>

<file path=ppt/slides/_rels/slide50.xml.rels><?xml version="1.0" encoding="UTF-8"?>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36.xml"/><Relationship Id="rId3" Type="http://schemas.openxmlformats.org/officeDocument/2006/relationships/image" Target="../media/image26.jpeg"/></Relationships>

</file>

<file path=ppt/slides/_rels/slide51.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52.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37.xml"/></Relationships>

</file>

<file path=ppt/slides/_rels/slide53.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54.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38.xml"/></Relationships>

</file>

<file path=ppt/slides/_rels/slide55.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39.xml"/></Relationships>

</file>

<file path=ppt/slides/_rels/slide56.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40.xml"/></Relationships>

</file>

<file path=ppt/slides/_rels/slide57.xml.rels><?xml version="1.0" encoding="UTF-8"?>
<Relationships xmlns="http://schemas.openxmlformats.org/package/2006/relationships"><Relationship Id="rId1" Type="http://schemas.openxmlformats.org/officeDocument/2006/relationships/slideLayout" Target="../slideLayouts/slideLayout97.xml"/></Relationships>

</file>

<file path=ppt/slides/_rels/slide58.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41.xml"/></Relationships>

</file>

<file path=ppt/slides/_rels/slide59.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42.xml"/></Relationships>

</file>

<file path=ppt/slides/_rels/slide6.xml.rels><?xml version="1.0" encoding="UTF-8"?>
<Relationships xmlns="http://schemas.openxmlformats.org/package/2006/relationships"><Relationship Id="rId1" Type="http://schemas.openxmlformats.org/officeDocument/2006/relationships/slideLayout" Target="../slideLayouts/slideLayout66.xml"/><Relationship Id="rId2" Type="http://schemas.openxmlformats.org/officeDocument/2006/relationships/image" Target="../media/image1.tif"/><Relationship Id="rId3" Type="http://schemas.openxmlformats.org/officeDocument/2006/relationships/image" Target="../media/image16.jpeg"/></Relationships>

</file>

<file path=ppt/slides/_rels/slide60.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43.xml"/></Relationships>

</file>

<file path=ppt/slides/_rels/slide61.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62.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63.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64.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65.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44.xml"/></Relationships>

</file>

<file path=ppt/slides/_rels/slide66.xml.rels><?xml version="1.0" encoding="UTF-8"?>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45.xml"/><Relationship Id="rId3" Type="http://schemas.openxmlformats.org/officeDocument/2006/relationships/image" Target="../media/image27.jpeg"/><Relationship Id="rId4" Type="http://schemas.openxmlformats.org/officeDocument/2006/relationships/image" Target="../media/image45.png"/></Relationships>

</file>

<file path=ppt/slides/_rels/slide67.xml.rels><?xml version="1.0" encoding="UTF-8"?>
<Relationships xmlns="http://schemas.openxmlformats.org/package/2006/relationships"><Relationship Id="rId1" Type="http://schemas.openxmlformats.org/officeDocument/2006/relationships/slideLayout" Target="../slideLayouts/slideLayout97.xml"/></Relationships>

</file>

<file path=ppt/slides/_rels/slide68.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46.xml"/></Relationships>

</file>

<file path=ppt/slides/_rels/slide69.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47.xml"/></Relationships>

</file>

<file path=ppt/slides/_rels/slide7.xml.rels><?xml version="1.0" encoding="UTF-8"?>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2.xml"/></Relationships>

</file>

<file path=ppt/slides/_rels/slide70.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48.xml"/></Relationships>

</file>

<file path=ppt/slides/_rels/slide71.xml.rels><?xml version="1.0" encoding="UTF-8"?>
<Relationships xmlns="http://schemas.openxmlformats.org/package/2006/relationships"><Relationship Id="rId1" Type="http://schemas.openxmlformats.org/officeDocument/2006/relationships/slideLayout" Target="../slideLayouts/slideLayout328.xml"/><Relationship Id="rId2" Type="http://schemas.openxmlformats.org/officeDocument/2006/relationships/image" Target="../media/image46.png"/><Relationship Id="rId3" Type="http://schemas.openxmlformats.org/officeDocument/2006/relationships/image" Target="../media/image47.png"/></Relationships>

</file>

<file path=ppt/slides/_rels/slide72.xml.rels><?xml version="1.0" encoding="UTF-8"?>
<Relationships xmlns="http://schemas.openxmlformats.org/package/2006/relationships"><Relationship Id="rId1" Type="http://schemas.openxmlformats.org/officeDocument/2006/relationships/slideLayout" Target="../slideLayouts/slideLayout77.xml"/><Relationship Id="rId2" Type="http://schemas.openxmlformats.org/officeDocument/2006/relationships/image" Target="../media/image48.png"/><Relationship Id="rId3" Type="http://schemas.openxmlformats.org/officeDocument/2006/relationships/image" Target="../media/image47.png"/></Relationships>

</file>

<file path=ppt/slides/_rels/slide73.xml.rels><?xml version="1.0" encoding="UTF-8"?>
<Relationships xmlns="http://schemas.openxmlformats.org/package/2006/relationships"><Relationship Id="rId1" Type="http://schemas.openxmlformats.org/officeDocument/2006/relationships/slideLayout" Target="../slideLayouts/slideLayout327.xml"/><Relationship Id="rId2" Type="http://schemas.openxmlformats.org/officeDocument/2006/relationships/image" Target="../media/image49.png"/><Relationship Id="rId3" Type="http://schemas.openxmlformats.org/officeDocument/2006/relationships/image" Target="../media/image47.png"/><Relationship Id="rId4" Type="http://schemas.openxmlformats.org/officeDocument/2006/relationships/image" Target="../media/image50.png"/></Relationships>

</file>

<file path=ppt/slides/_rels/slide74.xml.rels><?xml version="1.0" encoding="UTF-8"?>
<Relationships xmlns="http://schemas.openxmlformats.org/package/2006/relationships"><Relationship Id="rId1" Type="http://schemas.openxmlformats.org/officeDocument/2006/relationships/slideLayout" Target="../slideLayouts/slideLayout107.xml"/><Relationship Id="rId2" Type="http://schemas.openxmlformats.org/officeDocument/2006/relationships/image" Target="../media/image48.png"/><Relationship Id="rId3" Type="http://schemas.openxmlformats.org/officeDocument/2006/relationships/image" Target="../media/image47.png"/><Relationship Id="rId4" Type="http://schemas.openxmlformats.org/officeDocument/2006/relationships/image" Target="../media/image28.jpeg"/><Relationship Id="rId5" Type="http://schemas.openxmlformats.org/officeDocument/2006/relationships/image" Target="../media/image51.png"/></Relationships>

</file>

<file path=ppt/slides/_rels/slide75.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49.xml"/></Relationships>

</file>

<file path=ppt/slides/_rels/slide76.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50.xml"/></Relationships>

</file>

<file path=ppt/slides/_rels/slide77.xml.rels><?xml version="1.0" encoding="UTF-8"?>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42.png"/></Relationships>

</file>

<file path=ppt/slides/_rels/slide78.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51.xml"/></Relationships>

</file>

<file path=ppt/slides/_rels/slide79.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3.xml"/><Relationship Id="rId3" Type="http://schemas.openxmlformats.org/officeDocument/2006/relationships/image" Target="../media/image16.jpeg"/></Relationships>

</file>

<file path=ppt/slides/_rels/slide80.xml.rels><?xml version="1.0" encoding="UTF-8"?>
<Relationships xmlns="http://schemas.openxmlformats.org/package/2006/relationships"><Relationship Id="rId1" Type="http://schemas.openxmlformats.org/officeDocument/2006/relationships/slideLayout" Target="../slideLayouts/slideLayout97.xml"/></Relationships>

</file>

<file path=ppt/slides/_rels/slide81.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52.xml"/></Relationships>

</file>

<file path=ppt/slides/_rels/slide82.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53.xml"/><Relationship Id="rId3" Type="http://schemas.openxmlformats.org/officeDocument/2006/relationships/image" Target="../media/image29.jpeg"/></Relationships>

</file>

<file path=ppt/slides/_rels/slide83.xml.rels><?xml version="1.0" encoding="UTF-8"?>
<Relationships xmlns="http://schemas.openxmlformats.org/package/2006/relationships"><Relationship Id="rId1" Type="http://schemas.openxmlformats.org/officeDocument/2006/relationships/slideLayout" Target="../slideLayouts/slideLayout87.xml"/><Relationship Id="rId2" Type="http://schemas.openxmlformats.org/officeDocument/2006/relationships/image" Target="../media/image42.png"/></Relationships>

</file>

<file path=ppt/slides/_rels/slide84.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85.xml.rels><?xml version="1.0" encoding="UTF-8"?>
<Relationships xmlns="http://schemas.openxmlformats.org/package/2006/relationships"><Relationship Id="rId1" Type="http://schemas.openxmlformats.org/officeDocument/2006/relationships/slideLayout" Target="../slideLayouts/slideLayout67.xml"/><Relationship Id="rId2" Type="http://schemas.openxmlformats.org/officeDocument/2006/relationships/image" Target="../media/image30.jpeg"/></Relationships>

</file>

<file path=ppt/slides/_rels/slide86.xml.rels><?xml version="1.0" encoding="UTF-8"?>
<Relationships xmlns="http://schemas.openxmlformats.org/package/2006/relationships"><Relationship Id="rId1" Type="http://schemas.openxmlformats.org/officeDocument/2006/relationships/slideLayout" Target="../slideLayouts/slideLayout98.xml"/><Relationship Id="rId2" Type="http://schemas.openxmlformats.org/officeDocument/2006/relationships/notesSlide" Target="../notesSlides/notesSlide54.xml"/></Relationships>

</file>

<file path=ppt/slides/_rels/slide87.xml.rels><?xml version="1.0" encoding="UTF-8"?>
<Relationships xmlns="http://schemas.openxmlformats.org/package/2006/relationships"><Relationship Id="rId1" Type="http://schemas.openxmlformats.org/officeDocument/2006/relationships/slideLayout" Target="../slideLayouts/slideLayout96.xml"/><Relationship Id="rId2" Type="http://schemas.openxmlformats.org/officeDocument/2006/relationships/notesSlide" Target="../notesSlides/notesSlide55.xml"/><Relationship Id="rId3" Type="http://schemas.openxmlformats.org/officeDocument/2006/relationships/image" Target="../media/image31.jpeg"/></Relationships>

</file>

<file path=ppt/slides/_rels/slide88.xml.rels><?xml version="1.0" encoding="UTF-8"?>
<Relationships xmlns="http://schemas.openxmlformats.org/package/2006/relationships"><Relationship Id="rId1" Type="http://schemas.openxmlformats.org/officeDocument/2006/relationships/slideLayout" Target="../slideLayouts/slideLayout93.xml"/><Relationship Id="rId2" Type="http://schemas.openxmlformats.org/officeDocument/2006/relationships/notesSlide" Target="../notesSlides/notesSlide56.xml"/><Relationship Id="rId3" Type="http://schemas.openxmlformats.org/officeDocument/2006/relationships/image" Target="../media/image16.jpeg"/></Relationships>

</file>

<file path=ppt/slides/_rels/slide89.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2.png"/></Relationships>

</file>

<file path=ppt/slides/_rels/slide90.xml.rels><?xml version="1.0" encoding="UTF-8"?>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57.xml"/><Relationship Id="rId3" Type="http://schemas.openxmlformats.org/officeDocument/2006/relationships/image" Target="../media/image27.jpeg"/><Relationship Id="rId4" Type="http://schemas.openxmlformats.org/officeDocument/2006/relationships/image" Target="../media/image45.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s>

</file>

<file path=ppt/slides/_rels/slide91.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58.xml"/></Relationships>

</file>

<file path=ppt/slides/_rels/slide92.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93.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59.xml"/></Relationships>

</file>

<file path=ppt/slides/_rels/slide94.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95.xml.rels><?xml version="1.0" encoding="UTF-8"?>
<Relationships xmlns="http://schemas.openxmlformats.org/package/2006/relationships"><Relationship Id="rId1" Type="http://schemas.openxmlformats.org/officeDocument/2006/relationships/slideLayout" Target="../slideLayouts/slideLayout81.xml"/><Relationship Id="rId2" Type="http://schemas.openxmlformats.org/officeDocument/2006/relationships/notesSlide" Target="../notesSlides/notesSlide60.xml"/></Relationships>

</file>

<file path=ppt/slides/_rels/slide96.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97.xml.rels><?xml version="1.0" encoding="UTF-8"?>
<Relationships xmlns="http://schemas.openxmlformats.org/package/2006/relationships"><Relationship Id="rId1" Type="http://schemas.openxmlformats.org/officeDocument/2006/relationships/slideLayout" Target="../slideLayouts/slideLayout81.xml"/></Relationships>

</file>

<file path=ppt/slides/_rels/slide98.xml.rels><?xml version="1.0" encoding="UTF-8"?>
<Relationships xmlns="http://schemas.openxmlformats.org/package/2006/relationships"><Relationship Id="rId1" Type="http://schemas.openxmlformats.org/officeDocument/2006/relationships/slideLayout" Target="../slideLayouts/slideLayout82.xml"/><Relationship Id="rId2" Type="http://schemas.openxmlformats.org/officeDocument/2006/relationships/notesSlide" Target="../notesSlides/notesSlide61.xml"/><Relationship Id="rId3" Type="http://schemas.openxmlformats.org/officeDocument/2006/relationships/image" Target="../media/image32.jpeg"/></Relationships>

</file>

<file path=ppt/slides/_rels/slide99.xml.rels><?xml version="1.0" encoding="UTF-8"?>
<Relationships xmlns="http://schemas.openxmlformats.org/package/2006/relationships"><Relationship Id="rId1" Type="http://schemas.openxmlformats.org/officeDocument/2006/relationships/slideLayout" Target="../slideLayouts/slideLayout81.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140"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3141" name="Slide Number"/>
          <p:cNvSpPr txBox="1"/>
          <p:nvPr>
            <p:ph type="sldNum" sz="quarter" idx="4294967295"/>
          </p:nvPr>
        </p:nvSpPr>
        <p:spPr>
          <a:xfrm>
            <a:off x="22844016" y="13061950"/>
            <a:ext cx="323801" cy="381000"/>
          </a:xfrm>
          <a:prstGeom prst="rect">
            <a:avLst/>
          </a:prstGeom>
          <a:extLst>
            <a:ext uri="{C572A759-6A51-4108-AA02-DFA0A04FC94B}">
              <ma14:wrappingTextBoxFlag xmlns:ma14="http://schemas.microsoft.com/office/mac/drawingml/2011/main" val="1"/>
            </a:ext>
          </a:extLst>
        </p:spPr>
        <p:txBody>
          <a:bodyPr lIns="101600" tIns="101600" rIns="101600" bIns="101600"/>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98" name="Rectangle"/>
          <p:cNvSpPr/>
          <p:nvPr/>
        </p:nvSpPr>
        <p:spPr>
          <a:xfrm>
            <a:off x="1092200" y="3136900"/>
            <a:ext cx="24866600" cy="4140200"/>
          </a:xfrm>
          <a:prstGeom prst="rect">
            <a:avLst/>
          </a:prstGeom>
          <a:solidFill>
            <a:srgbClr val="37469A"/>
          </a:solidFill>
          <a:ln w="12700">
            <a:miter lim="400000"/>
          </a:ln>
        </p:spPr>
        <p:txBody>
          <a:bodyPr lIns="50800" tIns="50800" rIns="50800" bIns="50800" anchor="ctr"/>
          <a:lstStyle/>
          <a:p>
            <a:pPr algn="ctr" defTabSz="8255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199" name="Past"/>
          <p:cNvSpPr txBox="1"/>
          <p:nvPr/>
        </p:nvSpPr>
        <p:spPr>
          <a:xfrm>
            <a:off x="10464799" y="720166"/>
            <a:ext cx="3454402" cy="15205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rtl="1">
              <a:defRPr b="1" sz="10000">
                <a:solidFill>
                  <a:srgbClr val="FFFFFF"/>
                </a:solidFill>
                <a:latin typeface="Arial"/>
                <a:ea typeface="Arial"/>
                <a:cs typeface="Arial"/>
                <a:sym typeface="Arial"/>
              </a:defRPr>
            </a:lvl1pPr>
          </a:lstStyle>
          <a:p>
            <a:pPr/>
            <a:r>
              <a:t>الماضي</a:t>
            </a:r>
          </a:p>
        </p:txBody>
      </p:sp>
      <p:sp>
        <p:nvSpPr>
          <p:cNvPr id="3200" name="Rectangle"/>
          <p:cNvSpPr/>
          <p:nvPr/>
        </p:nvSpPr>
        <p:spPr>
          <a:xfrm>
            <a:off x="1066800" y="7454900"/>
            <a:ext cx="23939500" cy="4114800"/>
          </a:xfrm>
          <a:prstGeom prst="rect">
            <a:avLst/>
          </a:prstGeom>
          <a:solidFill>
            <a:srgbClr val="78BD4D"/>
          </a:solidFill>
          <a:ln w="12700">
            <a:miter lim="400000"/>
          </a:ln>
        </p:spPr>
        <p:txBody>
          <a:bodyPr lIns="50800" tIns="50800" rIns="50800" bIns="50800" anchor="ctr"/>
          <a:lstStyle/>
          <a:p>
            <a:pPr algn="ctr" defTabSz="8255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3201" name="EARTH.png" descr="EARTH.png"/>
          <p:cNvPicPr>
            <a:picLocks noChangeAspect="1"/>
          </p:cNvPicPr>
          <p:nvPr/>
        </p:nvPicPr>
        <p:blipFill>
          <a:blip r:embed="rId2">
            <a:extLst/>
          </a:blip>
          <a:stretch>
            <a:fillRect/>
          </a:stretch>
        </p:blipFill>
        <p:spPr>
          <a:xfrm>
            <a:off x="19329400" y="2133600"/>
            <a:ext cx="10121900" cy="10121900"/>
          </a:xfrm>
          <a:prstGeom prst="rect">
            <a:avLst/>
          </a:prstGeom>
          <a:ln w="12700">
            <a:miter lim="400000"/>
          </a:ln>
        </p:spPr>
      </p:pic>
      <p:pic>
        <p:nvPicPr>
          <p:cNvPr id="3202" name="SUN STARS copy2.png" descr="SUN STARS copy2.png"/>
          <p:cNvPicPr>
            <a:picLocks noChangeAspect="1"/>
          </p:cNvPicPr>
          <p:nvPr/>
        </p:nvPicPr>
        <p:blipFill>
          <a:blip r:embed="rId3">
            <a:extLst/>
          </a:blip>
          <a:stretch>
            <a:fillRect/>
          </a:stretch>
        </p:blipFill>
        <p:spPr>
          <a:xfrm>
            <a:off x="3365500" y="2913390"/>
            <a:ext cx="4940300" cy="4826003"/>
          </a:xfrm>
          <a:prstGeom prst="rect">
            <a:avLst/>
          </a:prstGeom>
          <a:ln w="12700">
            <a:miter lim="400000"/>
          </a:ln>
        </p:spPr>
      </p:pic>
      <p:pic>
        <p:nvPicPr>
          <p:cNvPr id="3203" name="Molten.png" descr="Molten.png"/>
          <p:cNvPicPr>
            <a:picLocks noChangeAspect="1"/>
          </p:cNvPicPr>
          <p:nvPr/>
        </p:nvPicPr>
        <p:blipFill>
          <a:blip r:embed="rId4">
            <a:extLst/>
          </a:blip>
          <a:stretch>
            <a:fillRect/>
          </a:stretch>
        </p:blipFill>
        <p:spPr>
          <a:xfrm>
            <a:off x="6497170" y="3596706"/>
            <a:ext cx="3175002" cy="3314702"/>
          </a:xfrm>
          <a:prstGeom prst="rect">
            <a:avLst/>
          </a:prstGeom>
          <a:ln w="12700">
            <a:miter lim="400000"/>
          </a:ln>
        </p:spPr>
      </p:pic>
      <p:pic>
        <p:nvPicPr>
          <p:cNvPr id="3204" name="Earth.png" descr="Earth.png"/>
          <p:cNvPicPr>
            <a:picLocks noChangeAspect="1"/>
          </p:cNvPicPr>
          <p:nvPr/>
        </p:nvPicPr>
        <p:blipFill>
          <a:blip r:embed="rId5">
            <a:extLst/>
          </a:blip>
          <a:stretch>
            <a:fillRect/>
          </a:stretch>
        </p:blipFill>
        <p:spPr>
          <a:xfrm>
            <a:off x="9029700" y="4533900"/>
            <a:ext cx="1739900" cy="1841500"/>
          </a:xfrm>
          <a:prstGeom prst="rect">
            <a:avLst/>
          </a:prstGeom>
          <a:ln w="12700">
            <a:miter lim="400000"/>
          </a:ln>
        </p:spPr>
      </p:pic>
      <p:sp>
        <p:nvSpPr>
          <p:cNvPr id="3205" name="Billions of Years"/>
          <p:cNvSpPr txBox="1"/>
          <p:nvPr/>
        </p:nvSpPr>
        <p:spPr>
          <a:xfrm>
            <a:off x="10470356" y="2165945"/>
            <a:ext cx="3443288" cy="101481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sz="6400">
                <a:solidFill>
                  <a:srgbClr val="FFFFFF"/>
                </a:solidFill>
                <a:latin typeface="Arial"/>
                <a:ea typeface="Arial"/>
                <a:cs typeface="Arial"/>
                <a:sym typeface="Arial"/>
              </a:defRPr>
            </a:lvl1pPr>
          </a:lstStyle>
          <a:p>
            <a:pPr/>
            <a:r>
              <a:t>بلايين السنين</a:t>
            </a:r>
          </a:p>
        </p:txBody>
      </p:sp>
      <p:sp>
        <p:nvSpPr>
          <p:cNvPr id="3206" name="Thousands of Years"/>
          <p:cNvSpPr txBox="1"/>
          <p:nvPr/>
        </p:nvSpPr>
        <p:spPr>
          <a:xfrm>
            <a:off x="10600134" y="11562191"/>
            <a:ext cx="3183732" cy="101481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sz="6400">
                <a:solidFill>
                  <a:srgbClr val="FFFFFF"/>
                </a:solidFill>
                <a:latin typeface="Arial"/>
                <a:ea typeface="Arial"/>
                <a:cs typeface="Arial"/>
                <a:sym typeface="Arial"/>
              </a:defRPr>
            </a:lvl1pPr>
          </a:lstStyle>
          <a:p>
            <a:pPr/>
            <a:r>
              <a:t>آلاف السنين</a:t>
            </a:r>
          </a:p>
        </p:txBody>
      </p:sp>
      <p:pic>
        <p:nvPicPr>
          <p:cNvPr id="3207" name="FISH.png" descr="FISH.png"/>
          <p:cNvPicPr>
            <a:picLocks noChangeAspect="1"/>
          </p:cNvPicPr>
          <p:nvPr/>
        </p:nvPicPr>
        <p:blipFill>
          <a:blip r:embed="rId6">
            <a:extLst/>
          </a:blip>
          <a:stretch>
            <a:fillRect/>
          </a:stretch>
        </p:blipFill>
        <p:spPr>
          <a:xfrm>
            <a:off x="10756900" y="5409796"/>
            <a:ext cx="2171700" cy="1422402"/>
          </a:xfrm>
          <a:prstGeom prst="rect">
            <a:avLst/>
          </a:prstGeom>
          <a:ln w="12700">
            <a:miter lim="400000"/>
          </a:ln>
        </p:spPr>
      </p:pic>
      <p:pic>
        <p:nvPicPr>
          <p:cNvPr id="3208" name="Man.png" descr="Man.png"/>
          <p:cNvPicPr>
            <a:picLocks noChangeAspect="1"/>
          </p:cNvPicPr>
          <p:nvPr/>
        </p:nvPicPr>
        <p:blipFill>
          <a:blip r:embed="rId7">
            <a:extLst/>
          </a:blip>
          <a:stretch>
            <a:fillRect/>
          </a:stretch>
        </p:blipFill>
        <p:spPr>
          <a:xfrm>
            <a:off x="17970500" y="3649733"/>
            <a:ext cx="1638300" cy="2870202"/>
          </a:xfrm>
          <a:prstGeom prst="rect">
            <a:avLst/>
          </a:prstGeom>
          <a:ln w="12700">
            <a:miter lim="400000"/>
          </a:ln>
        </p:spPr>
      </p:pic>
      <p:pic>
        <p:nvPicPr>
          <p:cNvPr id="3209" name="Dino.png" descr="Dino.png"/>
          <p:cNvPicPr>
            <a:picLocks noChangeAspect="1"/>
          </p:cNvPicPr>
          <p:nvPr/>
        </p:nvPicPr>
        <p:blipFill>
          <a:blip r:embed="rId8">
            <a:extLst/>
          </a:blip>
          <a:stretch>
            <a:fillRect/>
          </a:stretch>
        </p:blipFill>
        <p:spPr>
          <a:xfrm>
            <a:off x="11671300" y="3962400"/>
            <a:ext cx="3683000" cy="2590800"/>
          </a:xfrm>
          <a:prstGeom prst="rect">
            <a:avLst/>
          </a:prstGeom>
          <a:ln w="12700">
            <a:miter lim="400000"/>
          </a:ln>
        </p:spPr>
      </p:pic>
      <p:pic>
        <p:nvPicPr>
          <p:cNvPr id="3210" name="Bird.png" descr="Bird.png"/>
          <p:cNvPicPr>
            <a:picLocks noChangeAspect="1"/>
          </p:cNvPicPr>
          <p:nvPr/>
        </p:nvPicPr>
        <p:blipFill>
          <a:blip r:embed="rId9">
            <a:extLst/>
          </a:blip>
          <a:stretch>
            <a:fillRect/>
          </a:stretch>
        </p:blipFill>
        <p:spPr>
          <a:xfrm rot="1438603">
            <a:off x="15418578" y="3568534"/>
            <a:ext cx="1540264" cy="1654829"/>
          </a:xfrm>
          <a:prstGeom prst="rect">
            <a:avLst/>
          </a:prstGeom>
          <a:ln w="12700">
            <a:miter lim="400000"/>
          </a:ln>
        </p:spPr>
      </p:pic>
      <p:pic>
        <p:nvPicPr>
          <p:cNvPr id="3211" name="Dog.png" descr="Dog.png"/>
          <p:cNvPicPr>
            <a:picLocks noChangeAspect="1"/>
          </p:cNvPicPr>
          <p:nvPr/>
        </p:nvPicPr>
        <p:blipFill>
          <a:blip r:embed="rId10">
            <a:extLst/>
          </a:blip>
          <a:stretch>
            <a:fillRect/>
          </a:stretch>
        </p:blipFill>
        <p:spPr>
          <a:xfrm>
            <a:off x="14693900" y="4965700"/>
            <a:ext cx="1955800" cy="1422400"/>
          </a:xfrm>
          <a:prstGeom prst="rect">
            <a:avLst/>
          </a:prstGeom>
          <a:ln w="12700">
            <a:miter lim="400000"/>
          </a:ln>
        </p:spPr>
      </p:pic>
      <p:pic>
        <p:nvPicPr>
          <p:cNvPr id="3212" name="Amphibian.png" descr="Amphibian.png"/>
          <p:cNvPicPr>
            <a:picLocks noChangeAspect="1"/>
          </p:cNvPicPr>
          <p:nvPr/>
        </p:nvPicPr>
        <p:blipFill>
          <a:blip r:embed="rId11">
            <a:extLst/>
          </a:blip>
          <a:stretch>
            <a:fillRect/>
          </a:stretch>
        </p:blipFill>
        <p:spPr>
          <a:xfrm>
            <a:off x="10782300" y="4127500"/>
            <a:ext cx="2819400" cy="1409700"/>
          </a:xfrm>
          <a:prstGeom prst="rect">
            <a:avLst/>
          </a:prstGeom>
          <a:ln w="12700">
            <a:miter lim="400000"/>
          </a:ln>
        </p:spPr>
      </p:pic>
      <p:sp>
        <p:nvSpPr>
          <p:cNvPr id="3213" name="Line"/>
          <p:cNvSpPr/>
          <p:nvPr/>
        </p:nvSpPr>
        <p:spPr>
          <a:xfrm>
            <a:off x="10236397" y="7760492"/>
            <a:ext cx="3" cy="2775393"/>
          </a:xfrm>
          <a:prstGeom prst="line">
            <a:avLst/>
          </a:prstGeom>
          <a:ln w="101600">
            <a:solidFill>
              <a:srgbClr val="78BD4D"/>
            </a:solidFill>
            <a:miter lim="400000"/>
          </a:ln>
        </p:spPr>
        <p:txBody>
          <a:bodyPr lIns="45718" tIns="45718" rIns="45718" bIns="45718"/>
          <a:lstStyle/>
          <a:p>
            <a:pPr algn="ctr" defTabSz="825500">
              <a:defRPr sz="5600">
                <a:latin typeface="+mj-lt"/>
                <a:ea typeface="+mj-ea"/>
                <a:cs typeface="+mj-cs"/>
                <a:sym typeface="Helvetica"/>
              </a:defRPr>
            </a:pPr>
          </a:p>
        </p:txBody>
      </p:sp>
      <p:sp>
        <p:nvSpPr>
          <p:cNvPr id="3214" name="Line"/>
          <p:cNvSpPr/>
          <p:nvPr/>
        </p:nvSpPr>
        <p:spPr>
          <a:xfrm flipH="1">
            <a:off x="3213099" y="7823199"/>
            <a:ext cx="3" cy="2775393"/>
          </a:xfrm>
          <a:prstGeom prst="line">
            <a:avLst/>
          </a:prstGeom>
          <a:ln w="101600">
            <a:solidFill>
              <a:srgbClr val="78BD4D"/>
            </a:solidFill>
            <a:miter lim="400000"/>
          </a:ln>
        </p:spPr>
        <p:txBody>
          <a:bodyPr lIns="45718" tIns="45718" rIns="45718" bIns="45718"/>
          <a:lstStyle/>
          <a:p>
            <a:pPr algn="ctr" defTabSz="825500">
              <a:defRPr sz="5600">
                <a:latin typeface="+mj-lt"/>
                <a:ea typeface="+mj-ea"/>
                <a:cs typeface="+mj-cs"/>
                <a:sym typeface="Helvetica"/>
              </a:defRPr>
            </a:pPr>
          </a:p>
        </p:txBody>
      </p:sp>
      <p:sp>
        <p:nvSpPr>
          <p:cNvPr id="3215" name="Line"/>
          <p:cNvSpPr/>
          <p:nvPr/>
        </p:nvSpPr>
        <p:spPr>
          <a:xfrm flipH="1">
            <a:off x="1663699" y="7746999"/>
            <a:ext cx="3" cy="2775393"/>
          </a:xfrm>
          <a:prstGeom prst="line">
            <a:avLst/>
          </a:prstGeom>
          <a:ln w="101600">
            <a:solidFill>
              <a:srgbClr val="78BD4D"/>
            </a:solidFill>
            <a:miter lim="400000"/>
          </a:ln>
        </p:spPr>
        <p:txBody>
          <a:bodyPr lIns="45718" tIns="45718" rIns="45718" bIns="45718"/>
          <a:lstStyle/>
          <a:p>
            <a:pPr algn="ctr" defTabSz="825500">
              <a:defRPr sz="5600">
                <a:latin typeface="+mj-lt"/>
                <a:ea typeface="+mj-ea"/>
                <a:cs typeface="+mj-cs"/>
                <a:sym typeface="Helvetica"/>
              </a:defRPr>
            </a:pPr>
          </a:p>
        </p:txBody>
      </p:sp>
      <p:pic>
        <p:nvPicPr>
          <p:cNvPr id="3216" name="Monkey.png" descr="Monkey.png"/>
          <p:cNvPicPr>
            <a:picLocks noChangeAspect="1"/>
          </p:cNvPicPr>
          <p:nvPr/>
        </p:nvPicPr>
        <p:blipFill>
          <a:blip r:embed="rId12">
            <a:extLst/>
          </a:blip>
          <a:stretch>
            <a:fillRect/>
          </a:stretch>
        </p:blipFill>
        <p:spPr>
          <a:xfrm>
            <a:off x="16408400" y="4480697"/>
            <a:ext cx="1790700" cy="1739902"/>
          </a:xfrm>
          <a:prstGeom prst="rect">
            <a:avLst/>
          </a:prstGeom>
          <a:ln w="12700">
            <a:miter lim="400000"/>
          </a:ln>
        </p:spPr>
      </p:pic>
      <p:pic>
        <p:nvPicPr>
          <p:cNvPr id="3217" name="BB-BURST-full copyb.png" descr="BB-BURST-full copyb.png"/>
          <p:cNvPicPr>
            <a:picLocks noChangeAspect="1"/>
          </p:cNvPicPr>
          <p:nvPr/>
        </p:nvPicPr>
        <p:blipFill>
          <a:blip r:embed="rId13">
            <a:extLst/>
          </a:blip>
          <a:stretch>
            <a:fillRect/>
          </a:stretch>
        </p:blipFill>
        <p:spPr>
          <a:xfrm>
            <a:off x="850900" y="2908300"/>
            <a:ext cx="4572000" cy="4635500"/>
          </a:xfrm>
          <a:prstGeom prst="rect">
            <a:avLst/>
          </a:prstGeom>
          <a:ln w="12700">
            <a:miter lim="400000"/>
          </a:ln>
        </p:spPr>
      </p:pic>
      <p:sp>
        <p:nvSpPr>
          <p:cNvPr id="3218" name="Big…"/>
          <p:cNvSpPr txBox="1"/>
          <p:nvPr/>
        </p:nvSpPr>
        <p:spPr>
          <a:xfrm>
            <a:off x="1475499" y="4429986"/>
            <a:ext cx="3175002" cy="15540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825500" rtl="1">
              <a:defRPr b="1" sz="5000">
                <a:latin typeface="Arial"/>
                <a:ea typeface="Arial"/>
                <a:cs typeface="Arial"/>
                <a:sym typeface="Arial"/>
              </a:defRPr>
            </a:pPr>
            <a:r>
              <a:t>الانفجار </a:t>
            </a:r>
          </a:p>
          <a:p>
            <a:pPr algn="ctr" defTabSz="825500" rtl="1">
              <a:defRPr b="1" sz="5000">
                <a:latin typeface="Arial"/>
                <a:ea typeface="Arial"/>
                <a:cs typeface="Arial"/>
                <a:sym typeface="Arial"/>
              </a:defRPr>
            </a:pPr>
            <a:r>
              <a:t>العظيم</a:t>
            </a:r>
          </a:p>
        </p:txBody>
      </p:sp>
      <p:sp>
        <p:nvSpPr>
          <p:cNvPr id="3219" name="Rectangle"/>
          <p:cNvSpPr/>
          <p:nvPr/>
        </p:nvSpPr>
        <p:spPr>
          <a:xfrm>
            <a:off x="21209000" y="76200"/>
            <a:ext cx="863600" cy="13563600"/>
          </a:xfrm>
          <a:prstGeom prst="rect">
            <a:avLst/>
          </a:prstGeom>
          <a:solidFill>
            <a:srgbClr val="000000">
              <a:alpha val="37000"/>
            </a:srgbClr>
          </a:solidFill>
          <a:ln w="12700">
            <a:miter lim="400000"/>
          </a:ln>
        </p:spPr>
        <p:txBody>
          <a:bodyPr lIns="50800" tIns="50800" rIns="50800" bIns="50800" anchor="ctr"/>
          <a:lstStyle/>
          <a:p>
            <a:pPr algn="ctr" defTabSz="8255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220" name="P…"/>
          <p:cNvSpPr txBox="1"/>
          <p:nvPr/>
        </p:nvSpPr>
        <p:spPr>
          <a:xfrm rot="16200000">
            <a:off x="19774247" y="6282406"/>
            <a:ext cx="3822702" cy="1113086"/>
          </a:xfrm>
          <a:prstGeom prst="rect">
            <a:avLst/>
          </a:prstGeom>
          <a:ln w="12700">
            <a:miter lim="400000"/>
          </a:ln>
          <a:effectLst>
            <a:outerShdw sx="100000" sy="100000" kx="0" ky="0" algn="b" rotWithShape="0" blurRad="127000" dist="76200" dir="2700000">
              <a:srgbClr val="000000"/>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rtl="1">
              <a:lnSpc>
                <a:spcPct val="80000"/>
              </a:lnSpc>
              <a:defRPr b="1" sz="7200">
                <a:solidFill>
                  <a:srgbClr val="FFFFFF"/>
                </a:solidFill>
                <a:latin typeface="Arial"/>
                <a:ea typeface="Arial"/>
                <a:cs typeface="Arial"/>
                <a:sym typeface="Arial"/>
              </a:defRPr>
            </a:lvl1pPr>
          </a:lstStyle>
          <a:p>
            <a:pPr/>
            <a:r>
              <a:t>الحاضر</a:t>
            </a:r>
          </a:p>
        </p:txBody>
      </p:sp>
      <p:pic>
        <p:nvPicPr>
          <p:cNvPr id="3221" name="ARK2.jpg" descr="ARK2.jpg"/>
          <p:cNvPicPr>
            <a:picLocks noChangeAspect="1"/>
          </p:cNvPicPr>
          <p:nvPr/>
        </p:nvPicPr>
        <p:blipFill>
          <a:blip r:embed="rId14">
            <a:extLst/>
          </a:blip>
          <a:stretch>
            <a:fillRect/>
          </a:stretch>
        </p:blipFill>
        <p:spPr>
          <a:xfrm>
            <a:off x="10871200" y="7620000"/>
            <a:ext cx="4025900" cy="3657600"/>
          </a:xfrm>
          <a:prstGeom prst="rect">
            <a:avLst/>
          </a:prstGeom>
          <a:ln w="12700">
            <a:miter lim="400000"/>
          </a:ln>
        </p:spPr>
      </p:pic>
      <p:sp>
        <p:nvSpPr>
          <p:cNvPr id="3222" name="Flood"/>
          <p:cNvSpPr txBox="1"/>
          <p:nvPr/>
        </p:nvSpPr>
        <p:spPr>
          <a:xfrm>
            <a:off x="11678642" y="10431984"/>
            <a:ext cx="1857227" cy="9038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sz="5600">
                <a:solidFill>
                  <a:srgbClr val="FFFFFF"/>
                </a:solidFill>
                <a:latin typeface="Arial"/>
                <a:ea typeface="Arial"/>
                <a:cs typeface="Arial"/>
                <a:sym typeface="Arial"/>
              </a:defRPr>
            </a:lvl1pPr>
          </a:lstStyle>
          <a:p>
            <a:pPr/>
            <a:r>
              <a:t>الطوفان</a:t>
            </a:r>
          </a:p>
        </p:txBody>
      </p:sp>
      <p:pic>
        <p:nvPicPr>
          <p:cNvPr id="3223" name="C1.jpg" descr="C1.jpg"/>
          <p:cNvPicPr>
            <a:picLocks noChangeAspect="1"/>
          </p:cNvPicPr>
          <p:nvPr/>
        </p:nvPicPr>
        <p:blipFill>
          <a:blip r:embed="rId15">
            <a:extLst/>
          </a:blip>
          <a:stretch>
            <a:fillRect/>
          </a:stretch>
        </p:blipFill>
        <p:spPr>
          <a:xfrm>
            <a:off x="2298700" y="7631289"/>
            <a:ext cx="3987800" cy="3632202"/>
          </a:xfrm>
          <a:prstGeom prst="rect">
            <a:avLst/>
          </a:prstGeom>
          <a:ln w="12700">
            <a:miter lim="400000"/>
          </a:ln>
        </p:spPr>
      </p:pic>
      <p:sp>
        <p:nvSpPr>
          <p:cNvPr id="3224" name="Creation"/>
          <p:cNvSpPr txBox="1"/>
          <p:nvPr/>
        </p:nvSpPr>
        <p:spPr>
          <a:xfrm>
            <a:off x="4254401" y="10431984"/>
            <a:ext cx="1346399" cy="9038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sz="5600">
                <a:solidFill>
                  <a:srgbClr val="FFFFFF"/>
                </a:solidFill>
                <a:latin typeface="Arial"/>
                <a:ea typeface="Arial"/>
                <a:cs typeface="Arial"/>
                <a:sym typeface="Arial"/>
              </a:defRPr>
            </a:lvl1pPr>
          </a:lstStyle>
          <a:p>
            <a:pPr/>
            <a:r>
              <a:t>الخلق</a:t>
            </a:r>
          </a:p>
        </p:txBody>
      </p:sp>
      <p:pic>
        <p:nvPicPr>
          <p:cNvPr id="3225" name="Babel.jpg" descr="Babel.jpg"/>
          <p:cNvPicPr>
            <a:picLocks noChangeAspect="1"/>
          </p:cNvPicPr>
          <p:nvPr/>
        </p:nvPicPr>
        <p:blipFill>
          <a:blip r:embed="rId16">
            <a:extLst/>
          </a:blip>
          <a:stretch>
            <a:fillRect/>
          </a:stretch>
        </p:blipFill>
        <p:spPr>
          <a:xfrm>
            <a:off x="15201900" y="7620000"/>
            <a:ext cx="4025900" cy="3657600"/>
          </a:xfrm>
          <a:prstGeom prst="rect">
            <a:avLst/>
          </a:prstGeom>
          <a:ln w="12700">
            <a:miter lim="400000"/>
          </a:ln>
        </p:spPr>
      </p:pic>
      <p:sp>
        <p:nvSpPr>
          <p:cNvPr id="3226" name="Babel"/>
          <p:cNvSpPr txBox="1"/>
          <p:nvPr/>
        </p:nvSpPr>
        <p:spPr>
          <a:xfrm>
            <a:off x="16620802" y="10438334"/>
            <a:ext cx="984896" cy="9038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sz="5600">
                <a:solidFill>
                  <a:srgbClr val="FFFFFF"/>
                </a:solidFill>
                <a:latin typeface="Arial"/>
                <a:ea typeface="Arial"/>
                <a:cs typeface="Arial"/>
                <a:sym typeface="Arial"/>
              </a:defRPr>
            </a:lvl1pPr>
          </a:lstStyle>
          <a:p>
            <a:pPr/>
            <a:r>
              <a:t>بابل</a:t>
            </a:r>
          </a:p>
        </p:txBody>
      </p:sp>
      <p:pic>
        <p:nvPicPr>
          <p:cNvPr id="3227" name="AEEEE.jpg" descr="AEEEE.jpg"/>
          <p:cNvPicPr>
            <a:picLocks noChangeAspect="1"/>
          </p:cNvPicPr>
          <p:nvPr/>
        </p:nvPicPr>
        <p:blipFill>
          <a:blip r:embed="rId17">
            <a:extLst/>
          </a:blip>
          <a:stretch>
            <a:fillRect/>
          </a:stretch>
        </p:blipFill>
        <p:spPr>
          <a:xfrm>
            <a:off x="6591300" y="7626491"/>
            <a:ext cx="3962400" cy="3606802"/>
          </a:xfrm>
          <a:prstGeom prst="rect">
            <a:avLst/>
          </a:prstGeom>
          <a:ln w="12700">
            <a:miter lim="400000"/>
          </a:ln>
        </p:spPr>
      </p:pic>
      <p:sp>
        <p:nvSpPr>
          <p:cNvPr id="3228" name="Sin/Death"/>
          <p:cNvSpPr txBox="1"/>
          <p:nvPr/>
        </p:nvSpPr>
        <p:spPr>
          <a:xfrm>
            <a:off x="6908678" y="10438334"/>
            <a:ext cx="3424089" cy="90383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sz="5600">
                <a:solidFill>
                  <a:srgbClr val="FFFFFF"/>
                </a:solidFill>
                <a:latin typeface="Arial"/>
                <a:ea typeface="Arial"/>
                <a:cs typeface="Arial"/>
                <a:sym typeface="Arial"/>
              </a:defRPr>
            </a:lvl1pPr>
          </a:lstStyle>
          <a:p>
            <a:pPr/>
            <a:r>
              <a:t>الخطيَّة/ الموت</a:t>
            </a:r>
          </a:p>
        </p:txBody>
      </p:sp>
    </p:spTree>
  </p:cSld>
  <p:clrMapOvr>
    <a:masterClrMapping/>
  </p:clrMapOvr>
  <p:transition xmlns:p14="http://schemas.microsoft.com/office/powerpoint/2010/main" spd="med" advClick="1"/>
</p:sld>
</file>

<file path=ppt/slides/slide1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62" name="Russell, Jeffrey--Inventing Flat Earth cover.jpg" descr="Russell, Jeffrey--Inventing Flat Earth cover.jpg"/>
          <p:cNvPicPr>
            <a:picLocks noChangeAspect="1"/>
          </p:cNvPicPr>
          <p:nvPr/>
        </p:nvPicPr>
        <p:blipFill>
          <a:blip r:embed="rId3">
            <a:extLst/>
          </a:blip>
          <a:stretch>
            <a:fillRect/>
          </a:stretch>
        </p:blipFill>
        <p:spPr>
          <a:xfrm>
            <a:off x="2219112" y="2608635"/>
            <a:ext cx="6928294" cy="10670429"/>
          </a:xfrm>
          <a:prstGeom prst="rect">
            <a:avLst/>
          </a:prstGeom>
          <a:ln w="12700">
            <a:miter lim="400000"/>
          </a:ln>
          <a:effectLst>
            <a:outerShdw sx="100000" sy="100000" kx="0" ky="0" algn="b" rotWithShape="0" blurRad="190500" dist="8455" dir="5400000">
              <a:srgbClr val="000000"/>
            </a:outerShdw>
          </a:effectLst>
        </p:spPr>
      </p:pic>
      <p:sp>
        <p:nvSpPr>
          <p:cNvPr id="3963" name="~500 BC  Ancient Greeks knew Earth was a sphere."/>
          <p:cNvSpPr txBox="1"/>
          <p:nvPr/>
        </p:nvSpPr>
        <p:spPr>
          <a:xfrm>
            <a:off x="9563330" y="1695491"/>
            <a:ext cx="12507693" cy="239108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635000" indent="-635000" algn="r" defTabSz="584200" rtl="1">
              <a:spcBef>
                <a:spcPts val="3000"/>
              </a:spcBef>
              <a:buSzPct val="100000"/>
              <a:buChar char="•"/>
              <a:defRPr sz="6600">
                <a:solidFill>
                  <a:srgbClr val="FFFFFF"/>
                </a:solidFill>
                <a:latin typeface="+mj-lt"/>
                <a:ea typeface="+mj-ea"/>
                <a:cs typeface="+mj-cs"/>
                <a:sym typeface="Helvetica"/>
              </a:defRPr>
            </a:lvl1pPr>
          </a:lstStyle>
          <a:p>
            <a:pPr/>
            <a:r>
              <a:t>نحو عام 500 قبل الميلاد، عرفَ اليونانيُّون القدماء أنَّ الأرض كرويَّة.</a:t>
            </a:r>
          </a:p>
        </p:txBody>
      </p:sp>
      <p:sp>
        <p:nvSpPr>
          <p:cNvPr id="3964" name="the circumference of Earth,…"/>
          <p:cNvSpPr txBox="1"/>
          <p:nvPr/>
        </p:nvSpPr>
        <p:spPr>
          <a:xfrm>
            <a:off x="9209928" y="7502072"/>
            <a:ext cx="12507693" cy="393388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2" marL="1219200" indent="-635000" algn="r" defTabSz="584200" rtl="1">
              <a:lnSpc>
                <a:spcPct val="90000"/>
              </a:lnSpc>
              <a:spcBef>
                <a:spcPts val="2200"/>
              </a:spcBef>
              <a:buSzPct val="100000"/>
              <a:buChar char="•"/>
              <a:defRPr sz="6600">
                <a:solidFill>
                  <a:srgbClr val="FFFFFF"/>
                </a:solidFill>
                <a:effectLst>
                  <a:outerShdw sx="100000" sy="100000" kx="0" ky="0" algn="b" rotWithShape="0" blurRad="38100" dist="12700" dir="5400000">
                    <a:srgbClr val="000000">
                      <a:alpha val="50000"/>
                    </a:srgbClr>
                  </a:outerShdw>
                </a:effectLst>
                <a:latin typeface="+mj-lt"/>
                <a:ea typeface="+mj-ea"/>
                <a:cs typeface="+mj-cs"/>
                <a:sym typeface="Helvetica"/>
              </a:defRPr>
            </a:pPr>
            <a:r>
              <a:t>محيط الأرض</a:t>
            </a:r>
          </a:p>
          <a:p>
            <a:pPr lvl="2" marL="1219200" indent="-635000" algn="r" defTabSz="584200" rtl="1">
              <a:lnSpc>
                <a:spcPct val="90000"/>
              </a:lnSpc>
              <a:spcBef>
                <a:spcPts val="2200"/>
              </a:spcBef>
              <a:buSzPct val="100000"/>
              <a:buChar char="•"/>
              <a:defRPr sz="6600">
                <a:solidFill>
                  <a:srgbClr val="FFFFFF"/>
                </a:solidFill>
                <a:effectLst>
                  <a:outerShdw sx="100000" sy="100000" kx="0" ky="0" algn="b" rotWithShape="0" blurRad="38100" dist="12700" dir="5400000">
                    <a:srgbClr val="000000">
                      <a:alpha val="50000"/>
                    </a:srgbClr>
                  </a:outerShdw>
                </a:effectLst>
                <a:latin typeface="+mj-lt"/>
                <a:ea typeface="+mj-ea"/>
                <a:cs typeface="+mj-cs"/>
                <a:sym typeface="Helvetica"/>
              </a:defRPr>
            </a:pPr>
            <a:r>
              <a:t>مَيَلان محور الأرض،</a:t>
            </a:r>
          </a:p>
          <a:p>
            <a:pPr lvl="2" marL="1219200" indent="-635000" algn="r" defTabSz="584200" rtl="1">
              <a:lnSpc>
                <a:spcPct val="90000"/>
              </a:lnSpc>
              <a:spcBef>
                <a:spcPts val="2200"/>
              </a:spcBef>
              <a:buSzPct val="100000"/>
              <a:buChar char="•"/>
              <a:defRPr sz="6600">
                <a:solidFill>
                  <a:srgbClr val="FFFFFF"/>
                </a:solidFill>
                <a:effectLst>
                  <a:outerShdw sx="100000" sy="100000" kx="0" ky="0" algn="b" rotWithShape="0" blurRad="38100" dist="12700" dir="5400000">
                    <a:srgbClr val="000000">
                      <a:alpha val="50000"/>
                    </a:srgbClr>
                  </a:outerShdw>
                </a:effectLst>
                <a:latin typeface="+mj-lt"/>
                <a:ea typeface="+mj-ea"/>
                <a:cs typeface="+mj-cs"/>
                <a:sym typeface="Helvetica"/>
              </a:defRPr>
            </a:pPr>
            <a:r>
              <a:t>والمسافة من الأرض إلى الشمس.</a:t>
            </a:r>
          </a:p>
        </p:txBody>
      </p:sp>
      <p:sp>
        <p:nvSpPr>
          <p:cNvPr id="3965" name="Eratosthenes of Cyrene (276-194 BC) — first to calculate (quite accurately)"/>
          <p:cNvSpPr txBox="1"/>
          <p:nvPr/>
        </p:nvSpPr>
        <p:spPr>
          <a:xfrm>
            <a:off x="9563330" y="4880135"/>
            <a:ext cx="12507693" cy="24998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635000" indent="-635000" algn="r" defTabSz="584200" rtl="1">
              <a:lnSpc>
                <a:spcPct val="110000"/>
              </a:lnSpc>
              <a:spcBef>
                <a:spcPts val="3000"/>
              </a:spcBef>
              <a:buSzPct val="100000"/>
              <a:buChar char="•"/>
              <a:defRPr sz="6600">
                <a:solidFill>
                  <a:srgbClr val="FFFFFF"/>
                </a:solidFill>
                <a:effectLst>
                  <a:outerShdw sx="100000" sy="100000" kx="0" ky="0" algn="b" rotWithShape="0" blurRad="38100" dist="12700" dir="5400000">
                    <a:srgbClr val="000000">
                      <a:alpha val="50000"/>
                    </a:srgbClr>
                  </a:outerShdw>
                </a:effectLst>
                <a:latin typeface="+mj-lt"/>
                <a:ea typeface="+mj-ea"/>
                <a:cs typeface="+mj-cs"/>
                <a:sym typeface="Helvetica"/>
              </a:defRPr>
            </a:lvl1pPr>
          </a:lstStyle>
          <a:p>
            <a:pPr/>
            <a:r>
              <a:t>إراتوستينس القيروانيّ (276-194 ق. م.) - أوَّل مَنْ قام بحساب (بدقَّة تامَّة):</a:t>
            </a:r>
          </a:p>
        </p:txBody>
      </p:sp>
      <p:sp>
        <p:nvSpPr>
          <p:cNvPr id="3966" name="TextBox 1"/>
          <p:cNvSpPr txBox="1"/>
          <p:nvPr/>
        </p:nvSpPr>
        <p:spPr>
          <a:xfrm>
            <a:off x="2035183" y="968986"/>
            <a:ext cx="7296151" cy="15634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rtl="1">
              <a:lnSpc>
                <a:spcPct val="90000"/>
              </a:lnSpc>
              <a:defRPr sz="4400">
                <a:solidFill>
                  <a:srgbClr val="FFFFFF"/>
                </a:solidFill>
                <a:latin typeface="+mj-lt"/>
                <a:ea typeface="+mj-ea"/>
                <a:cs typeface="+mj-cs"/>
                <a:sym typeface="Helvetica"/>
              </a:defRPr>
            </a:pPr>
            <a:r>
              <a:t>«ابتداع فكرة الأرض المسطَّحة» </a:t>
            </a:r>
          </a:p>
          <a:p>
            <a:pPr algn="ctr" rtl="1">
              <a:lnSpc>
                <a:spcPct val="90000"/>
              </a:lnSpc>
              <a:defRPr sz="4400">
                <a:solidFill>
                  <a:srgbClr val="FFFFFF"/>
                </a:solidFill>
                <a:latin typeface="+mj-lt"/>
                <a:ea typeface="+mj-ea"/>
                <a:cs typeface="+mj-cs"/>
                <a:sym typeface="Helvetica"/>
              </a:defRPr>
            </a:pPr>
            <a:r>
              <a:t>كولومبوس والمؤرِّخون المعاصرون</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3963"/>
                                        </p:tgtEl>
                                        <p:attrNameLst>
                                          <p:attrName>style.visibility</p:attrName>
                                        </p:attrNameLst>
                                      </p:cBhvr>
                                      <p:to>
                                        <p:strVal val="visible"/>
                                      </p:to>
                                    </p:set>
                                    <p:animEffect filter="wipe(right)" transition="in">
                                      <p:cBhvr>
                                        <p:cTn id="7" dur="499"/>
                                        <p:tgtEl>
                                          <p:spTgt spid="396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2" fill="hold">
                                  <p:stCondLst>
                                    <p:cond delay="0"/>
                                  </p:stCondLst>
                                  <p:iterate type="el" backwards="0">
                                    <p:tmAbs val="0"/>
                                  </p:iterate>
                                  <p:childTnLst>
                                    <p:set>
                                      <p:cBhvr>
                                        <p:cTn id="11" fill="hold"/>
                                        <p:tgtEl>
                                          <p:spTgt spid="3965">
                                            <p:bg/>
                                          </p:spTgt>
                                        </p:tgtEl>
                                        <p:attrNameLst>
                                          <p:attrName>style.visibility</p:attrName>
                                        </p:attrNameLst>
                                      </p:cBhvr>
                                      <p:to>
                                        <p:strVal val="visible"/>
                                      </p:to>
                                    </p:set>
                                    <p:animEffect filter="wipe(right)" transition="in">
                                      <p:cBhvr>
                                        <p:cTn id="12" dur="499"/>
                                        <p:tgtEl>
                                          <p:spTgt spid="3965">
                                            <p:bg/>
                                          </p:spTgt>
                                        </p:tgtEl>
                                      </p:cBhvr>
                                    </p:animEffect>
                                  </p:childTnLst>
                                </p:cTn>
                              </p:par>
                              <p:par>
                                <p:cTn id="13" presetClass="entr" nodeType="withEffect" presetSubtype="2" presetID="22" grpId="2" fill="hold">
                                  <p:stCondLst>
                                    <p:cond delay="0"/>
                                  </p:stCondLst>
                                  <p:iterate type="el" backwards="0">
                                    <p:tmAbs val="0"/>
                                  </p:iterate>
                                  <p:childTnLst>
                                    <p:set>
                                      <p:cBhvr>
                                        <p:cTn id="14" fill="hold"/>
                                        <p:tgtEl>
                                          <p:spTgt spid="3965">
                                            <p:txEl>
                                              <p:pRg st="0" end="0"/>
                                            </p:txEl>
                                          </p:spTgt>
                                        </p:tgtEl>
                                        <p:attrNameLst>
                                          <p:attrName>style.visibility</p:attrName>
                                        </p:attrNameLst>
                                      </p:cBhvr>
                                      <p:to>
                                        <p:strVal val="visible"/>
                                      </p:to>
                                    </p:set>
                                    <p:animEffect filter="wipe(right)" transition="in">
                                      <p:cBhvr>
                                        <p:cTn id="15" dur="499"/>
                                        <p:tgtEl>
                                          <p:spTgt spid="3965">
                                            <p:txEl>
                                              <p:pRg st="0" end="0"/>
                                            </p:txEl>
                                          </p:spTgt>
                                        </p:tgtEl>
                                      </p:cBhvr>
                                    </p:animEffect>
                                  </p:childTnLst>
                                </p:cTn>
                              </p:par>
                            </p:childTnLst>
                          </p:cTn>
                        </p:par>
                        <p:par>
                          <p:cTn id="16" fill="hold">
                            <p:stCondLst>
                              <p:cond delay="499"/>
                            </p:stCondLst>
                            <p:childTnLst>
                              <p:par>
                                <p:cTn id="17" presetClass="entr" nodeType="afterEffect" presetSubtype="2" presetID="22" grpId="3" fill="hold">
                                  <p:stCondLst>
                                    <p:cond delay="0"/>
                                  </p:stCondLst>
                                  <p:iterate type="el" backwards="0">
                                    <p:tmAbs val="0"/>
                                  </p:iterate>
                                  <p:childTnLst>
                                    <p:set>
                                      <p:cBhvr>
                                        <p:cTn id="18" fill="hold"/>
                                        <p:tgtEl>
                                          <p:spTgt spid="3964">
                                            <p:bg/>
                                          </p:spTgt>
                                        </p:tgtEl>
                                        <p:attrNameLst>
                                          <p:attrName>style.visibility</p:attrName>
                                        </p:attrNameLst>
                                      </p:cBhvr>
                                      <p:to>
                                        <p:strVal val="visible"/>
                                      </p:to>
                                    </p:set>
                                    <p:animEffect filter="wipe(right)" transition="in">
                                      <p:cBhvr>
                                        <p:cTn id="19" dur="499"/>
                                        <p:tgtEl>
                                          <p:spTgt spid="3964">
                                            <p:bg/>
                                          </p:spTgt>
                                        </p:tgtEl>
                                      </p:cBhvr>
                                    </p:animEffect>
                                  </p:childTnLst>
                                </p:cTn>
                              </p:par>
                              <p:par>
                                <p:cTn id="20" presetClass="entr" nodeType="withEffect" presetSubtype="2" presetID="22" grpId="3" fill="hold">
                                  <p:stCondLst>
                                    <p:cond delay="0"/>
                                  </p:stCondLst>
                                  <p:iterate type="el" backwards="0">
                                    <p:tmAbs val="0"/>
                                  </p:iterate>
                                  <p:childTnLst>
                                    <p:set>
                                      <p:cBhvr>
                                        <p:cTn id="21" fill="hold"/>
                                        <p:tgtEl>
                                          <p:spTgt spid="3964">
                                            <p:txEl>
                                              <p:pRg st="0" end="0"/>
                                            </p:txEl>
                                          </p:spTgt>
                                        </p:tgtEl>
                                        <p:attrNameLst>
                                          <p:attrName>style.visibility</p:attrName>
                                        </p:attrNameLst>
                                      </p:cBhvr>
                                      <p:to>
                                        <p:strVal val="visible"/>
                                      </p:to>
                                    </p:set>
                                    <p:animEffect filter="wipe(right)" transition="in">
                                      <p:cBhvr>
                                        <p:cTn id="22" dur="499"/>
                                        <p:tgtEl>
                                          <p:spTgt spid="396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Class="entr" nodeType="clickEffect" presetSubtype="2" presetID="22" grpId="3" fill="hold">
                                  <p:stCondLst>
                                    <p:cond delay="0"/>
                                  </p:stCondLst>
                                  <p:iterate type="el" backwards="0">
                                    <p:tmAbs val="0"/>
                                  </p:iterate>
                                  <p:childTnLst>
                                    <p:set>
                                      <p:cBhvr>
                                        <p:cTn id="26" fill="hold"/>
                                        <p:tgtEl>
                                          <p:spTgt spid="3964">
                                            <p:txEl>
                                              <p:pRg st="1" end="1"/>
                                            </p:txEl>
                                          </p:spTgt>
                                        </p:tgtEl>
                                        <p:attrNameLst>
                                          <p:attrName>style.visibility</p:attrName>
                                        </p:attrNameLst>
                                      </p:cBhvr>
                                      <p:to>
                                        <p:strVal val="visible"/>
                                      </p:to>
                                    </p:set>
                                    <p:animEffect filter="wipe(right)" transition="in">
                                      <p:cBhvr>
                                        <p:cTn id="27" dur="499"/>
                                        <p:tgtEl>
                                          <p:spTgt spid="396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Class="entr" nodeType="clickEffect" presetSubtype="2" presetID="22" grpId="3" fill="hold">
                                  <p:stCondLst>
                                    <p:cond delay="0"/>
                                  </p:stCondLst>
                                  <p:iterate type="el" backwards="0">
                                    <p:tmAbs val="0"/>
                                  </p:iterate>
                                  <p:childTnLst>
                                    <p:set>
                                      <p:cBhvr>
                                        <p:cTn id="31" fill="hold"/>
                                        <p:tgtEl>
                                          <p:spTgt spid="3964">
                                            <p:txEl>
                                              <p:pRg st="2" end="2"/>
                                            </p:txEl>
                                          </p:spTgt>
                                        </p:tgtEl>
                                        <p:attrNameLst>
                                          <p:attrName>style.visibility</p:attrName>
                                        </p:attrNameLst>
                                      </p:cBhvr>
                                      <p:to>
                                        <p:strVal val="visible"/>
                                      </p:to>
                                    </p:set>
                                    <p:animEffect filter="wipe(right)" transition="in">
                                      <p:cBhvr>
                                        <p:cTn id="32" dur="499"/>
                                        <p:tgtEl>
                                          <p:spTgt spid="396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63" grpId="1"/>
      <p:bldP build="p" bldLvl="5" animBg="1" rev="0" advAuto="0" spid="3965" grpId="2"/>
      <p:bldP build="p" bldLvl="5" animBg="1" rev="0" advAuto="0" spid="3964" grpId="3"/>
    </p:bldLst>
  </p:timing>
</p:sld>
</file>

<file path=ppt/slides/slide1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0" name="1. The Israelites were not experts on these pagan ANE worldviews—they were slaves in Egypt, not university students who were taught these worldviews."/>
          <p:cNvSpPr txBox="1"/>
          <p:nvPr/>
        </p:nvSpPr>
        <p:spPr>
          <a:xfrm>
            <a:off x="2438400" y="1174912"/>
            <a:ext cx="19519900" cy="39031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algn="r" defTabSz="914400" rtl="1">
              <a:spcBef>
                <a:spcPts val="1800"/>
              </a:spcBef>
              <a:defRPr sz="7200">
                <a:solidFill>
                  <a:srgbClr val="FFFFFF"/>
                </a:solidFill>
                <a:uFill>
                  <a:solidFill>
                    <a:srgbClr val="FFFFFF"/>
                  </a:solidFill>
                </a:uFill>
                <a:latin typeface="+mj-lt"/>
                <a:ea typeface="+mj-ea"/>
                <a:cs typeface="+mj-cs"/>
                <a:sym typeface="Helvetica"/>
              </a:defRPr>
            </a:lvl1pPr>
          </a:lstStyle>
          <a:p>
            <a:pPr/>
            <a:r>
              <a:t>1.  لم يكن الشعب القديم خبراء في رؤى الشرق الأدنى القديم الكونيَّة الوثنيَّة - لقد كانوا عبيدًا في مصر، ولم يكونوا طلابًا جامعيِّين عُلِّموا هذه الرؤى الكونيَّة.</a:t>
            </a:r>
          </a:p>
        </p:txBody>
      </p:sp>
      <p:sp>
        <p:nvSpPr>
          <p:cNvPr id="3971" name="2. Moses was educated in Egypt.  But in faithfulness to God he rejected that pagan worldview.  So why then would God-fearing Jews need to understand that view to understand what Moses wrote.  Can’t God communicate through Moses what He means without a kn"/>
          <p:cNvSpPr txBox="1"/>
          <p:nvPr/>
        </p:nvSpPr>
        <p:spPr>
          <a:xfrm>
            <a:off x="2432050" y="5758845"/>
            <a:ext cx="19519900" cy="652012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algn="r" defTabSz="914400" rtl="1">
              <a:spcBef>
                <a:spcPts val="1800"/>
              </a:spcBef>
              <a:defRPr sz="7200">
                <a:solidFill>
                  <a:srgbClr val="FFFFFF"/>
                </a:solidFill>
                <a:uFill>
                  <a:solidFill>
                    <a:srgbClr val="FFFFFF"/>
                  </a:solidFill>
                </a:uFill>
                <a:latin typeface="+mj-lt"/>
                <a:ea typeface="+mj-ea"/>
                <a:cs typeface="+mj-cs"/>
                <a:sym typeface="Helvetica"/>
              </a:defRPr>
            </a:lvl1pPr>
          </a:lstStyle>
          <a:p>
            <a:pPr/>
            <a:r>
              <a:t>2. تعلَّم موسى في مصر. ولكن بسبب أمانته لله رفض الرؤية الكونيَّة الوثنيَّة تلك. فلماذا إذًا يحتاج اليهود الذين يخافون الله إلى فهم هذه الرؤية الكونيَّة ليفهموا ما كتبه موسى. ألا يستطيع الله أن ينقل ما يقصده على فم موسى دون الحاجة إلى معرفة الرؤى الكونيَّة الوثنيَّة؟</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3971"/>
                                        </p:tgtEl>
                                        <p:attrNameLst>
                                          <p:attrName>style.visibility</p:attrName>
                                        </p:attrNameLst>
                                      </p:cBhvr>
                                      <p:to>
                                        <p:strVal val="visible"/>
                                      </p:to>
                                    </p:set>
                                    <p:animEffect filter="wipe(right)" transition="in">
                                      <p:cBhvr>
                                        <p:cTn id="7" dur="500"/>
                                        <p:tgtEl>
                                          <p:spTgt spid="39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71" grpId="1"/>
    </p:bldLst>
  </p:timing>
</p:sld>
</file>

<file path=ppt/slides/slide1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3" name="3. In this line of thinking, we all would need to understand the worldview of the pagan Greeks and Romans to understand the New Testament."/>
          <p:cNvSpPr txBox="1"/>
          <p:nvPr/>
        </p:nvSpPr>
        <p:spPr>
          <a:xfrm>
            <a:off x="2438400" y="1212850"/>
            <a:ext cx="19519900" cy="247586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0639" algn="r" defTabSz="914400" rtl="1">
              <a:spcBef>
                <a:spcPts val="1800"/>
              </a:spcBef>
              <a:defRPr sz="6800">
                <a:solidFill>
                  <a:srgbClr val="FFFFFF"/>
                </a:solidFill>
                <a:uFill>
                  <a:solidFill>
                    <a:srgbClr val="FFFFFF"/>
                  </a:solidFill>
                </a:uFill>
                <a:latin typeface="+mj-lt"/>
                <a:ea typeface="+mj-ea"/>
                <a:cs typeface="+mj-cs"/>
                <a:sym typeface="Helvetica"/>
              </a:defRPr>
            </a:pPr>
            <a:r>
              <a:t>3. في هذا الخطِّ الفكريِّ، نحتاج جميعًا إلى فهم رؤى اليونانيِّين والرومان الكونيَّة الوثنيَّة لفهم العهد الجديد</a:t>
            </a:r>
            <a:r>
              <a:t>.</a:t>
            </a:r>
          </a:p>
        </p:txBody>
      </p:sp>
      <p:sp>
        <p:nvSpPr>
          <p:cNvPr id="3974" name="4. But then most Christians who have ever lived could not have any real understanding of any of the Bible because most of them have no understanding of the worldviews of the ancient Egyptians, Babylonians, Greeks and Romans."/>
          <p:cNvSpPr txBox="1"/>
          <p:nvPr/>
        </p:nvSpPr>
        <p:spPr>
          <a:xfrm>
            <a:off x="2438400" y="4328264"/>
            <a:ext cx="19519900" cy="49672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algn="r" defTabSz="914400" rtl="1">
              <a:spcBef>
                <a:spcPts val="1800"/>
              </a:spcBef>
              <a:defRPr sz="6800">
                <a:solidFill>
                  <a:srgbClr val="FFFFFF"/>
                </a:solidFill>
                <a:uFill>
                  <a:solidFill>
                    <a:srgbClr val="FFFFFF"/>
                  </a:solidFill>
                </a:uFill>
                <a:latin typeface="+mj-lt"/>
                <a:ea typeface="+mj-ea"/>
                <a:cs typeface="+mj-cs"/>
                <a:sym typeface="Helvetica"/>
              </a:defRPr>
            </a:lvl1pPr>
          </a:lstStyle>
          <a:p>
            <a:pPr/>
            <a:r>
              <a:t>4.  لكن لم يكن لمعظم المسيحيِّين الذين عاشوا في كلِّ عصر فهمٌ حقيقيٌّ لأيٍّ من الرؤى الكونيَّة التي في الكتاب المقدَّس لأنَّهم لم يفهموا الرؤى الكونيَّة الخاصَّة بقدماء المصريِّين والبابليِّين واليونانيِّين والرومان.</a:t>
            </a:r>
          </a:p>
        </p:txBody>
      </p:sp>
      <p:sp>
        <p:nvSpPr>
          <p:cNvPr id="3975" name="5. Actually, the Bible itself tells us what we need to know to understand the Bible."/>
          <p:cNvSpPr txBox="1"/>
          <p:nvPr/>
        </p:nvSpPr>
        <p:spPr>
          <a:xfrm>
            <a:off x="2432050" y="10244666"/>
            <a:ext cx="19519900" cy="2475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algn="r" defTabSz="914400" rtl="1">
              <a:defRPr sz="6800">
                <a:solidFill>
                  <a:srgbClr val="FFFFFF"/>
                </a:solidFill>
                <a:uFill>
                  <a:solidFill>
                    <a:srgbClr val="FFFFFF"/>
                  </a:solidFill>
                </a:uFill>
                <a:latin typeface="+mj-lt"/>
                <a:ea typeface="+mj-ea"/>
                <a:cs typeface="+mj-cs"/>
                <a:sym typeface="Helvetica"/>
              </a:defRPr>
            </a:lvl1pPr>
          </a:lstStyle>
          <a:p>
            <a:pPr/>
            <a:r>
              <a:t>5. في الواقع، يخبرنا الكتاب المقدَّس نفسه ما نحتاج أن نعرفه لنفهمه.</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3974"/>
                                        </p:tgtEl>
                                        <p:attrNameLst>
                                          <p:attrName>style.visibility</p:attrName>
                                        </p:attrNameLst>
                                      </p:cBhvr>
                                      <p:to>
                                        <p:strVal val="visible"/>
                                      </p:to>
                                    </p:set>
                                    <p:animEffect filter="wipe(right)" transition="in">
                                      <p:cBhvr>
                                        <p:cTn id="7" dur="500"/>
                                        <p:tgtEl>
                                          <p:spTgt spid="397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2" fill="hold">
                                  <p:stCondLst>
                                    <p:cond delay="0"/>
                                  </p:stCondLst>
                                  <p:iterate type="el" backwards="0">
                                    <p:tmAbs val="0"/>
                                  </p:iterate>
                                  <p:childTnLst>
                                    <p:set>
                                      <p:cBhvr>
                                        <p:cTn id="11" fill="hold"/>
                                        <p:tgtEl>
                                          <p:spTgt spid="3975"/>
                                        </p:tgtEl>
                                        <p:attrNameLst>
                                          <p:attrName>style.visibility</p:attrName>
                                        </p:attrNameLst>
                                      </p:cBhvr>
                                      <p:to>
                                        <p:strVal val="visible"/>
                                      </p:to>
                                    </p:set>
                                    <p:animEffect filter="wipe(right)" transition="in">
                                      <p:cBhvr>
                                        <p:cTn id="12" dur="500"/>
                                        <p:tgtEl>
                                          <p:spTgt spid="39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75" grpId="2"/>
      <p:bldP build="whole" bldLvl="1" animBg="1" rev="0" advAuto="0" spid="3974" grpId="1"/>
    </p:bldLst>
  </p:timing>
</p:sld>
</file>

<file path=ppt/slides/slide1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77" name="We must discern authorial intent, not ancient reader understanding. We do that by sound hermeneutics (context and comparing Scripture with Scripture)."/>
          <p:cNvSpPr txBox="1"/>
          <p:nvPr/>
        </p:nvSpPr>
        <p:spPr>
          <a:xfrm>
            <a:off x="2381250" y="1432389"/>
            <a:ext cx="19519900" cy="39031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0639" algn="r" defTabSz="914400" rtl="1">
              <a:spcBef>
                <a:spcPts val="2300"/>
              </a:spcBef>
              <a:buSzPct val="100000"/>
              <a:buAutoNum type="arabicPeriod" startAt="6"/>
              <a:defRPr sz="7200">
                <a:solidFill>
                  <a:srgbClr val="FFFFFF"/>
                </a:solidFill>
                <a:uFill>
                  <a:solidFill>
                    <a:srgbClr val="FFFFFF"/>
                  </a:solidFill>
                </a:uFill>
                <a:latin typeface="+mj-lt"/>
                <a:ea typeface="+mj-ea"/>
                <a:cs typeface="+mj-cs"/>
                <a:sym typeface="Helvetica"/>
              </a:defRPr>
            </a:pPr>
            <a:r>
              <a:t> يجب أن نميِّز </a:t>
            </a:r>
            <a:r>
              <a:rPr>
                <a:solidFill>
                  <a:srgbClr val="FFFF00"/>
                </a:solidFill>
              </a:rPr>
              <a:t>قصد الكاتب</a:t>
            </a:r>
            <a:r>
              <a:t>، وليس ما فهمه القارئ القديم، وذلك من طريق التفسير السليم (السياق ومقارنة الكتاب المقدَّس بالكتاب المقدَّس).</a:t>
            </a:r>
          </a:p>
        </p:txBody>
      </p:sp>
      <p:sp>
        <p:nvSpPr>
          <p:cNvPr id="3978" name="But even when we consider the ancient readers, we should consider what the ancient FAITHFUL, BELIEVING readers understood (as recorded in Scripture), not what the unfaithful idolatrous, compromised readers may have understood (which we don’t have a recor"/>
          <p:cNvSpPr txBox="1"/>
          <p:nvPr/>
        </p:nvSpPr>
        <p:spPr>
          <a:xfrm>
            <a:off x="2432050" y="6329148"/>
            <a:ext cx="19519900" cy="521162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0639" algn="r" defTabSz="914400" rtl="1">
              <a:buSzPct val="100000"/>
              <a:buAutoNum type="arabicPeriod" startAt="7"/>
              <a:defRPr sz="7200">
                <a:solidFill>
                  <a:srgbClr val="FFFFFF"/>
                </a:solidFill>
                <a:uFill>
                  <a:solidFill>
                    <a:srgbClr val="FFFFFF"/>
                  </a:solidFill>
                </a:uFill>
                <a:latin typeface="+mj-lt"/>
                <a:ea typeface="+mj-ea"/>
                <a:cs typeface="+mj-cs"/>
                <a:sym typeface="Helvetica"/>
              </a:defRPr>
            </a:pPr>
            <a:r>
              <a:t> وحتَّى عندما ننظر إلى القرَّاء القُدامى، يجب أن نفكِّر في ما فهمه </a:t>
            </a:r>
            <a:r>
              <a:rPr>
                <a:solidFill>
                  <a:srgbClr val="FFFF00"/>
                </a:solidFill>
              </a:rPr>
              <a:t>الأمناء والمؤمنون </a:t>
            </a:r>
            <a:r>
              <a:t>منهم</a:t>
            </a:r>
            <a:r>
              <a:rPr>
                <a:solidFill>
                  <a:srgbClr val="FFFF00"/>
                </a:solidFill>
              </a:rPr>
              <a:t> </a:t>
            </a:r>
            <a:r>
              <a:t>(كما هو مسجَّل في الكتاب المقدَّس)، و</a:t>
            </a:r>
            <a:r>
              <a:rPr>
                <a:solidFill>
                  <a:srgbClr val="FFFF00"/>
                </a:solidFill>
              </a:rPr>
              <a:t>ليس</a:t>
            </a:r>
            <a:r>
              <a:t> في ما فهمه القرَّاء غير الأمناء الوثنيُّون والمساومون (والذي لا نملك سجلّاً عنهم).</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3978">
                                            <p:bg/>
                                          </p:spTgt>
                                        </p:tgtEl>
                                        <p:attrNameLst>
                                          <p:attrName>style.visibility</p:attrName>
                                        </p:attrNameLst>
                                      </p:cBhvr>
                                      <p:to>
                                        <p:strVal val="visible"/>
                                      </p:to>
                                    </p:set>
                                    <p:animEffect filter="wipe(right)" transition="in">
                                      <p:cBhvr>
                                        <p:cTn id="7" dur="500"/>
                                        <p:tgtEl>
                                          <p:spTgt spid="3978">
                                            <p:bg/>
                                          </p:spTgt>
                                        </p:tgtEl>
                                      </p:cBhvr>
                                    </p:animEffect>
                                  </p:childTnLst>
                                </p:cTn>
                              </p:par>
                              <p:par>
                                <p:cTn id="8" presetClass="entr" nodeType="withEffect" presetSubtype="2" presetID="22" grpId="1" fill="hold">
                                  <p:stCondLst>
                                    <p:cond delay="0"/>
                                  </p:stCondLst>
                                  <p:iterate type="el" backwards="0">
                                    <p:tmAbs val="0"/>
                                  </p:iterate>
                                  <p:childTnLst>
                                    <p:set>
                                      <p:cBhvr>
                                        <p:cTn id="9" fill="hold"/>
                                        <p:tgtEl>
                                          <p:spTgt spid="3978">
                                            <p:txEl>
                                              <p:pRg st="0" end="0"/>
                                            </p:txEl>
                                          </p:spTgt>
                                        </p:tgtEl>
                                        <p:attrNameLst>
                                          <p:attrName>style.visibility</p:attrName>
                                        </p:attrNameLst>
                                      </p:cBhvr>
                                      <p:to>
                                        <p:strVal val="visible"/>
                                      </p:to>
                                    </p:set>
                                    <p:animEffect filter="wipe(right)" transition="in">
                                      <p:cBhvr>
                                        <p:cTn id="10" dur="500"/>
                                        <p:tgtEl>
                                          <p:spTgt spid="3978">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78" grpId="1"/>
    </p:bldLst>
  </p:timing>
</p:sld>
</file>

<file path=ppt/slides/slide1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80" name="Genesis 1–11 is Inerrant Literal History!"/>
          <p:cNvSpPr txBox="1"/>
          <p:nvPr>
            <p:ph type="title"/>
          </p:nvPr>
        </p:nvSpPr>
        <p:spPr>
          <a:xfrm>
            <a:off x="2432050" y="5171011"/>
            <a:ext cx="19519900" cy="6259932"/>
          </a:xfrm>
          <a:prstGeom prst="rect">
            <a:avLst/>
          </a:prstGeom>
        </p:spPr>
        <p:txBody>
          <a:bodyPr/>
          <a:lstStyle>
            <a:lvl1pPr algn="ctr" rtl="1">
              <a:defRPr/>
            </a:lvl1pPr>
          </a:lstStyle>
          <a:p>
            <a:pPr/>
            <a:r>
              <a:t>التكوين 1-11 هو تاريخٌ حرفيٌّ معصوم!</a:t>
            </a:r>
          </a:p>
        </p:txBody>
      </p:sp>
    </p:spTree>
  </p:cSld>
  <p:clrMapOvr>
    <a:masterClrMapping/>
  </p:clrMapOvr>
  <p:transition xmlns:p14="http://schemas.microsoft.com/office/powerpoint/2010/main" spd="med" advClick="1"/>
</p:sld>
</file>

<file path=ppt/slides/slide1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82" name="Young-earth creation view (AiG, ICR, CRS, etc.)…"/>
          <p:cNvSpPr txBox="1"/>
          <p:nvPr>
            <p:ph type="body" idx="1"/>
          </p:nvPr>
        </p:nvSpPr>
        <p:spPr>
          <a:xfrm>
            <a:off x="2686571" y="2519771"/>
            <a:ext cx="19010858" cy="10470558"/>
          </a:xfrm>
          <a:prstGeom prst="rect">
            <a:avLst/>
          </a:prstGeom>
        </p:spPr>
        <p:txBody>
          <a:bodyPr/>
          <a:lstStyle/>
          <a:p>
            <a:pPr marL="662940" indent="-662940" algn="r" defTabSz="718184" rtl="1">
              <a:lnSpc>
                <a:spcPct val="99000"/>
              </a:lnSpc>
              <a:buSzPct val="75000"/>
              <a:buFont typeface="Zapf Dingbats"/>
              <a:buChar char="✦"/>
              <a:defRPr sz="5220">
                <a:effectLst/>
                <a:uFill>
                  <a:solidFill>
                    <a:srgbClr val="FFFFFF"/>
                  </a:solidFill>
                </a:uFill>
              </a:defRPr>
            </a:pPr>
            <a:r>
              <a:t>نظريَّة خلقيَّة الأرض الفتيَّة (الإجابات في سفر التكوين </a:t>
            </a:r>
            <a:r>
              <a:t>AiG</a:t>
            </a:r>
            <a:r>
              <a:t>، معهد بحوث الخلق </a:t>
            </a:r>
            <a:r>
              <a:t>ICR</a:t>
            </a:r>
            <a:r>
              <a:t>، جمعيَّة بحوث الخلق </a:t>
            </a:r>
            <a:r>
              <a:t>CRS</a:t>
            </a:r>
            <a:r>
              <a:t>، إلخ.)</a:t>
            </a:r>
          </a:p>
          <a:p>
            <a:pPr marL="662940" indent="-662940" algn="r" defTabSz="718184" rtl="1">
              <a:lnSpc>
                <a:spcPct val="99000"/>
              </a:lnSpc>
              <a:buSzPct val="75000"/>
              <a:buFont typeface="Zapf Dingbats"/>
              <a:buChar char="✦"/>
              <a:defRPr sz="5220">
                <a:solidFill>
                  <a:srgbClr val="FFFB00"/>
                </a:solidFill>
                <a:effectLst/>
                <a:uFill>
                  <a:solidFill>
                    <a:srgbClr val="FFFFFF"/>
                  </a:solidFill>
                </a:uFill>
              </a:defRPr>
            </a:pPr>
            <a:r>
              <a:t>نظريَّة الفجوة (الدمار / إعادة الإعمار) (سي آي سكوفيلد)</a:t>
            </a:r>
          </a:p>
          <a:p>
            <a:pPr marL="662940" indent="-662940" algn="r" defTabSz="718184" rtl="1">
              <a:lnSpc>
                <a:spcPct val="99000"/>
              </a:lnSpc>
              <a:buSzPct val="75000"/>
              <a:buFont typeface="Zapf Dingbats"/>
              <a:buChar char="✦"/>
              <a:defRPr sz="5220">
                <a:effectLst/>
                <a:uFill>
                  <a:solidFill>
                    <a:srgbClr val="FFFFFF"/>
                  </a:solidFill>
                </a:uFill>
              </a:defRPr>
            </a:pPr>
            <a:r>
              <a:t>نظريَّة فجوة-يوم-فجوة- يوم (جون لينوكس)</a:t>
            </a:r>
          </a:p>
          <a:p>
            <a:pPr marL="662940" indent="-662940" algn="r" defTabSz="718184" rtl="1">
              <a:lnSpc>
                <a:spcPct val="99000"/>
              </a:lnSpc>
              <a:buSzPct val="75000"/>
              <a:buFont typeface="Zapf Dingbats"/>
              <a:buChar char="✦"/>
              <a:defRPr sz="5220">
                <a:solidFill>
                  <a:srgbClr val="FFFB00"/>
                </a:solidFill>
                <a:effectLst/>
                <a:uFill>
                  <a:solidFill>
                    <a:srgbClr val="FFFFFF"/>
                  </a:solidFill>
                </a:uFill>
              </a:defRPr>
            </a:pPr>
            <a:r>
              <a:t>نظريَّة الفجوة وأرض الموعد (جون سيلهامر)</a:t>
            </a:r>
          </a:p>
          <a:p>
            <a:pPr marL="662940" indent="-662940" algn="r" defTabSz="718184" rtl="1">
              <a:lnSpc>
                <a:spcPct val="99000"/>
              </a:lnSpc>
              <a:buClr>
                <a:srgbClr val="FFFFFF"/>
              </a:buClr>
              <a:buSzPct val="75000"/>
              <a:buFont typeface="Zapf Dingbats"/>
              <a:buChar char="✦"/>
              <a:defRPr sz="5220">
                <a:solidFill>
                  <a:srgbClr val="FFFB00"/>
                </a:solidFill>
                <a:effectLst/>
                <a:uFill>
                  <a:solidFill>
                    <a:srgbClr val="FFFFFF"/>
                  </a:solidFill>
                </a:uFill>
              </a:defRPr>
            </a:pPr>
            <a:r>
              <a:rPr>
                <a:solidFill>
                  <a:srgbClr val="FFFFFF"/>
                </a:solidFill>
              </a:rPr>
              <a:t>عرض الفجوة والأيَّام المتشابهة (سي جون كولينز)</a:t>
            </a:r>
          </a:p>
          <a:p>
            <a:pPr marL="662940" indent="-662940" algn="r" defTabSz="718184" rtl="1">
              <a:lnSpc>
                <a:spcPct val="99000"/>
              </a:lnSpc>
              <a:buSzPct val="75000"/>
              <a:buFont typeface="Zapf Dingbats"/>
              <a:buChar char="✦"/>
              <a:defRPr sz="5220">
                <a:solidFill>
                  <a:srgbClr val="FFFB00"/>
                </a:solidFill>
                <a:effectLst/>
                <a:uFill>
                  <a:solidFill>
                    <a:srgbClr val="FFFFFF"/>
                  </a:solidFill>
                </a:uFill>
              </a:defRPr>
            </a:pPr>
            <a:r>
              <a:t>نظريَّة اليوم الحقبيّ (هيو روس)</a:t>
            </a:r>
          </a:p>
          <a:p>
            <a:pPr marL="662940" indent="-662940" algn="r" defTabSz="718184" rtl="1">
              <a:lnSpc>
                <a:spcPct val="99000"/>
              </a:lnSpc>
              <a:buSzPct val="75000"/>
              <a:buFont typeface="Zapf Dingbats"/>
              <a:buChar char="✦"/>
              <a:defRPr sz="5220">
                <a:effectLst/>
                <a:uFill>
                  <a:solidFill>
                    <a:srgbClr val="FFFFFF"/>
                  </a:solidFill>
                </a:uFill>
              </a:defRPr>
            </a:pPr>
            <a:r>
              <a:t>نظريَّة يوم الوحي (جاي بي وايزمان)</a:t>
            </a:r>
          </a:p>
          <a:p>
            <a:pPr marL="662940" indent="-662940" algn="r" defTabSz="718184" rtl="1">
              <a:lnSpc>
                <a:spcPct val="99000"/>
              </a:lnSpc>
              <a:buSzPct val="75000"/>
              <a:buFont typeface="Zapf Dingbats"/>
              <a:buChar char="✦"/>
              <a:defRPr sz="5220">
                <a:solidFill>
                  <a:srgbClr val="FFFB00"/>
                </a:solidFill>
                <a:effectLst/>
                <a:uFill>
                  <a:solidFill>
                    <a:srgbClr val="FFFFFF"/>
                  </a:solidFill>
                </a:uFill>
              </a:defRPr>
            </a:pPr>
            <a:r>
              <a:t>نظريَّة الإطار (ميريديث كلاين وبروس والتكي)</a:t>
            </a:r>
          </a:p>
          <a:p>
            <a:pPr marL="662940" indent="-662940" algn="r" defTabSz="718184" rtl="1">
              <a:lnSpc>
                <a:spcPct val="99000"/>
              </a:lnSpc>
              <a:buClr>
                <a:srgbClr val="FFFFFF"/>
              </a:buClr>
              <a:buSzPct val="75000"/>
              <a:buFont typeface="Zapf Dingbats"/>
              <a:buChar char="✦"/>
              <a:defRPr sz="5220">
                <a:solidFill>
                  <a:srgbClr val="FFFB00"/>
                </a:solidFill>
                <a:effectLst/>
                <a:uFill>
                  <a:solidFill>
                    <a:srgbClr val="FFFFFF"/>
                  </a:solidFill>
                </a:uFill>
              </a:defRPr>
            </a:pPr>
            <a:r>
              <a:rPr>
                <a:solidFill>
                  <a:srgbClr val="FFFFFF"/>
                </a:solidFill>
              </a:rPr>
              <a:t>نظريَّة الأسطورة (ليبراليُّون، بعض "الإنجيليِّين")</a:t>
            </a:r>
          </a:p>
          <a:p>
            <a:pPr marL="662940" indent="-662940" algn="r" defTabSz="718184" rtl="1">
              <a:lnSpc>
                <a:spcPct val="99000"/>
              </a:lnSpc>
              <a:buSzPct val="75000"/>
              <a:buFont typeface="Zapf Dingbats"/>
              <a:buChar char="✦"/>
              <a:defRPr sz="5220">
                <a:solidFill>
                  <a:srgbClr val="FFFB00"/>
                </a:solidFill>
                <a:effectLst/>
                <a:uFill>
                  <a:solidFill>
                    <a:srgbClr val="FFFFFF"/>
                  </a:solidFill>
                </a:uFill>
              </a:defRPr>
            </a:pPr>
            <a:r>
              <a:t>نظريَّة الهيكل/ الوظيفة الكونيّ/ة (جون والتون)</a:t>
            </a:r>
          </a:p>
        </p:txBody>
      </p:sp>
      <p:sp>
        <p:nvSpPr>
          <p:cNvPr id="3983" name="Various Views of Genesis 1"/>
          <p:cNvSpPr txBox="1"/>
          <p:nvPr/>
        </p:nvSpPr>
        <p:spPr>
          <a:xfrm>
            <a:off x="7459530" y="901224"/>
            <a:ext cx="9464947" cy="14233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sz="8000">
                <a:solidFill>
                  <a:srgbClr val="78E2F7"/>
                </a:solidFill>
                <a:latin typeface="+mj-lt"/>
                <a:ea typeface="+mj-ea"/>
                <a:cs typeface="+mj-cs"/>
                <a:sym typeface="Helvetica"/>
              </a:defRPr>
            </a:lvl1pPr>
          </a:lstStyle>
          <a:p>
            <a:pPr/>
            <a:r>
              <a:t>نظريَّات التكوين 1 المختلفة</a:t>
            </a:r>
          </a:p>
        </p:txBody>
      </p:sp>
      <p:sp>
        <p:nvSpPr>
          <p:cNvPr id="3984" name="Line"/>
          <p:cNvSpPr/>
          <p:nvPr/>
        </p:nvSpPr>
        <p:spPr>
          <a:xfrm>
            <a:off x="12666607" y="9579130"/>
            <a:ext cx="8573433" cy="1"/>
          </a:xfrm>
          <a:prstGeom prst="line">
            <a:avLst/>
          </a:prstGeom>
          <a:ln w="152400">
            <a:solidFill>
              <a:srgbClr val="FF2600"/>
            </a:solidFill>
          </a:ln>
        </p:spPr>
        <p:txBody>
          <a:bodyPr lIns="45718" tIns="45718" rIns="45718" bIns="45718"/>
          <a:lstStyle/>
          <a:p>
            <a:pPr/>
          </a:p>
        </p:txBody>
      </p:sp>
      <p:sp>
        <p:nvSpPr>
          <p:cNvPr id="3985" name="Line"/>
          <p:cNvSpPr/>
          <p:nvPr/>
        </p:nvSpPr>
        <p:spPr>
          <a:xfrm>
            <a:off x="10619327" y="10507887"/>
            <a:ext cx="10646114" cy="1"/>
          </a:xfrm>
          <a:prstGeom prst="line">
            <a:avLst/>
          </a:prstGeom>
          <a:ln w="152400">
            <a:solidFill>
              <a:srgbClr val="FF2600"/>
            </a:solidFill>
          </a:ln>
        </p:spPr>
        <p:txBody>
          <a:bodyPr lIns="45718" tIns="45718" rIns="45718" bIns="45718"/>
          <a:lstStyle/>
          <a:p>
            <a:pPr/>
          </a:p>
        </p:txBody>
      </p:sp>
      <p:sp>
        <p:nvSpPr>
          <p:cNvPr id="3986" name="Line"/>
          <p:cNvSpPr/>
          <p:nvPr/>
        </p:nvSpPr>
        <p:spPr>
          <a:xfrm>
            <a:off x="10138358" y="11462043"/>
            <a:ext cx="11088982" cy="1"/>
          </a:xfrm>
          <a:prstGeom prst="line">
            <a:avLst/>
          </a:prstGeom>
          <a:ln w="152400">
            <a:solidFill>
              <a:srgbClr val="FF2600"/>
            </a:solidFill>
          </a:ln>
        </p:spPr>
        <p:txBody>
          <a:bodyPr lIns="45718" tIns="45718" rIns="45718" bIns="45718"/>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3984"/>
                                        </p:tgtEl>
                                        <p:attrNameLst>
                                          <p:attrName>style.visibility</p:attrName>
                                        </p:attrNameLst>
                                      </p:cBhvr>
                                      <p:to>
                                        <p:strVal val="visible"/>
                                      </p:to>
                                    </p:set>
                                    <p:animEffect filter="wipe(left)" transition="in">
                                      <p:cBhvr>
                                        <p:cTn id="7" dur="500"/>
                                        <p:tgtEl>
                                          <p:spTgt spid="398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3985"/>
                                        </p:tgtEl>
                                        <p:attrNameLst>
                                          <p:attrName>style.visibility</p:attrName>
                                        </p:attrNameLst>
                                      </p:cBhvr>
                                      <p:to>
                                        <p:strVal val="visible"/>
                                      </p:to>
                                    </p:set>
                                    <p:animEffect filter="wipe(left)" transition="in">
                                      <p:cBhvr>
                                        <p:cTn id="12" dur="500"/>
                                        <p:tgtEl>
                                          <p:spTgt spid="398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3986"/>
                                        </p:tgtEl>
                                        <p:attrNameLst>
                                          <p:attrName>style.visibility</p:attrName>
                                        </p:attrNameLst>
                                      </p:cBhvr>
                                      <p:to>
                                        <p:strVal val="visible"/>
                                      </p:to>
                                    </p:set>
                                    <p:animEffect filter="wipe(left)" transition="in">
                                      <p:cBhvr>
                                        <p:cTn id="17" dur="500"/>
                                        <p:tgtEl>
                                          <p:spTgt spid="39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84" grpId="1"/>
      <p:bldP build="whole" bldLvl="1" animBg="1" rev="0" advAuto="0" spid="3985" grpId="2"/>
      <p:bldP build="whole" bldLvl="1" animBg="1" rev="0" advAuto="0" spid="3986" grpId="3"/>
    </p:bldLst>
  </p:timing>
</p:sld>
</file>

<file path=ppt/slides/slide1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990" name="image48.png" descr="image48.png"/>
          <p:cNvPicPr>
            <a:picLocks noChangeAspect="1"/>
          </p:cNvPicPr>
          <p:nvPr/>
        </p:nvPicPr>
        <p:blipFill>
          <a:blip r:embed="rId2">
            <a:extLst/>
          </a:blip>
          <a:stretch>
            <a:fillRect/>
          </a:stretch>
        </p:blipFill>
        <p:spPr>
          <a:xfrm>
            <a:off x="16340858" y="9918700"/>
            <a:ext cx="3263902" cy="3263900"/>
          </a:xfrm>
          <a:prstGeom prst="rect">
            <a:avLst/>
          </a:prstGeom>
          <a:ln w="12700">
            <a:miter lim="400000"/>
          </a:ln>
          <a:effectLst>
            <a:outerShdw sx="100000" sy="100000" kx="0" ky="0" algn="b" rotWithShape="0" blurRad="50800" dist="38100" dir="2700000">
              <a:srgbClr val="000000">
                <a:alpha val="40000"/>
              </a:srgbClr>
            </a:outerShdw>
          </a:effectLst>
        </p:spPr>
      </p:pic>
      <p:pic>
        <p:nvPicPr>
          <p:cNvPr id="3991" name="image49.png" descr="image49.png"/>
          <p:cNvPicPr>
            <a:picLocks noChangeAspect="1"/>
          </p:cNvPicPr>
          <p:nvPr/>
        </p:nvPicPr>
        <p:blipFill>
          <a:blip r:embed="rId3">
            <a:extLst/>
          </a:blip>
          <a:stretch>
            <a:fillRect/>
          </a:stretch>
        </p:blipFill>
        <p:spPr>
          <a:xfrm>
            <a:off x="3098845" y="9917745"/>
            <a:ext cx="3263903" cy="3263902"/>
          </a:xfrm>
          <a:prstGeom prst="rect">
            <a:avLst/>
          </a:prstGeom>
          <a:ln w="12700">
            <a:miter lim="400000"/>
          </a:ln>
          <a:effectLst>
            <a:outerShdw sx="100000" sy="100000" kx="0" ky="0" algn="b" rotWithShape="0" blurRad="50800" dist="38100" dir="2700000">
              <a:srgbClr val="000000">
                <a:alpha val="40000"/>
              </a:srgbClr>
            </a:outerShdw>
          </a:effectLst>
        </p:spPr>
      </p:pic>
      <p:pic>
        <p:nvPicPr>
          <p:cNvPr id="3992" name="image50.png" descr="image50.png"/>
          <p:cNvPicPr>
            <a:picLocks noChangeAspect="1"/>
          </p:cNvPicPr>
          <p:nvPr/>
        </p:nvPicPr>
        <p:blipFill>
          <a:blip r:embed="rId4">
            <a:extLst/>
          </a:blip>
          <a:stretch>
            <a:fillRect/>
          </a:stretch>
        </p:blipFill>
        <p:spPr>
          <a:xfrm>
            <a:off x="6379860" y="9918700"/>
            <a:ext cx="3263902" cy="3263900"/>
          </a:xfrm>
          <a:prstGeom prst="rect">
            <a:avLst/>
          </a:prstGeom>
          <a:ln w="12700">
            <a:miter lim="400000"/>
          </a:ln>
          <a:effectLst>
            <a:outerShdw sx="100000" sy="100000" kx="0" ky="0" algn="b" rotWithShape="0" blurRad="50800" dist="38100" dir="2700000">
              <a:srgbClr val="000000">
                <a:alpha val="40000"/>
              </a:srgbClr>
            </a:outerShdw>
          </a:effectLst>
        </p:spPr>
      </p:pic>
      <p:sp>
        <p:nvSpPr>
          <p:cNvPr id="3993" name="Day 2"/>
          <p:cNvSpPr txBox="1"/>
          <p:nvPr/>
        </p:nvSpPr>
        <p:spPr>
          <a:xfrm>
            <a:off x="6933105" y="8901545"/>
            <a:ext cx="2281451" cy="10599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914400" rtl="1">
              <a:defRPr spc="-355" sz="6400">
                <a:solidFill>
                  <a:srgbClr val="FFFFFF"/>
                </a:solidFill>
                <a:effectLst>
                  <a:outerShdw sx="100000" sy="100000" kx="0" ky="0" algn="b" rotWithShape="0" blurRad="38100" dist="38100" dir="2700000">
                    <a:srgbClr val="000000">
                      <a:alpha val="43137"/>
                    </a:srgbClr>
                  </a:outerShdw>
                </a:effectLst>
                <a:uFill>
                  <a:solidFill>
                    <a:srgbClr val="FFFFFF"/>
                  </a:solidFill>
                </a:uFill>
                <a:latin typeface="+mj-lt"/>
                <a:ea typeface="+mj-ea"/>
                <a:cs typeface="+mj-cs"/>
                <a:sym typeface="Helvetica"/>
              </a:defRPr>
            </a:lvl1pPr>
          </a:lstStyle>
          <a:p>
            <a:pPr/>
            <a:r>
              <a:t>اليوم 2</a:t>
            </a:r>
          </a:p>
        </p:txBody>
      </p:sp>
      <p:pic>
        <p:nvPicPr>
          <p:cNvPr id="3994" name="image51.png" descr="image51.png"/>
          <p:cNvPicPr>
            <a:picLocks noChangeAspect="1"/>
          </p:cNvPicPr>
          <p:nvPr/>
        </p:nvPicPr>
        <p:blipFill>
          <a:blip r:embed="rId5">
            <a:extLst/>
          </a:blip>
          <a:stretch>
            <a:fillRect/>
          </a:stretch>
        </p:blipFill>
        <p:spPr>
          <a:xfrm>
            <a:off x="9784914" y="9918700"/>
            <a:ext cx="3263902" cy="3263900"/>
          </a:xfrm>
          <a:prstGeom prst="rect">
            <a:avLst/>
          </a:prstGeom>
          <a:ln w="12700">
            <a:miter lim="400000"/>
          </a:ln>
          <a:effectLst>
            <a:outerShdw sx="100000" sy="100000" kx="0" ky="0" algn="b" rotWithShape="0" blurRad="50800" dist="38100" dir="2700000">
              <a:srgbClr val="000000">
                <a:alpha val="40000"/>
              </a:srgbClr>
            </a:outerShdw>
          </a:effectLst>
        </p:spPr>
      </p:pic>
      <p:pic>
        <p:nvPicPr>
          <p:cNvPr id="3995" name="image52.png" descr="image52.png"/>
          <p:cNvPicPr>
            <a:picLocks noChangeAspect="1"/>
          </p:cNvPicPr>
          <p:nvPr/>
        </p:nvPicPr>
        <p:blipFill>
          <a:blip r:embed="rId6">
            <a:extLst/>
          </a:blip>
          <a:stretch>
            <a:fillRect/>
          </a:stretch>
        </p:blipFill>
        <p:spPr>
          <a:xfrm>
            <a:off x="13064170" y="9918700"/>
            <a:ext cx="3263902" cy="3263900"/>
          </a:xfrm>
          <a:prstGeom prst="rect">
            <a:avLst/>
          </a:prstGeom>
          <a:ln w="12700">
            <a:miter lim="400000"/>
          </a:ln>
          <a:effectLst>
            <a:outerShdw sx="100000" sy="100000" kx="0" ky="0" algn="b" rotWithShape="0" blurRad="50800" dist="38100" dir="2700000">
              <a:srgbClr val="000000">
                <a:alpha val="40000"/>
              </a:srgbClr>
            </a:outerShdw>
          </a:effectLst>
        </p:spPr>
      </p:pic>
      <p:sp>
        <p:nvSpPr>
          <p:cNvPr id="3996" name="Day 3"/>
          <p:cNvSpPr txBox="1"/>
          <p:nvPr/>
        </p:nvSpPr>
        <p:spPr>
          <a:xfrm>
            <a:off x="10114930" y="8901545"/>
            <a:ext cx="2473745" cy="10599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914400" rtl="1">
              <a:defRPr spc="-355" sz="6400">
                <a:solidFill>
                  <a:srgbClr val="FFFFFF"/>
                </a:solidFill>
                <a:effectLst>
                  <a:outerShdw sx="100000" sy="100000" kx="0" ky="0" algn="b" rotWithShape="0" blurRad="38100" dist="38100" dir="2700000">
                    <a:srgbClr val="000000">
                      <a:alpha val="43137"/>
                    </a:srgbClr>
                  </a:outerShdw>
                </a:effectLst>
                <a:uFill>
                  <a:solidFill>
                    <a:srgbClr val="FFFFFF"/>
                  </a:solidFill>
                </a:uFill>
                <a:latin typeface="+mj-lt"/>
                <a:ea typeface="+mj-ea"/>
                <a:cs typeface="+mj-cs"/>
                <a:sym typeface="Helvetica"/>
              </a:defRPr>
            </a:lvl1pPr>
          </a:lstStyle>
          <a:p>
            <a:pPr/>
            <a:r>
              <a:t>اليوم 3</a:t>
            </a:r>
          </a:p>
        </p:txBody>
      </p:sp>
      <p:sp>
        <p:nvSpPr>
          <p:cNvPr id="3997" name="Day 4"/>
          <p:cNvSpPr txBox="1"/>
          <p:nvPr/>
        </p:nvSpPr>
        <p:spPr>
          <a:xfrm>
            <a:off x="13489049" y="8901545"/>
            <a:ext cx="2219005" cy="10599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914400" rtl="1">
              <a:defRPr spc="-265" sz="6400">
                <a:solidFill>
                  <a:srgbClr val="FFFFFF"/>
                </a:solidFill>
                <a:effectLst>
                  <a:outerShdw sx="100000" sy="100000" kx="0" ky="0" algn="b" rotWithShape="0" blurRad="38100" dist="38100" dir="2700000">
                    <a:srgbClr val="000000">
                      <a:alpha val="43137"/>
                    </a:srgbClr>
                  </a:outerShdw>
                </a:effectLst>
                <a:uFill>
                  <a:solidFill>
                    <a:srgbClr val="FFFFFF"/>
                  </a:solidFill>
                </a:uFill>
                <a:latin typeface="+mj-lt"/>
                <a:ea typeface="+mj-ea"/>
                <a:cs typeface="+mj-cs"/>
                <a:sym typeface="Helvetica"/>
              </a:defRPr>
            </a:lvl1pPr>
          </a:lstStyle>
          <a:p>
            <a:pPr/>
            <a:r>
              <a:t>اليوم 4</a:t>
            </a:r>
          </a:p>
        </p:txBody>
      </p:sp>
      <p:sp>
        <p:nvSpPr>
          <p:cNvPr id="3998" name="Day 5"/>
          <p:cNvSpPr txBox="1"/>
          <p:nvPr/>
        </p:nvSpPr>
        <p:spPr>
          <a:xfrm>
            <a:off x="16799241" y="8901545"/>
            <a:ext cx="2156574" cy="10599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defTabSz="914400" rtl="1">
              <a:defRPr spc="-355" sz="6400">
                <a:solidFill>
                  <a:srgbClr val="FFFFFF"/>
                </a:solidFill>
                <a:effectLst>
                  <a:outerShdw sx="100000" sy="100000" kx="0" ky="0" algn="b" rotWithShape="0" blurRad="38100" dist="38100" dir="2700000">
                    <a:srgbClr val="000000">
                      <a:alpha val="43137"/>
                    </a:srgbClr>
                  </a:outerShdw>
                </a:effectLst>
                <a:uFill>
                  <a:solidFill>
                    <a:srgbClr val="FFFFFF"/>
                  </a:solidFill>
                </a:uFill>
                <a:latin typeface="+mj-lt"/>
                <a:ea typeface="+mj-ea"/>
                <a:cs typeface="+mj-cs"/>
                <a:sym typeface="Helvetica"/>
              </a:defRPr>
            </a:pPr>
            <a:r>
              <a:t>اليوم  </a:t>
            </a:r>
            <a:r>
              <a:rPr spc="-265"/>
              <a:t>5</a:t>
            </a:r>
          </a:p>
        </p:txBody>
      </p:sp>
      <p:pic>
        <p:nvPicPr>
          <p:cNvPr id="3999" name="image53.png" descr="image53.png"/>
          <p:cNvPicPr>
            <a:picLocks noChangeAspect="1"/>
          </p:cNvPicPr>
          <p:nvPr/>
        </p:nvPicPr>
        <p:blipFill>
          <a:blip r:embed="rId7">
            <a:extLst/>
          </a:blip>
          <a:stretch>
            <a:fillRect/>
          </a:stretch>
        </p:blipFill>
        <p:spPr>
          <a:xfrm>
            <a:off x="19723329" y="9918700"/>
            <a:ext cx="3263902" cy="3263900"/>
          </a:xfrm>
          <a:prstGeom prst="rect">
            <a:avLst/>
          </a:prstGeom>
          <a:ln w="12700">
            <a:miter lim="400000"/>
          </a:ln>
          <a:effectLst>
            <a:outerShdw sx="100000" sy="100000" kx="0" ky="0" algn="b" rotWithShape="0" blurRad="50800" dist="38100" dir="2700000">
              <a:srgbClr val="000000">
                <a:alpha val="40000"/>
              </a:srgbClr>
            </a:outerShdw>
          </a:effectLst>
        </p:spPr>
      </p:pic>
      <p:sp>
        <p:nvSpPr>
          <p:cNvPr id="4000" name="Day 6"/>
          <p:cNvSpPr txBox="1"/>
          <p:nvPr/>
        </p:nvSpPr>
        <p:spPr>
          <a:xfrm>
            <a:off x="20237564" y="8901545"/>
            <a:ext cx="2281452" cy="10599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defTabSz="914400" rtl="1">
              <a:defRPr spc="-355" sz="6400">
                <a:solidFill>
                  <a:srgbClr val="FFFFFF"/>
                </a:solidFill>
                <a:effectLst>
                  <a:outerShdw sx="100000" sy="100000" kx="0" ky="0" algn="b" rotWithShape="0" blurRad="38100" dist="38100" dir="2700000">
                    <a:srgbClr val="000000">
                      <a:alpha val="43137"/>
                    </a:srgbClr>
                  </a:outerShdw>
                </a:effectLst>
                <a:uFill>
                  <a:solidFill>
                    <a:srgbClr val="FFFFFF"/>
                  </a:solidFill>
                </a:uFill>
                <a:latin typeface="+mj-lt"/>
                <a:ea typeface="+mj-ea"/>
                <a:cs typeface="+mj-cs"/>
                <a:sym typeface="Helvetica"/>
              </a:defRPr>
            </a:pPr>
            <a:r>
              <a:t>اليوم  </a:t>
            </a:r>
            <a:r>
              <a:rPr spc="-265"/>
              <a:t>6</a:t>
            </a:r>
          </a:p>
        </p:txBody>
      </p:sp>
      <p:sp>
        <p:nvSpPr>
          <p:cNvPr id="4001" name="Day 1"/>
          <p:cNvSpPr txBox="1"/>
          <p:nvPr/>
        </p:nvSpPr>
        <p:spPr>
          <a:xfrm>
            <a:off x="3101806" y="8901545"/>
            <a:ext cx="3263902" cy="10599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914400" rtl="1">
              <a:defRPr spc="-355" sz="6400">
                <a:solidFill>
                  <a:srgbClr val="FFFFFF"/>
                </a:solidFill>
                <a:effectLst>
                  <a:outerShdw sx="100000" sy="100000" kx="0" ky="0" algn="b" rotWithShape="0" blurRad="38100" dist="38100" dir="2700000">
                    <a:srgbClr val="000000">
                      <a:alpha val="43137"/>
                    </a:srgbClr>
                  </a:outerShdw>
                </a:effectLst>
                <a:uFill>
                  <a:solidFill>
                    <a:srgbClr val="FFFFFF"/>
                  </a:solidFill>
                </a:uFill>
                <a:latin typeface="+mj-lt"/>
                <a:ea typeface="+mj-ea"/>
                <a:cs typeface="+mj-cs"/>
                <a:sym typeface="Helvetica"/>
              </a:defRPr>
            </a:lvl1pPr>
          </a:lstStyle>
          <a:p>
            <a:pPr/>
            <a:r>
              <a:t>اليوم 1</a:t>
            </a:r>
          </a:p>
        </p:txBody>
      </p:sp>
      <p:grpSp>
        <p:nvGrpSpPr>
          <p:cNvPr id="4005" name="Group"/>
          <p:cNvGrpSpPr/>
          <p:nvPr/>
        </p:nvGrpSpPr>
        <p:grpSpPr>
          <a:xfrm>
            <a:off x="4083992" y="2949044"/>
            <a:ext cx="16274352" cy="6036231"/>
            <a:chOff x="0" y="0"/>
            <a:chExt cx="16274351" cy="6036230"/>
          </a:xfrm>
        </p:grpSpPr>
        <p:sp>
          <p:nvSpPr>
            <p:cNvPr id="4002" name="Line"/>
            <p:cNvSpPr/>
            <p:nvPr/>
          </p:nvSpPr>
          <p:spPr>
            <a:xfrm flipH="1">
              <a:off x="0" y="1767686"/>
              <a:ext cx="4722291" cy="4268545"/>
            </a:xfrm>
            <a:prstGeom prst="line">
              <a:avLst/>
            </a:prstGeom>
            <a:noFill/>
            <a:ln w="101600" cap="flat">
              <a:solidFill>
                <a:srgbClr val="00FDFF"/>
              </a:solidFill>
              <a:prstDash val="solid"/>
              <a:round/>
              <a:tailEnd type="triangle" w="med" len="med"/>
            </a:ln>
            <a:effectLst/>
          </p:spPr>
          <p:txBody>
            <a:bodyPr wrap="square" lIns="45718" tIns="45718" rIns="45718" bIns="45718" numCol="1" anchor="t">
              <a:noAutofit/>
            </a:bodyPr>
            <a:lstStyle/>
            <a:p>
              <a:pPr/>
            </a:p>
          </p:txBody>
        </p:sp>
        <p:sp>
          <p:nvSpPr>
            <p:cNvPr id="4003" name="Rectangle"/>
            <p:cNvSpPr/>
            <p:nvPr/>
          </p:nvSpPr>
          <p:spPr>
            <a:xfrm>
              <a:off x="4592247" y="0"/>
              <a:ext cx="11682105" cy="1928028"/>
            </a:xfrm>
            <a:prstGeom prst="rect">
              <a:avLst/>
            </a:prstGeom>
            <a:blipFill rotWithShape="1">
              <a:blip r:embed="rId8"/>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004" name="gap theory?"/>
            <p:cNvSpPr txBox="1"/>
            <p:nvPr/>
          </p:nvSpPr>
          <p:spPr>
            <a:xfrm>
              <a:off x="4819881" y="492576"/>
              <a:ext cx="11226838" cy="9578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defTabSz="914400" rtl="1">
                <a:lnSpc>
                  <a:spcPct val="80000"/>
                </a:lnSpc>
                <a:defRPr sz="6400">
                  <a:effectLst>
                    <a:outerShdw sx="100000" sy="100000" kx="0" ky="0" algn="b" rotWithShape="0" blurRad="38100" dist="38100" dir="2700000">
                      <a:srgbClr val="000000">
                        <a:alpha val="43137"/>
                      </a:srgbClr>
                    </a:outerShdw>
                  </a:effectLst>
                  <a:uFill>
                    <a:solidFill>
                      <a:srgbClr val="FFFFFF"/>
                    </a:solidFill>
                  </a:uFill>
                  <a:latin typeface="Calibri"/>
                  <a:ea typeface="Calibri"/>
                  <a:cs typeface="Calibri"/>
                  <a:sym typeface="Calibri"/>
                </a:defRPr>
              </a:lvl1pPr>
            </a:lstStyle>
            <a:p>
              <a:pPr/>
              <a:r>
                <a:t>نظريَّة الفجوة؟</a:t>
              </a:r>
            </a:p>
          </p:txBody>
        </p:sp>
      </p:grpSp>
      <p:grpSp>
        <p:nvGrpSpPr>
          <p:cNvPr id="4014" name="Group"/>
          <p:cNvGrpSpPr/>
          <p:nvPr/>
        </p:nvGrpSpPr>
        <p:grpSpPr>
          <a:xfrm>
            <a:off x="5746640" y="5013323"/>
            <a:ext cx="17145043" cy="4003036"/>
            <a:chOff x="1" y="0"/>
            <a:chExt cx="17145041" cy="4003034"/>
          </a:xfrm>
        </p:grpSpPr>
        <p:sp>
          <p:nvSpPr>
            <p:cNvPr id="4006" name="Line"/>
            <p:cNvSpPr/>
            <p:nvPr/>
          </p:nvSpPr>
          <p:spPr>
            <a:xfrm flipH="1">
              <a:off x="1" y="2679072"/>
              <a:ext cx="3218809" cy="1323963"/>
            </a:xfrm>
            <a:prstGeom prst="line">
              <a:avLst/>
            </a:prstGeom>
            <a:noFill/>
            <a:ln w="101600" cap="flat">
              <a:solidFill>
                <a:srgbClr val="EC9E41"/>
              </a:solidFill>
              <a:prstDash val="solid"/>
              <a:round/>
              <a:tailEnd type="triangle" w="med" len="med"/>
            </a:ln>
            <a:effectLst/>
          </p:spPr>
          <p:txBody>
            <a:bodyPr wrap="square" lIns="45718" tIns="45718" rIns="45718" bIns="45718" numCol="1" anchor="t">
              <a:noAutofit/>
            </a:bodyPr>
            <a:lstStyle/>
            <a:p>
              <a:pPr/>
            </a:p>
          </p:txBody>
        </p:sp>
        <p:sp>
          <p:nvSpPr>
            <p:cNvPr id="4007" name="Line"/>
            <p:cNvSpPr/>
            <p:nvPr/>
          </p:nvSpPr>
          <p:spPr>
            <a:xfrm flipH="1">
              <a:off x="2440704" y="2787626"/>
              <a:ext cx="1569515" cy="1123648"/>
            </a:xfrm>
            <a:prstGeom prst="line">
              <a:avLst/>
            </a:prstGeom>
            <a:noFill/>
            <a:ln w="101600" cap="flat">
              <a:solidFill>
                <a:srgbClr val="EC9E41"/>
              </a:solidFill>
              <a:prstDash val="solid"/>
              <a:round/>
              <a:tailEnd type="triangle" w="med" len="med"/>
            </a:ln>
            <a:effectLst/>
          </p:spPr>
          <p:txBody>
            <a:bodyPr wrap="square" lIns="45718" tIns="45718" rIns="45718" bIns="45718" numCol="1" anchor="t">
              <a:noAutofit/>
            </a:bodyPr>
            <a:lstStyle/>
            <a:p>
              <a:pPr/>
            </a:p>
          </p:txBody>
        </p:sp>
        <p:sp>
          <p:nvSpPr>
            <p:cNvPr id="4008" name="Line"/>
            <p:cNvSpPr/>
            <p:nvPr/>
          </p:nvSpPr>
          <p:spPr>
            <a:xfrm>
              <a:off x="5784722" y="2718238"/>
              <a:ext cx="1" cy="1221939"/>
            </a:xfrm>
            <a:prstGeom prst="line">
              <a:avLst/>
            </a:prstGeom>
            <a:noFill/>
            <a:ln w="101600" cap="flat">
              <a:solidFill>
                <a:srgbClr val="EC9E41"/>
              </a:solidFill>
              <a:prstDash val="solid"/>
              <a:round/>
              <a:tailEnd type="triangle" w="med" len="med"/>
            </a:ln>
            <a:effectLst/>
          </p:spPr>
          <p:txBody>
            <a:bodyPr wrap="square" lIns="45718" tIns="45718" rIns="45718" bIns="45718" numCol="1" anchor="t">
              <a:noAutofit/>
            </a:bodyPr>
            <a:lstStyle/>
            <a:p>
              <a:pPr/>
            </a:p>
          </p:txBody>
        </p:sp>
        <p:sp>
          <p:nvSpPr>
            <p:cNvPr id="4009" name="Line"/>
            <p:cNvSpPr/>
            <p:nvPr/>
          </p:nvSpPr>
          <p:spPr>
            <a:xfrm>
              <a:off x="9069222" y="2709042"/>
              <a:ext cx="1" cy="1240331"/>
            </a:xfrm>
            <a:prstGeom prst="line">
              <a:avLst/>
            </a:prstGeom>
            <a:noFill/>
            <a:ln w="101600" cap="flat">
              <a:solidFill>
                <a:srgbClr val="EC9E41"/>
              </a:solidFill>
              <a:prstDash val="solid"/>
              <a:round/>
              <a:tailEnd type="triangle" w="med" len="med"/>
            </a:ln>
            <a:effectLst/>
          </p:spPr>
          <p:txBody>
            <a:bodyPr wrap="square" lIns="45718" tIns="45718" rIns="45718" bIns="45718" numCol="1" anchor="t">
              <a:noAutofit/>
            </a:bodyPr>
            <a:lstStyle/>
            <a:p>
              <a:pPr/>
            </a:p>
          </p:txBody>
        </p:sp>
        <p:sp>
          <p:nvSpPr>
            <p:cNvPr id="4010" name="Line"/>
            <p:cNvSpPr/>
            <p:nvPr/>
          </p:nvSpPr>
          <p:spPr>
            <a:xfrm>
              <a:off x="12413238" y="2756339"/>
              <a:ext cx="1" cy="1145738"/>
            </a:xfrm>
            <a:prstGeom prst="line">
              <a:avLst/>
            </a:prstGeom>
            <a:noFill/>
            <a:ln w="101600" cap="flat">
              <a:solidFill>
                <a:srgbClr val="EC9E41"/>
              </a:solidFill>
              <a:prstDash val="solid"/>
              <a:round/>
              <a:tailEnd type="triangle" w="med" len="med"/>
            </a:ln>
            <a:effectLst/>
          </p:spPr>
          <p:txBody>
            <a:bodyPr wrap="square" lIns="45718" tIns="45718" rIns="45718" bIns="45718" numCol="1" anchor="t">
              <a:noAutofit/>
            </a:bodyPr>
            <a:lstStyle/>
            <a:p>
              <a:pPr/>
            </a:p>
          </p:txBody>
        </p:sp>
        <p:sp>
          <p:nvSpPr>
            <p:cNvPr id="4011" name="Line"/>
            <p:cNvSpPr/>
            <p:nvPr/>
          </p:nvSpPr>
          <p:spPr>
            <a:xfrm>
              <a:off x="15797880" y="2810206"/>
              <a:ext cx="1" cy="1145738"/>
            </a:xfrm>
            <a:prstGeom prst="line">
              <a:avLst/>
            </a:prstGeom>
            <a:noFill/>
            <a:ln w="101600" cap="flat">
              <a:solidFill>
                <a:srgbClr val="EC9E41"/>
              </a:solidFill>
              <a:prstDash val="solid"/>
              <a:round/>
              <a:tailEnd type="triangle" w="med" len="med"/>
            </a:ln>
            <a:effectLst/>
          </p:spPr>
          <p:txBody>
            <a:bodyPr wrap="square" lIns="45718" tIns="45718" rIns="45718" bIns="45718" numCol="1" anchor="t">
              <a:noAutofit/>
            </a:bodyPr>
            <a:lstStyle/>
            <a:p>
              <a:pPr/>
            </a:p>
          </p:txBody>
        </p:sp>
        <p:sp>
          <p:nvSpPr>
            <p:cNvPr id="4012" name="Rectangle"/>
            <p:cNvSpPr/>
            <p:nvPr/>
          </p:nvSpPr>
          <p:spPr>
            <a:xfrm>
              <a:off x="2896117" y="-1"/>
              <a:ext cx="14248926" cy="2952754"/>
            </a:xfrm>
            <a:prstGeom prst="rect">
              <a:avLst/>
            </a:prstGeom>
            <a:blipFill rotWithShape="1">
              <a:blip r:embed="rId9"/>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013" name="day-age view?"/>
            <p:cNvSpPr txBox="1"/>
            <p:nvPr/>
          </p:nvSpPr>
          <p:spPr>
            <a:xfrm>
              <a:off x="3171950" y="257175"/>
              <a:ext cx="13695715" cy="912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914400" rtl="1">
                <a:lnSpc>
                  <a:spcPct val="90000"/>
                </a:lnSpc>
                <a:defRPr sz="6400">
                  <a:effectLst>
                    <a:outerShdw sx="100000" sy="100000" kx="0" ky="0" algn="b" rotWithShape="0" blurRad="38100" dist="38100" dir="2700000">
                      <a:srgbClr val="000000">
                        <a:alpha val="43137"/>
                      </a:srgbClr>
                    </a:outerShdw>
                  </a:effectLst>
                  <a:uFill>
                    <a:solidFill>
                      <a:srgbClr val="FFFFFF"/>
                    </a:solidFill>
                  </a:uFill>
                  <a:latin typeface="Calibri"/>
                  <a:ea typeface="Calibri"/>
                  <a:cs typeface="Calibri"/>
                  <a:sym typeface="Calibri"/>
                </a:defRPr>
              </a:lvl1pPr>
            </a:lstStyle>
            <a:p>
              <a:pPr/>
              <a:r>
                <a:t>نظريَّة اليوم الحقبيّ؟</a:t>
              </a:r>
            </a:p>
          </p:txBody>
        </p:sp>
      </p:grpSp>
      <p:grpSp>
        <p:nvGrpSpPr>
          <p:cNvPr id="4023" name="Group"/>
          <p:cNvGrpSpPr/>
          <p:nvPr/>
        </p:nvGrpSpPr>
        <p:grpSpPr>
          <a:xfrm>
            <a:off x="6237368" y="6523355"/>
            <a:ext cx="16658342" cy="3482382"/>
            <a:chOff x="0" y="0"/>
            <a:chExt cx="16658341" cy="3482380"/>
          </a:xfrm>
        </p:grpSpPr>
        <p:sp>
          <p:nvSpPr>
            <p:cNvPr id="4015" name="Line"/>
            <p:cNvSpPr/>
            <p:nvPr/>
          </p:nvSpPr>
          <p:spPr>
            <a:xfrm>
              <a:off x="22766" y="2834224"/>
              <a:ext cx="2" cy="644477"/>
            </a:xfrm>
            <a:prstGeom prst="line">
              <a:avLst/>
            </a:prstGeom>
            <a:noFill/>
            <a:ln w="101600" cap="flat">
              <a:solidFill>
                <a:srgbClr val="FFFB01"/>
              </a:solidFill>
              <a:prstDash val="solid"/>
              <a:round/>
              <a:tailEnd type="triangle" w="med" len="med"/>
            </a:ln>
            <a:effectLst/>
          </p:spPr>
          <p:txBody>
            <a:bodyPr wrap="square" lIns="45718" tIns="45718" rIns="45718" bIns="45718" numCol="1" anchor="t">
              <a:noAutofit/>
            </a:bodyPr>
            <a:lstStyle/>
            <a:p>
              <a:pPr/>
            </a:p>
          </p:txBody>
        </p:sp>
        <p:sp>
          <p:nvSpPr>
            <p:cNvPr id="4016" name="Line"/>
            <p:cNvSpPr/>
            <p:nvPr/>
          </p:nvSpPr>
          <p:spPr>
            <a:xfrm flipH="1">
              <a:off x="3447313" y="1272354"/>
              <a:ext cx="2" cy="2210027"/>
            </a:xfrm>
            <a:prstGeom prst="line">
              <a:avLst/>
            </a:prstGeom>
            <a:noFill/>
            <a:ln w="101600" cap="flat">
              <a:solidFill>
                <a:srgbClr val="FFFB01"/>
              </a:solidFill>
              <a:prstDash val="solid"/>
              <a:round/>
              <a:tailEnd type="triangle" w="med" len="med"/>
            </a:ln>
            <a:effectLst/>
          </p:spPr>
          <p:txBody>
            <a:bodyPr wrap="square" lIns="45718" tIns="45718" rIns="45718" bIns="45718" numCol="1" anchor="t">
              <a:noAutofit/>
            </a:bodyPr>
            <a:lstStyle/>
            <a:p>
              <a:pPr/>
            </a:p>
          </p:txBody>
        </p:sp>
        <p:sp>
          <p:nvSpPr>
            <p:cNvPr id="4017" name="Line"/>
            <p:cNvSpPr/>
            <p:nvPr/>
          </p:nvSpPr>
          <p:spPr>
            <a:xfrm>
              <a:off x="6738083" y="1269750"/>
              <a:ext cx="2" cy="2208952"/>
            </a:xfrm>
            <a:prstGeom prst="line">
              <a:avLst/>
            </a:prstGeom>
            <a:noFill/>
            <a:ln w="101600" cap="flat">
              <a:solidFill>
                <a:srgbClr val="FFFB01"/>
              </a:solidFill>
              <a:prstDash val="solid"/>
              <a:round/>
              <a:tailEnd type="triangle" w="med" len="med"/>
            </a:ln>
            <a:effectLst/>
          </p:spPr>
          <p:txBody>
            <a:bodyPr wrap="square" lIns="45718" tIns="45718" rIns="45718" bIns="45718" numCol="1" anchor="t">
              <a:noAutofit/>
            </a:bodyPr>
            <a:lstStyle/>
            <a:p>
              <a:pPr/>
            </a:p>
          </p:txBody>
        </p:sp>
        <p:sp>
          <p:nvSpPr>
            <p:cNvPr id="4018" name="Line"/>
            <p:cNvSpPr/>
            <p:nvPr/>
          </p:nvSpPr>
          <p:spPr>
            <a:xfrm>
              <a:off x="10028853" y="1273255"/>
              <a:ext cx="2" cy="2205447"/>
            </a:xfrm>
            <a:prstGeom prst="line">
              <a:avLst/>
            </a:prstGeom>
            <a:noFill/>
            <a:ln w="101600" cap="flat">
              <a:solidFill>
                <a:srgbClr val="FFFB01"/>
              </a:solidFill>
              <a:prstDash val="solid"/>
              <a:round/>
              <a:tailEnd type="triangle" w="med" len="med"/>
            </a:ln>
            <a:effectLst/>
          </p:spPr>
          <p:txBody>
            <a:bodyPr wrap="square" lIns="45718" tIns="45718" rIns="45718" bIns="45718" numCol="1" anchor="t">
              <a:noAutofit/>
            </a:bodyPr>
            <a:lstStyle/>
            <a:p>
              <a:pPr/>
            </a:p>
          </p:txBody>
        </p:sp>
        <p:sp>
          <p:nvSpPr>
            <p:cNvPr id="4019" name="Line"/>
            <p:cNvSpPr/>
            <p:nvPr/>
          </p:nvSpPr>
          <p:spPr>
            <a:xfrm>
              <a:off x="13319623" y="1269751"/>
              <a:ext cx="2" cy="2208950"/>
            </a:xfrm>
            <a:prstGeom prst="line">
              <a:avLst/>
            </a:prstGeom>
            <a:noFill/>
            <a:ln w="101600" cap="flat">
              <a:solidFill>
                <a:srgbClr val="FFFB01"/>
              </a:solidFill>
              <a:prstDash val="solid"/>
              <a:round/>
              <a:tailEnd type="triangle" w="med" len="med"/>
            </a:ln>
            <a:effectLst/>
          </p:spPr>
          <p:txBody>
            <a:bodyPr wrap="square" lIns="45718" tIns="45718" rIns="45718" bIns="45718" numCol="1" anchor="t">
              <a:noAutofit/>
            </a:bodyPr>
            <a:lstStyle/>
            <a:p>
              <a:pPr/>
            </a:p>
          </p:txBody>
        </p:sp>
        <p:sp>
          <p:nvSpPr>
            <p:cNvPr id="4020" name="Rectangle"/>
            <p:cNvSpPr/>
            <p:nvPr/>
          </p:nvSpPr>
          <p:spPr>
            <a:xfrm>
              <a:off x="2396712" y="-1"/>
              <a:ext cx="14261630" cy="1437697"/>
            </a:xfrm>
            <a:prstGeom prst="rect">
              <a:avLst/>
            </a:prstGeom>
            <a:blipFill rotWithShape="1">
              <a:blip r:embed="rId10"/>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021" name="day-gap-day view?"/>
            <p:cNvSpPr txBox="1"/>
            <p:nvPr/>
          </p:nvSpPr>
          <p:spPr>
            <a:xfrm>
              <a:off x="2660618" y="261646"/>
              <a:ext cx="13695717" cy="9128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914400" rtl="1">
                <a:lnSpc>
                  <a:spcPct val="90000"/>
                </a:lnSpc>
                <a:defRPr sz="6400">
                  <a:effectLst>
                    <a:outerShdw sx="100000" sy="100000" kx="0" ky="0" algn="b" rotWithShape="0" blurRad="38100" dist="38100" dir="2700000">
                      <a:srgbClr val="000000">
                        <a:alpha val="43137"/>
                      </a:srgbClr>
                    </a:outerShdw>
                  </a:effectLst>
                  <a:uFill>
                    <a:solidFill>
                      <a:srgbClr val="FFFFFF"/>
                    </a:solidFill>
                  </a:uFill>
                  <a:latin typeface="Calibri"/>
                  <a:ea typeface="Calibri"/>
                  <a:cs typeface="Calibri"/>
                  <a:sym typeface="Calibri"/>
                </a:defRPr>
              </a:lvl1pPr>
            </a:lstStyle>
            <a:p>
              <a:pPr/>
              <a:r>
                <a:t>نظريَّة يوم-فجوة-يوم؟</a:t>
              </a:r>
            </a:p>
          </p:txBody>
        </p:sp>
        <p:sp>
          <p:nvSpPr>
            <p:cNvPr id="4022" name="Line"/>
            <p:cNvSpPr/>
            <p:nvPr/>
          </p:nvSpPr>
          <p:spPr>
            <a:xfrm flipV="1">
              <a:off x="0" y="1277497"/>
              <a:ext cx="3005776" cy="1588510"/>
            </a:xfrm>
            <a:prstGeom prst="line">
              <a:avLst/>
            </a:prstGeom>
            <a:noFill/>
            <a:ln w="101600" cap="flat">
              <a:solidFill>
                <a:srgbClr val="FFFB01"/>
              </a:solidFill>
              <a:prstDash val="solid"/>
              <a:miter lim="400000"/>
            </a:ln>
            <a:effectLst/>
          </p:spPr>
          <p:txBody>
            <a:bodyPr wrap="square" lIns="45718" tIns="45718" rIns="45718" bIns="45718" numCol="1" anchor="t">
              <a:noAutofit/>
            </a:bodyPr>
            <a:lstStyle/>
            <a:p>
              <a:pPr/>
            </a:p>
          </p:txBody>
        </p:sp>
      </p:grpSp>
      <p:sp>
        <p:nvSpPr>
          <p:cNvPr id="4024" name="Where do you fit millions of years?"/>
          <p:cNvSpPr txBox="1"/>
          <p:nvPr>
            <p:ph type="title" idx="4294967295"/>
          </p:nvPr>
        </p:nvSpPr>
        <p:spPr>
          <a:xfrm>
            <a:off x="1501444" y="803315"/>
            <a:ext cx="21381112" cy="1391603"/>
          </a:xfrm>
          <a:prstGeom prst="rect">
            <a:avLst/>
          </a:prstGeom>
        </p:spPr>
        <p:txBody>
          <a:bodyPr lIns="0" tIns="0" rIns="0" bIns="0">
            <a:noAutofit/>
          </a:bodyPr>
          <a:lstStyle>
            <a:lvl1pPr rtl="1">
              <a:defRPr sz="9600">
                <a:solidFill>
                  <a:srgbClr val="FFCD8A"/>
                </a:solidFill>
                <a:latin typeface="+mj-lt"/>
                <a:ea typeface="+mj-ea"/>
                <a:cs typeface="+mj-cs"/>
                <a:sym typeface="Helvetica"/>
              </a:defRPr>
            </a:lvl1pPr>
          </a:lstStyle>
          <a:p>
            <a:pPr/>
            <a:r>
              <a:t>أين توافِق ملايين السنين؟</a:t>
            </a:r>
          </a:p>
        </p:txBody>
      </p:sp>
      <p:grpSp>
        <p:nvGrpSpPr>
          <p:cNvPr id="4028" name="Group"/>
          <p:cNvGrpSpPr/>
          <p:nvPr/>
        </p:nvGrpSpPr>
        <p:grpSpPr>
          <a:xfrm>
            <a:off x="2009807" y="2613481"/>
            <a:ext cx="6452563" cy="9533178"/>
            <a:chOff x="0" y="0"/>
            <a:chExt cx="6452561" cy="9533176"/>
          </a:xfrm>
        </p:grpSpPr>
        <p:sp>
          <p:nvSpPr>
            <p:cNvPr id="4025" name="Rectangle"/>
            <p:cNvSpPr/>
            <p:nvPr/>
          </p:nvSpPr>
          <p:spPr>
            <a:xfrm>
              <a:off x="0" y="0"/>
              <a:ext cx="6452563" cy="1589124"/>
            </a:xfrm>
            <a:prstGeom prst="rect">
              <a:avLst/>
            </a:prstGeom>
            <a:blipFill rotWithShape="1">
              <a:blip r:embed="rId11"/>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026" name="Line"/>
            <p:cNvSpPr/>
            <p:nvPr/>
          </p:nvSpPr>
          <p:spPr>
            <a:xfrm flipH="1">
              <a:off x="334233" y="1204600"/>
              <a:ext cx="947620" cy="8328577"/>
            </a:xfrm>
            <a:prstGeom prst="line">
              <a:avLst/>
            </a:prstGeom>
            <a:noFill/>
            <a:ln w="101600" cap="flat">
              <a:solidFill>
                <a:srgbClr val="00F900"/>
              </a:solidFill>
              <a:prstDash val="solid"/>
              <a:round/>
              <a:tailEnd type="triangle" w="med" len="med"/>
            </a:ln>
            <a:effectLst/>
          </p:spPr>
          <p:txBody>
            <a:bodyPr wrap="square" lIns="45718" tIns="45718" rIns="45718" bIns="45718" numCol="1" anchor="t">
              <a:noAutofit/>
            </a:bodyPr>
            <a:lstStyle/>
            <a:p>
              <a:pPr/>
            </a:p>
          </p:txBody>
        </p:sp>
        <p:sp>
          <p:nvSpPr>
            <p:cNvPr id="4027" name="Before Gen. 1:1?"/>
            <p:cNvSpPr txBox="1"/>
            <p:nvPr/>
          </p:nvSpPr>
          <p:spPr>
            <a:xfrm>
              <a:off x="145694" y="324661"/>
              <a:ext cx="6160736" cy="912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914400" rtl="1">
                <a:defRPr sz="6400">
                  <a:effectLst>
                    <a:outerShdw sx="100000" sy="100000" kx="0" ky="0" algn="b" rotWithShape="0" blurRad="38100" dist="38100" dir="2700000">
                      <a:srgbClr val="000000">
                        <a:alpha val="43137"/>
                      </a:srgbClr>
                    </a:outerShdw>
                  </a:effectLst>
                  <a:uFill>
                    <a:solidFill>
                      <a:srgbClr val="FFFFFF"/>
                    </a:solidFill>
                  </a:uFill>
                  <a:latin typeface="Calibri"/>
                  <a:ea typeface="Calibri"/>
                  <a:cs typeface="Calibri"/>
                  <a:sym typeface="Calibri"/>
                </a:defRPr>
              </a:lvl1pPr>
            </a:lstStyle>
            <a:p>
              <a:pPr/>
              <a:r>
                <a:t>قبل تك 1: 1</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4014"/>
                                        </p:tgtEl>
                                        <p:attrNameLst>
                                          <p:attrName>style.visibility</p:attrName>
                                        </p:attrNameLst>
                                      </p:cBhvr>
                                      <p:to>
                                        <p:strVal val="visible"/>
                                      </p:to>
                                    </p:set>
                                    <p:animEffect filter="wipe(up)" transition="in">
                                      <p:cBhvr>
                                        <p:cTn id="7" dur="500"/>
                                        <p:tgtEl>
                                          <p:spTgt spid="401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2" grpId="2" fill="hold">
                                  <p:stCondLst>
                                    <p:cond delay="0"/>
                                  </p:stCondLst>
                                  <p:iterate type="el" backwards="0">
                                    <p:tmAbs val="0"/>
                                  </p:iterate>
                                  <p:childTnLst>
                                    <p:set>
                                      <p:cBhvr>
                                        <p:cTn id="11" fill="hold"/>
                                        <p:tgtEl>
                                          <p:spTgt spid="4023"/>
                                        </p:tgtEl>
                                        <p:attrNameLst>
                                          <p:attrName>style.visibility</p:attrName>
                                        </p:attrNameLst>
                                      </p:cBhvr>
                                      <p:to>
                                        <p:strVal val="visible"/>
                                      </p:to>
                                    </p:set>
                                    <p:animEffect filter="wipe(up)" transition="in">
                                      <p:cBhvr>
                                        <p:cTn id="12" dur="499"/>
                                        <p:tgtEl>
                                          <p:spTgt spid="402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2" grpId="3" fill="hold">
                                  <p:stCondLst>
                                    <p:cond delay="0"/>
                                  </p:stCondLst>
                                  <p:iterate type="el" backwards="0">
                                    <p:tmAbs val="0"/>
                                  </p:iterate>
                                  <p:childTnLst>
                                    <p:set>
                                      <p:cBhvr>
                                        <p:cTn id="16" fill="hold"/>
                                        <p:tgtEl>
                                          <p:spTgt spid="4005"/>
                                        </p:tgtEl>
                                        <p:attrNameLst>
                                          <p:attrName>style.visibility</p:attrName>
                                        </p:attrNameLst>
                                      </p:cBhvr>
                                      <p:to>
                                        <p:strVal val="visible"/>
                                      </p:to>
                                    </p:set>
                                    <p:animEffect filter="wipe(up)" transition="in">
                                      <p:cBhvr>
                                        <p:cTn id="17" dur="499"/>
                                        <p:tgtEl>
                                          <p:spTgt spid="4005"/>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1" presetID="22" grpId="4" fill="hold">
                                  <p:stCondLst>
                                    <p:cond delay="0"/>
                                  </p:stCondLst>
                                  <p:iterate type="el" backwards="0">
                                    <p:tmAbs val="0"/>
                                  </p:iterate>
                                  <p:childTnLst>
                                    <p:set>
                                      <p:cBhvr>
                                        <p:cTn id="21" fill="hold"/>
                                        <p:tgtEl>
                                          <p:spTgt spid="4028"/>
                                        </p:tgtEl>
                                        <p:attrNameLst>
                                          <p:attrName>style.visibility</p:attrName>
                                        </p:attrNameLst>
                                      </p:cBhvr>
                                      <p:to>
                                        <p:strVal val="visible"/>
                                      </p:to>
                                    </p:set>
                                    <p:animEffect filter="wipe(up)" transition="in">
                                      <p:cBhvr>
                                        <p:cTn id="22" dur="499"/>
                                        <p:tgtEl>
                                          <p:spTgt spid="40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05" grpId="3"/>
      <p:bldP build="whole" bldLvl="1" animBg="1" rev="0" advAuto="0" spid="4028" grpId="4"/>
      <p:bldP build="whole" bldLvl="1" animBg="1" rev="0" advAuto="0" spid="4014" grpId="1"/>
      <p:bldP build="whole" bldLvl="1" animBg="1" rev="0" advAuto="0" spid="4023" grpId="2"/>
    </p:bldLst>
  </p:timing>
</p:sld>
</file>

<file path=ppt/slides/slide1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30" name="Image" descr="Image"/>
          <p:cNvPicPr>
            <a:picLocks noChangeAspect="1"/>
          </p:cNvPicPr>
          <p:nvPr/>
        </p:nvPicPr>
        <p:blipFill>
          <a:blip r:embed="rId2">
            <a:extLst/>
          </a:blip>
          <a:stretch>
            <a:fillRect/>
          </a:stretch>
        </p:blipFill>
        <p:spPr>
          <a:xfrm>
            <a:off x="3142656" y="3587750"/>
            <a:ext cx="5532552" cy="4142733"/>
          </a:xfrm>
          <a:prstGeom prst="rect">
            <a:avLst/>
          </a:prstGeom>
          <a:ln w="12700">
            <a:miter lim="400000"/>
          </a:ln>
        </p:spPr>
      </p:pic>
      <p:pic>
        <p:nvPicPr>
          <p:cNvPr id="4031" name="Image" descr="Image"/>
          <p:cNvPicPr>
            <a:picLocks noChangeAspect="1"/>
          </p:cNvPicPr>
          <p:nvPr/>
        </p:nvPicPr>
        <p:blipFill>
          <a:blip r:embed="rId3">
            <a:extLst/>
          </a:blip>
          <a:stretch>
            <a:fillRect/>
          </a:stretch>
        </p:blipFill>
        <p:spPr>
          <a:xfrm>
            <a:off x="9439088" y="3587750"/>
            <a:ext cx="5505825" cy="4142733"/>
          </a:xfrm>
          <a:prstGeom prst="rect">
            <a:avLst/>
          </a:prstGeom>
          <a:ln w="12700">
            <a:miter lim="400000"/>
          </a:ln>
        </p:spPr>
      </p:pic>
      <p:pic>
        <p:nvPicPr>
          <p:cNvPr id="4032" name="Image" descr="Image"/>
          <p:cNvPicPr>
            <a:picLocks noChangeAspect="1"/>
          </p:cNvPicPr>
          <p:nvPr/>
        </p:nvPicPr>
        <p:blipFill>
          <a:blip r:embed="rId4">
            <a:extLst/>
          </a:blip>
          <a:stretch>
            <a:fillRect/>
          </a:stretch>
        </p:blipFill>
        <p:spPr>
          <a:xfrm>
            <a:off x="15708793" y="3587750"/>
            <a:ext cx="5505825" cy="4142733"/>
          </a:xfrm>
          <a:prstGeom prst="rect">
            <a:avLst/>
          </a:prstGeom>
          <a:ln w="12700">
            <a:miter lim="400000"/>
          </a:ln>
        </p:spPr>
      </p:pic>
      <p:pic>
        <p:nvPicPr>
          <p:cNvPr id="4033" name="Image" descr="Image"/>
          <p:cNvPicPr>
            <a:picLocks noChangeAspect="1"/>
          </p:cNvPicPr>
          <p:nvPr/>
        </p:nvPicPr>
        <p:blipFill>
          <a:blip r:embed="rId5">
            <a:extLst/>
          </a:blip>
          <a:stretch>
            <a:fillRect/>
          </a:stretch>
        </p:blipFill>
        <p:spPr>
          <a:xfrm>
            <a:off x="3156019" y="8206730"/>
            <a:ext cx="5505825" cy="4142734"/>
          </a:xfrm>
          <a:prstGeom prst="rect">
            <a:avLst/>
          </a:prstGeom>
          <a:ln w="12700">
            <a:miter lim="400000"/>
          </a:ln>
        </p:spPr>
      </p:pic>
      <p:pic>
        <p:nvPicPr>
          <p:cNvPr id="4034" name="Image" descr="Image"/>
          <p:cNvPicPr>
            <a:picLocks noChangeAspect="1"/>
          </p:cNvPicPr>
          <p:nvPr/>
        </p:nvPicPr>
        <p:blipFill>
          <a:blip r:embed="rId6">
            <a:extLst/>
          </a:blip>
          <a:stretch>
            <a:fillRect/>
          </a:stretch>
        </p:blipFill>
        <p:spPr>
          <a:xfrm>
            <a:off x="9461910" y="8223901"/>
            <a:ext cx="5460180" cy="4108391"/>
          </a:xfrm>
          <a:prstGeom prst="rect">
            <a:avLst/>
          </a:prstGeom>
          <a:ln w="12700">
            <a:miter lim="400000"/>
          </a:ln>
        </p:spPr>
      </p:pic>
      <p:pic>
        <p:nvPicPr>
          <p:cNvPr id="4035" name="Image" descr="Image"/>
          <p:cNvPicPr>
            <a:picLocks noChangeAspect="1"/>
          </p:cNvPicPr>
          <p:nvPr/>
        </p:nvPicPr>
        <p:blipFill>
          <a:blip r:embed="rId7">
            <a:extLst/>
          </a:blip>
          <a:stretch>
            <a:fillRect/>
          </a:stretch>
        </p:blipFill>
        <p:spPr>
          <a:xfrm>
            <a:off x="15722156" y="8223901"/>
            <a:ext cx="5460182" cy="4108391"/>
          </a:xfrm>
          <a:prstGeom prst="rect">
            <a:avLst/>
          </a:prstGeom>
          <a:ln w="12700">
            <a:miter lim="400000"/>
          </a:ln>
        </p:spPr>
      </p:pic>
      <p:sp>
        <p:nvSpPr>
          <p:cNvPr id="4036" name="EARTH, SPACE, TIME, LIGHT"/>
          <p:cNvSpPr txBox="1"/>
          <p:nvPr/>
        </p:nvSpPr>
        <p:spPr>
          <a:xfrm>
            <a:off x="3583183" y="7101652"/>
            <a:ext cx="4625619" cy="59725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3000">
                <a:solidFill>
                  <a:srgbClr val="FFFFFF"/>
                </a:solidFill>
                <a:latin typeface="+mj-lt"/>
                <a:ea typeface="+mj-ea"/>
                <a:cs typeface="+mj-cs"/>
                <a:sym typeface="Helvetica"/>
              </a:defRPr>
            </a:lvl1pPr>
          </a:lstStyle>
          <a:p>
            <a:pPr/>
            <a:r>
              <a:t>الأرض والفضاء والوقت والنور</a:t>
            </a:r>
          </a:p>
        </p:txBody>
      </p:sp>
      <p:sp>
        <p:nvSpPr>
          <p:cNvPr id="4037" name="EXPANSE"/>
          <p:cNvSpPr txBox="1"/>
          <p:nvPr/>
        </p:nvSpPr>
        <p:spPr>
          <a:xfrm>
            <a:off x="11727842" y="7114966"/>
            <a:ext cx="928318" cy="5706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3000">
                <a:solidFill>
                  <a:srgbClr val="FFFFFF"/>
                </a:solidFill>
                <a:latin typeface="+mj-lt"/>
                <a:ea typeface="+mj-ea"/>
                <a:cs typeface="+mj-cs"/>
                <a:sym typeface="Helvetica"/>
              </a:defRPr>
            </a:lvl1pPr>
          </a:lstStyle>
          <a:p>
            <a:pPr/>
            <a:r>
              <a:t>الجَلَد</a:t>
            </a:r>
          </a:p>
        </p:txBody>
      </p:sp>
      <p:sp>
        <p:nvSpPr>
          <p:cNvPr id="4038" name="SUN, MOON &amp; STARS"/>
          <p:cNvSpPr txBox="1"/>
          <p:nvPr/>
        </p:nvSpPr>
        <p:spPr>
          <a:xfrm>
            <a:off x="4061856" y="11739684"/>
            <a:ext cx="3642879" cy="59725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rtl="1">
              <a:defRPr b="1" sz="3000">
                <a:solidFill>
                  <a:srgbClr val="FFFFFF"/>
                </a:solidFill>
                <a:latin typeface="+mj-lt"/>
                <a:ea typeface="+mj-ea"/>
                <a:cs typeface="+mj-cs"/>
                <a:sym typeface="Helvetica"/>
              </a:defRPr>
            </a:pPr>
            <a:r>
              <a:t>الشمس </a:t>
            </a:r>
            <a:r>
              <a:rPr>
                <a:solidFill>
                  <a:srgbClr val="000000"/>
                </a:solidFill>
              </a:rPr>
              <a:t>والقمر</a:t>
            </a:r>
            <a:r>
              <a:t> والنجوم</a:t>
            </a:r>
          </a:p>
        </p:txBody>
      </p:sp>
      <p:sp>
        <p:nvSpPr>
          <p:cNvPr id="4039" name="DRY LAND &amp; PLANTS"/>
          <p:cNvSpPr txBox="1"/>
          <p:nvPr/>
        </p:nvSpPr>
        <p:spPr>
          <a:xfrm>
            <a:off x="17211312" y="7101652"/>
            <a:ext cx="2500815" cy="59725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3000">
                <a:solidFill>
                  <a:srgbClr val="FFFFFF"/>
                </a:solidFill>
                <a:latin typeface="+mj-lt"/>
                <a:ea typeface="+mj-ea"/>
                <a:cs typeface="+mj-cs"/>
                <a:sym typeface="Helvetica"/>
              </a:defRPr>
            </a:lvl1pPr>
          </a:lstStyle>
          <a:p>
            <a:pPr/>
            <a:r>
              <a:t>اليابسة والنبات</a:t>
            </a:r>
          </a:p>
        </p:txBody>
      </p:sp>
      <p:sp>
        <p:nvSpPr>
          <p:cNvPr id="4040" name="SEA CREATURES &amp; BIRDS"/>
          <p:cNvSpPr txBox="1"/>
          <p:nvPr/>
        </p:nvSpPr>
        <p:spPr>
          <a:xfrm>
            <a:off x="10039775" y="11739684"/>
            <a:ext cx="4304462" cy="59725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3000">
                <a:solidFill>
                  <a:srgbClr val="FFFFFF"/>
                </a:solidFill>
                <a:latin typeface="+mj-lt"/>
                <a:ea typeface="+mj-ea"/>
                <a:cs typeface="+mj-cs"/>
                <a:sym typeface="Helvetica"/>
              </a:defRPr>
            </a:lvl1pPr>
          </a:lstStyle>
          <a:p>
            <a:pPr/>
            <a:r>
              <a:t>المخلوقات البحريَّة والطيور</a:t>
            </a:r>
          </a:p>
        </p:txBody>
      </p:sp>
      <p:sp>
        <p:nvSpPr>
          <p:cNvPr id="4041" name="LAND ANIMALS &amp; MAN"/>
          <p:cNvSpPr txBox="1"/>
          <p:nvPr/>
        </p:nvSpPr>
        <p:spPr>
          <a:xfrm>
            <a:off x="16405255" y="11739684"/>
            <a:ext cx="4112929" cy="59725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3000">
                <a:solidFill>
                  <a:srgbClr val="FFFFFF"/>
                </a:solidFill>
                <a:latin typeface="+mj-lt"/>
                <a:ea typeface="+mj-ea"/>
                <a:cs typeface="+mj-cs"/>
                <a:sym typeface="Helvetica"/>
              </a:defRPr>
            </a:lvl1pPr>
          </a:lstStyle>
          <a:p>
            <a:pPr/>
            <a:r>
              <a:t>الحيوانات البرِّيَّة والإنسان</a:t>
            </a:r>
          </a:p>
        </p:txBody>
      </p:sp>
      <p:sp>
        <p:nvSpPr>
          <p:cNvPr id="4042" name="DAY"/>
          <p:cNvSpPr txBox="1"/>
          <p:nvPr/>
        </p:nvSpPr>
        <p:spPr>
          <a:xfrm>
            <a:off x="3274096" y="3571076"/>
            <a:ext cx="1318625" cy="833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4700">
                <a:latin typeface="+mj-lt"/>
                <a:ea typeface="+mj-ea"/>
                <a:cs typeface="+mj-cs"/>
                <a:sym typeface="Helvetica"/>
              </a:defRPr>
            </a:lvl1pPr>
          </a:lstStyle>
          <a:p>
            <a:pPr/>
            <a:r>
              <a:t>اليوم</a:t>
            </a:r>
          </a:p>
        </p:txBody>
      </p:sp>
      <p:sp>
        <p:nvSpPr>
          <p:cNvPr id="4043" name="DAY"/>
          <p:cNvSpPr txBox="1"/>
          <p:nvPr/>
        </p:nvSpPr>
        <p:spPr>
          <a:xfrm>
            <a:off x="9618602" y="3571076"/>
            <a:ext cx="1318625" cy="833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4700">
                <a:solidFill>
                  <a:srgbClr val="FFFFFF"/>
                </a:solidFill>
                <a:latin typeface="+mj-lt"/>
                <a:ea typeface="+mj-ea"/>
                <a:cs typeface="+mj-cs"/>
                <a:sym typeface="Helvetica"/>
              </a:defRPr>
            </a:lvl1pPr>
          </a:lstStyle>
          <a:p>
            <a:pPr/>
            <a:r>
              <a:t>اليوم</a:t>
            </a:r>
          </a:p>
        </p:txBody>
      </p:sp>
      <p:sp>
        <p:nvSpPr>
          <p:cNvPr id="4044" name="DAY"/>
          <p:cNvSpPr txBox="1"/>
          <p:nvPr/>
        </p:nvSpPr>
        <p:spPr>
          <a:xfrm>
            <a:off x="3274096" y="8190056"/>
            <a:ext cx="1318625" cy="833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4700">
                <a:solidFill>
                  <a:srgbClr val="FFFFFF"/>
                </a:solidFill>
                <a:latin typeface="+mj-lt"/>
                <a:ea typeface="+mj-ea"/>
                <a:cs typeface="+mj-cs"/>
                <a:sym typeface="Helvetica"/>
              </a:defRPr>
            </a:lvl1pPr>
          </a:lstStyle>
          <a:p>
            <a:pPr/>
            <a:r>
              <a:t>اليوم</a:t>
            </a:r>
          </a:p>
        </p:txBody>
      </p:sp>
      <p:sp>
        <p:nvSpPr>
          <p:cNvPr id="4045" name="DAY"/>
          <p:cNvSpPr txBox="1"/>
          <p:nvPr/>
        </p:nvSpPr>
        <p:spPr>
          <a:xfrm>
            <a:off x="15844460" y="3571076"/>
            <a:ext cx="1318625" cy="833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4700">
                <a:latin typeface="+mj-lt"/>
                <a:ea typeface="+mj-ea"/>
                <a:cs typeface="+mj-cs"/>
                <a:sym typeface="Helvetica"/>
              </a:defRPr>
            </a:lvl1pPr>
          </a:lstStyle>
          <a:p>
            <a:pPr/>
            <a:r>
              <a:t>اليوم</a:t>
            </a:r>
          </a:p>
        </p:txBody>
      </p:sp>
      <p:sp>
        <p:nvSpPr>
          <p:cNvPr id="4046" name="DAY"/>
          <p:cNvSpPr txBox="1"/>
          <p:nvPr/>
        </p:nvSpPr>
        <p:spPr>
          <a:xfrm>
            <a:off x="9618602" y="8190056"/>
            <a:ext cx="1318625" cy="833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4700">
                <a:solidFill>
                  <a:srgbClr val="FFFFFF"/>
                </a:solidFill>
                <a:latin typeface="+mj-lt"/>
                <a:ea typeface="+mj-ea"/>
                <a:cs typeface="+mj-cs"/>
                <a:sym typeface="Helvetica"/>
              </a:defRPr>
            </a:lvl1pPr>
          </a:lstStyle>
          <a:p>
            <a:pPr/>
            <a:r>
              <a:t>اليوم</a:t>
            </a:r>
          </a:p>
        </p:txBody>
      </p:sp>
      <p:sp>
        <p:nvSpPr>
          <p:cNvPr id="4047" name="DAY"/>
          <p:cNvSpPr txBox="1"/>
          <p:nvPr/>
        </p:nvSpPr>
        <p:spPr>
          <a:xfrm>
            <a:off x="15895260" y="8190056"/>
            <a:ext cx="1318625" cy="833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4700">
                <a:solidFill>
                  <a:srgbClr val="FFFFFF"/>
                </a:solidFill>
                <a:latin typeface="+mj-lt"/>
                <a:ea typeface="+mj-ea"/>
                <a:cs typeface="+mj-cs"/>
                <a:sym typeface="Helvetica"/>
              </a:defRPr>
            </a:lvl1pPr>
          </a:lstStyle>
          <a:p>
            <a:pPr/>
            <a:r>
              <a:t>اليوم</a:t>
            </a:r>
          </a:p>
        </p:txBody>
      </p:sp>
      <p:sp>
        <p:nvSpPr>
          <p:cNvPr id="4048" name="Days of Creation…"/>
          <p:cNvSpPr txBox="1"/>
          <p:nvPr>
            <p:ph type="title" idx="4294967295"/>
          </p:nvPr>
        </p:nvSpPr>
        <p:spPr>
          <a:xfrm>
            <a:off x="2520877" y="1567872"/>
            <a:ext cx="18693740" cy="2788031"/>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rtl="1">
              <a:lnSpc>
                <a:spcPct val="90000"/>
              </a:lnSpc>
              <a:defRPr b="1" sz="9000">
                <a:solidFill>
                  <a:srgbClr val="78E2F7"/>
                </a:solidFill>
                <a:effectLst>
                  <a:outerShdw sx="100000" sy="100000" kx="0" ky="0" algn="b" rotWithShape="0" blurRad="50800" dist="38100" dir="5400000">
                    <a:srgbClr val="000000">
                      <a:alpha val="40000"/>
                    </a:srgbClr>
                  </a:outerShdw>
                </a:effectLst>
                <a:latin typeface="+mj-lt"/>
                <a:ea typeface="+mj-ea"/>
                <a:cs typeface="+mj-cs"/>
                <a:sym typeface="Helvetica"/>
              </a:defRPr>
            </a:lvl1pPr>
          </a:lstStyle>
          <a:p>
            <a:pPr/>
            <a:r>
              <a:t>أيَّام الخلق في التكوين 1</a:t>
            </a:r>
          </a:p>
        </p:txBody>
      </p:sp>
    </p:spTree>
  </p:cSld>
  <p:clrMapOvr>
    <a:masterClrMapping/>
  </p:clrMapOvr>
  <p:transition xmlns:p14="http://schemas.microsoft.com/office/powerpoint/2010/main" spd="med" advClick="1"/>
</p:sld>
</file>

<file path=ppt/slides/slide1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0" name="Were the days of creation…"/>
          <p:cNvSpPr txBox="1"/>
          <p:nvPr>
            <p:ph type="title"/>
          </p:nvPr>
        </p:nvSpPr>
        <p:spPr>
          <a:xfrm>
            <a:off x="1748364" y="2057400"/>
            <a:ext cx="21619634" cy="9194800"/>
          </a:xfrm>
          <a:prstGeom prst="rect">
            <a:avLst/>
          </a:prstGeom>
        </p:spPr>
        <p:txBody>
          <a:bodyPr/>
          <a:lstStyle/>
          <a:p>
            <a:pPr algn="ctr" defTabSz="726440" rtl="1">
              <a:defRPr sz="10120"/>
            </a:pPr>
            <a:r>
              <a:t>هل كانت أيَّام الخلق</a:t>
            </a:r>
            <a:br/>
            <a:r>
              <a:t>أيَّامًا عاديَّةً، </a:t>
            </a:r>
            <a:r>
              <a:rPr>
                <a:solidFill>
                  <a:srgbClr val="FFFF00"/>
                </a:solidFill>
              </a:rPr>
              <a:t>حرفيَّة</a:t>
            </a:r>
            <a:r>
              <a:t> (كلُّ يوم 24 ساعة)</a:t>
            </a:r>
            <a:br/>
            <a:r>
              <a:t>أم</a:t>
            </a:r>
            <a:br/>
            <a:r>
              <a:t>فترات زمنيَّة طويلة </a:t>
            </a:r>
            <a:r>
              <a:rPr>
                <a:solidFill>
                  <a:srgbClr val="FFFF00"/>
                </a:solidFill>
              </a:rPr>
              <a:t>رمزيَّة</a:t>
            </a:r>
            <a:r>
              <a:t> </a:t>
            </a:r>
            <a:r>
              <a:rPr>
                <a:solidFill>
                  <a:srgbClr val="FFFF00"/>
                </a:solidFill>
              </a:rPr>
              <a:t>مجازيَّة</a:t>
            </a:r>
            <a:br>
              <a:rPr>
                <a:solidFill>
                  <a:srgbClr val="FFFF00"/>
                </a:solidFill>
              </a:rPr>
            </a:br>
            <a:r>
              <a:t>(كلُّ يوم يوازي مئات الملايين من السنين)؟</a:t>
            </a:r>
          </a:p>
        </p:txBody>
      </p:sp>
    </p:spTree>
  </p:cSld>
  <p:clrMapOvr>
    <a:masterClrMapping/>
  </p:clrMapOvr>
  <p:transition xmlns:p14="http://schemas.microsoft.com/office/powerpoint/2010/main" spd="med" advClick="1"/>
</p:sld>
</file>

<file path=ppt/slides/slide1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52" name="Literal: Light portion of a 24-hour day…"/>
          <p:cNvSpPr txBox="1"/>
          <p:nvPr>
            <p:ph type="title"/>
          </p:nvPr>
        </p:nvSpPr>
        <p:spPr>
          <a:xfrm>
            <a:off x="1625600" y="2843712"/>
            <a:ext cx="19519900" cy="1380105"/>
          </a:xfrm>
          <a:prstGeom prst="rect">
            <a:avLst/>
          </a:prstGeom>
          <a:effectLst/>
        </p:spPr>
        <p:txBody>
          <a:bodyPr>
            <a:noAutofit/>
          </a:bodyPr>
          <a:lstStyle/>
          <a:p>
            <a:pPr rtl="1">
              <a:lnSpc>
                <a:spcPct val="90000"/>
              </a:lnSpc>
              <a:spcBef>
                <a:spcPts val="6000"/>
              </a:spcBef>
              <a:buClr>
                <a:srgbClr val="FFFB00"/>
              </a:buClr>
              <a:defRPr b="0" i="1" sz="7200">
                <a:solidFill>
                  <a:srgbClr val="FFFF00"/>
                </a:solidFill>
              </a:defRPr>
            </a:pPr>
            <a:r>
              <a:rPr>
                <a:solidFill>
                  <a:srgbClr val="FFFFFF"/>
                </a:solidFill>
              </a:rPr>
              <a:t>.1</a:t>
            </a:r>
            <a:r>
              <a:t> الحرفيّ:</a:t>
            </a:r>
            <a:r>
              <a:rPr>
                <a:solidFill>
                  <a:srgbClr val="FFFFFF"/>
                </a:solidFill>
              </a:rPr>
              <a:t> الجزء المنير من </a:t>
            </a:r>
            <a:r>
              <a:rPr i="0">
                <a:solidFill>
                  <a:srgbClr val="FFFFFF"/>
                </a:solidFill>
              </a:rPr>
              <a:t>24</a:t>
            </a:r>
            <a:r>
              <a:rPr>
                <a:solidFill>
                  <a:srgbClr val="FFFFFF"/>
                </a:solidFill>
              </a:rPr>
              <a:t> ساعة في اليوم</a:t>
            </a:r>
          </a:p>
        </p:txBody>
      </p:sp>
      <p:sp>
        <p:nvSpPr>
          <p:cNvPr id="4053" name="Meanings of Yôm (singular)"/>
          <p:cNvSpPr txBox="1"/>
          <p:nvPr/>
        </p:nvSpPr>
        <p:spPr>
          <a:xfrm>
            <a:off x="4719656" y="1094227"/>
            <a:ext cx="14944688" cy="15199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825500" rtl="1">
              <a:defRPr sz="8600">
                <a:solidFill>
                  <a:srgbClr val="78E2F7"/>
                </a:solidFill>
                <a:latin typeface="+mj-lt"/>
                <a:ea typeface="+mj-ea"/>
                <a:cs typeface="+mj-cs"/>
                <a:sym typeface="Helvetica"/>
              </a:defRPr>
            </a:pPr>
            <a:r>
              <a:t>معاني</a:t>
            </a:r>
            <a:r>
              <a:rPr i="1">
                <a:solidFill>
                  <a:srgbClr val="FFFFFF"/>
                </a:solidFill>
              </a:rPr>
              <a:t> </a:t>
            </a:r>
            <a:r>
              <a:rPr>
                <a:solidFill>
                  <a:srgbClr val="FFFFFF"/>
                </a:solidFill>
                <a:latin typeface="Times New Roman"/>
                <a:ea typeface="Times New Roman"/>
                <a:cs typeface="Times New Roman"/>
                <a:sym typeface="Times New Roman"/>
              </a:rPr>
              <a:t>יוֹם</a:t>
            </a:r>
            <a:r>
              <a:rPr i="1">
                <a:solidFill>
                  <a:srgbClr val="FFFFFF"/>
                </a:solidFill>
              </a:rPr>
              <a:t> (</a:t>
            </a:r>
            <a:r>
              <a:rPr>
                <a:solidFill>
                  <a:srgbClr val="FFFFFF"/>
                </a:solidFill>
              </a:rPr>
              <a:t>مفرد)</a:t>
            </a:r>
          </a:p>
        </p:txBody>
      </p:sp>
      <p:sp>
        <p:nvSpPr>
          <p:cNvPr id="4054" name="Meaning of Yamim (plural)"/>
          <p:cNvSpPr txBox="1"/>
          <p:nvPr/>
        </p:nvSpPr>
        <p:spPr>
          <a:xfrm>
            <a:off x="8805517" y="8724911"/>
            <a:ext cx="6772969" cy="151994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rtl="1">
              <a:defRPr sz="8600">
                <a:solidFill>
                  <a:srgbClr val="78E2F7"/>
                </a:solidFill>
                <a:latin typeface="+mj-lt"/>
                <a:ea typeface="+mj-ea"/>
                <a:cs typeface="+mj-cs"/>
                <a:sym typeface="Helvetica"/>
              </a:defRPr>
            </a:pPr>
            <a:r>
              <a:t>معنى</a:t>
            </a:r>
            <a:r>
              <a:rPr i="1">
                <a:solidFill>
                  <a:srgbClr val="FFFFFF"/>
                </a:solidFill>
              </a:rPr>
              <a:t> </a:t>
            </a:r>
            <a:r>
              <a:rPr>
                <a:solidFill>
                  <a:srgbClr val="FFFFFF"/>
                </a:solidFill>
                <a:latin typeface="Times New Roman"/>
                <a:ea typeface="Times New Roman"/>
                <a:cs typeface="Times New Roman"/>
                <a:sym typeface="Times New Roman"/>
              </a:rPr>
              <a:t>יָמִים</a:t>
            </a:r>
            <a:r>
              <a:rPr i="1">
                <a:solidFill>
                  <a:srgbClr val="FFFFFF"/>
                </a:solidFill>
              </a:rPr>
              <a:t> </a:t>
            </a:r>
            <a:r>
              <a:rPr>
                <a:solidFill>
                  <a:srgbClr val="FFFFFF"/>
                </a:solidFill>
              </a:rPr>
              <a:t>(جمع)</a:t>
            </a:r>
          </a:p>
        </p:txBody>
      </p:sp>
      <p:sp>
        <p:nvSpPr>
          <p:cNvPr id="4055" name="ALWAYS literal: 24-hour days."/>
          <p:cNvSpPr txBox="1"/>
          <p:nvPr/>
        </p:nvSpPr>
        <p:spPr>
          <a:xfrm>
            <a:off x="2438400" y="10514385"/>
            <a:ext cx="19519900" cy="1184498"/>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algn="ctr" defTabSz="825500" rtl="1">
              <a:lnSpc>
                <a:spcPct val="110000"/>
              </a:lnSpc>
              <a:defRPr sz="7200">
                <a:solidFill>
                  <a:srgbClr val="FFFFFF"/>
                </a:solidFill>
                <a:latin typeface="+mj-lt"/>
                <a:ea typeface="+mj-ea"/>
                <a:cs typeface="+mj-cs"/>
                <a:sym typeface="Helvetica"/>
              </a:defRPr>
            </a:pPr>
            <a:r>
              <a:t>حرفيَّة </a:t>
            </a:r>
            <a:r>
              <a:rPr>
                <a:solidFill>
                  <a:srgbClr val="FFFB00"/>
                </a:solidFill>
              </a:rPr>
              <a:t>دائمًا</a:t>
            </a:r>
            <a:r>
              <a:t>: 24 ساعة في اليوم.</a:t>
            </a:r>
          </a:p>
        </p:txBody>
      </p:sp>
      <p:sp>
        <p:nvSpPr>
          <p:cNvPr id="4056" name="Literal: Light portion of a 24-hour day…"/>
          <p:cNvSpPr txBox="1"/>
          <p:nvPr/>
        </p:nvSpPr>
        <p:spPr>
          <a:xfrm>
            <a:off x="1638300" y="4361833"/>
            <a:ext cx="19519900" cy="1380105"/>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algn="r" defTabSz="825500" rtl="1">
              <a:lnSpc>
                <a:spcPct val="90000"/>
              </a:lnSpc>
              <a:spcBef>
                <a:spcPts val="6000"/>
              </a:spcBef>
              <a:buClr>
                <a:srgbClr val="FFFB00"/>
              </a:buClr>
              <a:defRPr i="1" sz="7200">
                <a:solidFill>
                  <a:srgbClr val="FFFF00"/>
                </a:solidFill>
                <a:latin typeface="+mj-lt"/>
                <a:ea typeface="+mj-ea"/>
                <a:cs typeface="+mj-cs"/>
                <a:sym typeface="Helvetica"/>
              </a:defRPr>
            </a:pPr>
            <a:r>
              <a:rPr>
                <a:solidFill>
                  <a:srgbClr val="FFFFFF"/>
                </a:solidFill>
              </a:rPr>
              <a:t>.2 </a:t>
            </a:r>
            <a:r>
              <a:t>الحرفيّ: </a:t>
            </a:r>
            <a:r>
              <a:rPr>
                <a:solidFill>
                  <a:srgbClr val="FFFFFF"/>
                </a:solidFill>
              </a:rPr>
              <a:t>فترة الـ </a:t>
            </a:r>
            <a:r>
              <a:rPr i="0">
                <a:solidFill>
                  <a:srgbClr val="FFFFFF"/>
                </a:solidFill>
              </a:rPr>
              <a:t>24</a:t>
            </a:r>
            <a:r>
              <a:rPr>
                <a:solidFill>
                  <a:srgbClr val="FFFFFF"/>
                </a:solidFill>
              </a:rPr>
              <a:t> ساعة كاملة</a:t>
            </a:r>
          </a:p>
        </p:txBody>
      </p:sp>
      <p:sp>
        <p:nvSpPr>
          <p:cNvPr id="4057" name="Literal: Light portion of a 24-hour day…"/>
          <p:cNvSpPr txBox="1"/>
          <p:nvPr/>
        </p:nvSpPr>
        <p:spPr>
          <a:xfrm>
            <a:off x="1651000" y="5879955"/>
            <a:ext cx="19519900" cy="2787665"/>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algn="r" defTabSz="825500" rtl="1">
              <a:lnSpc>
                <a:spcPct val="80000"/>
              </a:lnSpc>
              <a:buClr>
                <a:srgbClr val="FFFB00"/>
              </a:buClr>
              <a:defRPr i="1" sz="7200">
                <a:solidFill>
                  <a:srgbClr val="FFFF00"/>
                </a:solidFill>
                <a:latin typeface="+mj-lt"/>
                <a:ea typeface="+mj-ea"/>
                <a:cs typeface="+mj-cs"/>
                <a:sym typeface="Helvetica"/>
              </a:defRPr>
            </a:pPr>
            <a:r>
              <a:rPr>
                <a:solidFill>
                  <a:srgbClr val="FFFFFF"/>
                </a:solidFill>
              </a:rPr>
              <a:t>.3</a:t>
            </a:r>
            <a:r>
              <a:t> التصويريّ: </a:t>
            </a:r>
            <a:r>
              <a:rPr>
                <a:solidFill>
                  <a:srgbClr val="FFFFFF"/>
                </a:solidFill>
              </a:rPr>
              <a:t>فترة غير محدَّدة تزيد عن </a:t>
            </a:r>
            <a:r>
              <a:rPr i="0">
                <a:solidFill>
                  <a:srgbClr val="FFFFFF"/>
                </a:solidFill>
              </a:rPr>
              <a:t>24</a:t>
            </a:r>
            <a:r>
              <a:rPr>
                <a:solidFill>
                  <a:srgbClr val="FFFFFF"/>
                </a:solidFill>
              </a:rPr>
              <a:t> ساعة </a:t>
            </a:r>
            <a:r>
              <a:rPr i="0">
                <a:solidFill>
                  <a:srgbClr val="FFFFFF"/>
                </a:solidFill>
              </a:rPr>
              <a:t>(</a:t>
            </a:r>
            <a:r>
              <a:rPr>
                <a:solidFill>
                  <a:srgbClr val="FFFFFF"/>
                </a:solidFill>
              </a:rPr>
              <a:t>ولكن لا تزيد عن ألف ثانية أو ملايين السنين</a:t>
            </a:r>
            <a:r>
              <a:rPr i="0">
                <a:solidFill>
                  <a:srgbClr val="FFFFFF"/>
                </a:solidFill>
              </a:rP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4052">
                                            <p:bg/>
                                          </p:spTgt>
                                        </p:tgtEl>
                                        <p:attrNameLst>
                                          <p:attrName>style.visibility</p:attrName>
                                        </p:attrNameLst>
                                      </p:cBhvr>
                                      <p:to>
                                        <p:strVal val="visible"/>
                                      </p:to>
                                    </p:set>
                                    <p:animEffect filter="wipe(right)" transition="in">
                                      <p:cBhvr>
                                        <p:cTn id="7" dur="499"/>
                                        <p:tgtEl>
                                          <p:spTgt spid="4052">
                                            <p:bg/>
                                          </p:spTgt>
                                        </p:tgtEl>
                                      </p:cBhvr>
                                    </p:animEffect>
                                  </p:childTnLst>
                                </p:cTn>
                              </p:par>
                              <p:par>
                                <p:cTn id="8" presetClass="entr" nodeType="withEffect" presetSubtype="2" presetID="22" grpId="1" fill="hold">
                                  <p:stCondLst>
                                    <p:cond delay="0"/>
                                  </p:stCondLst>
                                  <p:iterate type="el" backwards="0">
                                    <p:tmAbs val="0"/>
                                  </p:iterate>
                                  <p:childTnLst>
                                    <p:set>
                                      <p:cBhvr>
                                        <p:cTn id="9" fill="hold"/>
                                        <p:tgtEl>
                                          <p:spTgt spid="4052">
                                            <p:txEl>
                                              <p:pRg st="0" end="0"/>
                                            </p:txEl>
                                          </p:spTgt>
                                        </p:tgtEl>
                                        <p:attrNameLst>
                                          <p:attrName>style.visibility</p:attrName>
                                        </p:attrNameLst>
                                      </p:cBhvr>
                                      <p:to>
                                        <p:strVal val="visible"/>
                                      </p:to>
                                    </p:set>
                                    <p:animEffect filter="wipe(right)" transition="in">
                                      <p:cBhvr>
                                        <p:cTn id="10" dur="499"/>
                                        <p:tgtEl>
                                          <p:spTgt spid="405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2" presetID="22" grpId="2" fill="hold">
                                  <p:stCondLst>
                                    <p:cond delay="0"/>
                                  </p:stCondLst>
                                  <p:iterate type="el" backwards="0">
                                    <p:tmAbs val="0"/>
                                  </p:iterate>
                                  <p:childTnLst>
                                    <p:set>
                                      <p:cBhvr>
                                        <p:cTn id="14" fill="hold"/>
                                        <p:tgtEl>
                                          <p:spTgt spid="4056">
                                            <p:bg/>
                                          </p:spTgt>
                                        </p:tgtEl>
                                        <p:attrNameLst>
                                          <p:attrName>style.visibility</p:attrName>
                                        </p:attrNameLst>
                                      </p:cBhvr>
                                      <p:to>
                                        <p:strVal val="visible"/>
                                      </p:to>
                                    </p:set>
                                    <p:animEffect filter="wipe(right)" transition="in">
                                      <p:cBhvr>
                                        <p:cTn id="15" dur="499"/>
                                        <p:tgtEl>
                                          <p:spTgt spid="4056">
                                            <p:bg/>
                                          </p:spTgt>
                                        </p:tgtEl>
                                      </p:cBhvr>
                                    </p:animEffect>
                                  </p:childTnLst>
                                </p:cTn>
                              </p:par>
                              <p:par>
                                <p:cTn id="16" presetClass="entr" nodeType="withEffect" presetSubtype="2" presetID="22" grpId="2" fill="hold">
                                  <p:stCondLst>
                                    <p:cond delay="0"/>
                                  </p:stCondLst>
                                  <p:iterate type="el" backwards="0">
                                    <p:tmAbs val="0"/>
                                  </p:iterate>
                                  <p:childTnLst>
                                    <p:set>
                                      <p:cBhvr>
                                        <p:cTn id="17" fill="hold"/>
                                        <p:tgtEl>
                                          <p:spTgt spid="4056">
                                            <p:txEl>
                                              <p:pRg st="0" end="0"/>
                                            </p:txEl>
                                          </p:spTgt>
                                        </p:tgtEl>
                                        <p:attrNameLst>
                                          <p:attrName>style.visibility</p:attrName>
                                        </p:attrNameLst>
                                      </p:cBhvr>
                                      <p:to>
                                        <p:strVal val="visible"/>
                                      </p:to>
                                    </p:set>
                                    <p:animEffect filter="wipe(right)" transition="in">
                                      <p:cBhvr>
                                        <p:cTn id="18" dur="499"/>
                                        <p:tgtEl>
                                          <p:spTgt spid="405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2" presetID="22" grpId="3" fill="hold">
                                  <p:stCondLst>
                                    <p:cond delay="0"/>
                                  </p:stCondLst>
                                  <p:iterate type="el" backwards="0">
                                    <p:tmAbs val="0"/>
                                  </p:iterate>
                                  <p:childTnLst>
                                    <p:set>
                                      <p:cBhvr>
                                        <p:cTn id="22" fill="hold"/>
                                        <p:tgtEl>
                                          <p:spTgt spid="4057"/>
                                        </p:tgtEl>
                                        <p:attrNameLst>
                                          <p:attrName>style.visibility</p:attrName>
                                        </p:attrNameLst>
                                      </p:cBhvr>
                                      <p:to>
                                        <p:strVal val="visible"/>
                                      </p:to>
                                    </p:set>
                                    <p:animEffect filter="wipe(right)" transition="in">
                                      <p:cBhvr>
                                        <p:cTn id="23" dur="499"/>
                                        <p:tgtEl>
                                          <p:spTgt spid="4057"/>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ID="10" grpId="4" fill="hold">
                                  <p:stCondLst>
                                    <p:cond delay="0"/>
                                  </p:stCondLst>
                                  <p:iterate type="el" backwards="0">
                                    <p:tmAbs val="0"/>
                                  </p:iterate>
                                  <p:childTnLst>
                                    <p:set>
                                      <p:cBhvr>
                                        <p:cTn id="27" fill="hold"/>
                                        <p:tgtEl>
                                          <p:spTgt spid="4055"/>
                                        </p:tgtEl>
                                        <p:attrNameLst>
                                          <p:attrName>style.visibility</p:attrName>
                                        </p:attrNameLst>
                                      </p:cBhvr>
                                      <p:to>
                                        <p:strVal val="visible"/>
                                      </p:to>
                                    </p:set>
                                    <p:animEffect filter="fade" transition="in">
                                      <p:cBhvr>
                                        <p:cTn id="28" dur="499"/>
                                        <p:tgtEl>
                                          <p:spTgt spid="40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52" grpId="1"/>
      <p:bldP build="whole" bldLvl="1" animBg="1" rev="0" advAuto="0" spid="4055" grpId="4"/>
      <p:bldP build="p" bldLvl="5" animBg="1" rev="0" advAuto="0" spid="4056" grpId="2"/>
      <p:bldP build="whole" bldLvl="1" animBg="1" rev="0" advAuto="0" spid="4057" grpId="3"/>
    </p:bldLst>
  </p:timing>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30" name="Image" descr="Image"/>
          <p:cNvPicPr>
            <a:picLocks noChangeAspect="1"/>
          </p:cNvPicPr>
          <p:nvPr/>
        </p:nvPicPr>
        <p:blipFill>
          <a:blip r:embed="rId2">
            <a:extLst/>
          </a:blip>
          <a:stretch>
            <a:fillRect/>
          </a:stretch>
        </p:blipFill>
        <p:spPr>
          <a:xfrm>
            <a:off x="3142656" y="3587750"/>
            <a:ext cx="5532552" cy="4142733"/>
          </a:xfrm>
          <a:prstGeom prst="rect">
            <a:avLst/>
          </a:prstGeom>
          <a:ln w="12700">
            <a:miter lim="400000"/>
          </a:ln>
        </p:spPr>
      </p:pic>
      <p:pic>
        <p:nvPicPr>
          <p:cNvPr id="3231" name="Image" descr="Image"/>
          <p:cNvPicPr>
            <a:picLocks noChangeAspect="1"/>
          </p:cNvPicPr>
          <p:nvPr/>
        </p:nvPicPr>
        <p:blipFill>
          <a:blip r:embed="rId3">
            <a:extLst/>
          </a:blip>
          <a:stretch>
            <a:fillRect/>
          </a:stretch>
        </p:blipFill>
        <p:spPr>
          <a:xfrm>
            <a:off x="9439088" y="3587750"/>
            <a:ext cx="5505825" cy="4142733"/>
          </a:xfrm>
          <a:prstGeom prst="rect">
            <a:avLst/>
          </a:prstGeom>
          <a:ln w="12700">
            <a:miter lim="400000"/>
          </a:ln>
        </p:spPr>
      </p:pic>
      <p:pic>
        <p:nvPicPr>
          <p:cNvPr id="3232" name="Image" descr="Image"/>
          <p:cNvPicPr>
            <a:picLocks noChangeAspect="1"/>
          </p:cNvPicPr>
          <p:nvPr/>
        </p:nvPicPr>
        <p:blipFill>
          <a:blip r:embed="rId4">
            <a:extLst/>
          </a:blip>
          <a:stretch>
            <a:fillRect/>
          </a:stretch>
        </p:blipFill>
        <p:spPr>
          <a:xfrm>
            <a:off x="15708793" y="3587750"/>
            <a:ext cx="5505825" cy="4142733"/>
          </a:xfrm>
          <a:prstGeom prst="rect">
            <a:avLst/>
          </a:prstGeom>
          <a:ln w="12700">
            <a:miter lim="400000"/>
          </a:ln>
        </p:spPr>
      </p:pic>
      <p:pic>
        <p:nvPicPr>
          <p:cNvPr id="3233" name="Image" descr="Image"/>
          <p:cNvPicPr>
            <a:picLocks noChangeAspect="1"/>
          </p:cNvPicPr>
          <p:nvPr/>
        </p:nvPicPr>
        <p:blipFill>
          <a:blip r:embed="rId5">
            <a:extLst/>
          </a:blip>
          <a:stretch>
            <a:fillRect/>
          </a:stretch>
        </p:blipFill>
        <p:spPr>
          <a:xfrm>
            <a:off x="3156019" y="8206730"/>
            <a:ext cx="5505825" cy="4142734"/>
          </a:xfrm>
          <a:prstGeom prst="rect">
            <a:avLst/>
          </a:prstGeom>
          <a:ln w="12700">
            <a:miter lim="400000"/>
          </a:ln>
        </p:spPr>
      </p:pic>
      <p:pic>
        <p:nvPicPr>
          <p:cNvPr id="3234" name="Image" descr="Image"/>
          <p:cNvPicPr>
            <a:picLocks noChangeAspect="1"/>
          </p:cNvPicPr>
          <p:nvPr/>
        </p:nvPicPr>
        <p:blipFill>
          <a:blip r:embed="rId6">
            <a:extLst/>
          </a:blip>
          <a:stretch>
            <a:fillRect/>
          </a:stretch>
        </p:blipFill>
        <p:spPr>
          <a:xfrm>
            <a:off x="9461910" y="8223901"/>
            <a:ext cx="5460180" cy="4108391"/>
          </a:xfrm>
          <a:prstGeom prst="rect">
            <a:avLst/>
          </a:prstGeom>
          <a:ln w="12700">
            <a:miter lim="400000"/>
          </a:ln>
        </p:spPr>
      </p:pic>
      <p:pic>
        <p:nvPicPr>
          <p:cNvPr id="3235" name="Image" descr="Image"/>
          <p:cNvPicPr>
            <a:picLocks noChangeAspect="1"/>
          </p:cNvPicPr>
          <p:nvPr/>
        </p:nvPicPr>
        <p:blipFill>
          <a:blip r:embed="rId7">
            <a:extLst/>
          </a:blip>
          <a:stretch>
            <a:fillRect/>
          </a:stretch>
        </p:blipFill>
        <p:spPr>
          <a:xfrm>
            <a:off x="15722156" y="8223901"/>
            <a:ext cx="5460182" cy="4108391"/>
          </a:xfrm>
          <a:prstGeom prst="rect">
            <a:avLst/>
          </a:prstGeom>
          <a:ln w="12700">
            <a:miter lim="400000"/>
          </a:ln>
        </p:spPr>
      </p:pic>
      <p:sp>
        <p:nvSpPr>
          <p:cNvPr id="3236" name="EARTH, SPACE, TIME, LIGHT"/>
          <p:cNvSpPr txBox="1"/>
          <p:nvPr/>
        </p:nvSpPr>
        <p:spPr>
          <a:xfrm>
            <a:off x="3583183" y="7101652"/>
            <a:ext cx="4625619" cy="59725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3000">
                <a:solidFill>
                  <a:srgbClr val="FFFFFF"/>
                </a:solidFill>
                <a:latin typeface="+mj-lt"/>
                <a:ea typeface="+mj-ea"/>
                <a:cs typeface="+mj-cs"/>
                <a:sym typeface="Helvetica"/>
              </a:defRPr>
            </a:lvl1pPr>
          </a:lstStyle>
          <a:p>
            <a:pPr/>
            <a:r>
              <a:t>الأرض والفضاء والوقت والنور</a:t>
            </a:r>
          </a:p>
        </p:txBody>
      </p:sp>
      <p:sp>
        <p:nvSpPr>
          <p:cNvPr id="3237" name="EXPANSE"/>
          <p:cNvSpPr txBox="1"/>
          <p:nvPr/>
        </p:nvSpPr>
        <p:spPr>
          <a:xfrm>
            <a:off x="11727842" y="7114966"/>
            <a:ext cx="928318" cy="5706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3000">
                <a:solidFill>
                  <a:srgbClr val="FFFFFF"/>
                </a:solidFill>
                <a:latin typeface="+mj-lt"/>
                <a:ea typeface="+mj-ea"/>
                <a:cs typeface="+mj-cs"/>
                <a:sym typeface="Helvetica"/>
              </a:defRPr>
            </a:lvl1pPr>
          </a:lstStyle>
          <a:p>
            <a:pPr/>
            <a:r>
              <a:t>الجَلَد</a:t>
            </a:r>
          </a:p>
        </p:txBody>
      </p:sp>
      <p:sp>
        <p:nvSpPr>
          <p:cNvPr id="3238" name="SUN, MOON &amp; STARS"/>
          <p:cNvSpPr txBox="1"/>
          <p:nvPr/>
        </p:nvSpPr>
        <p:spPr>
          <a:xfrm>
            <a:off x="4061856" y="11739684"/>
            <a:ext cx="3642879" cy="59725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rtl="1">
              <a:defRPr b="1" sz="3000">
                <a:solidFill>
                  <a:srgbClr val="FFFFFF"/>
                </a:solidFill>
                <a:latin typeface="+mj-lt"/>
                <a:ea typeface="+mj-ea"/>
                <a:cs typeface="+mj-cs"/>
                <a:sym typeface="Helvetica"/>
              </a:defRPr>
            </a:pPr>
            <a:r>
              <a:t>الشمس </a:t>
            </a:r>
            <a:r>
              <a:rPr>
                <a:solidFill>
                  <a:srgbClr val="000000"/>
                </a:solidFill>
              </a:rPr>
              <a:t>والقمر</a:t>
            </a:r>
            <a:r>
              <a:t> والنجوم</a:t>
            </a:r>
          </a:p>
        </p:txBody>
      </p:sp>
      <p:sp>
        <p:nvSpPr>
          <p:cNvPr id="3239" name="DRY LAND &amp; PLANTS"/>
          <p:cNvSpPr txBox="1"/>
          <p:nvPr/>
        </p:nvSpPr>
        <p:spPr>
          <a:xfrm>
            <a:off x="17211312" y="7101652"/>
            <a:ext cx="2500815" cy="59725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3000">
                <a:solidFill>
                  <a:srgbClr val="FFFFFF"/>
                </a:solidFill>
                <a:latin typeface="+mj-lt"/>
                <a:ea typeface="+mj-ea"/>
                <a:cs typeface="+mj-cs"/>
                <a:sym typeface="Helvetica"/>
              </a:defRPr>
            </a:lvl1pPr>
          </a:lstStyle>
          <a:p>
            <a:pPr/>
            <a:r>
              <a:t>اليابسة والنبات</a:t>
            </a:r>
          </a:p>
        </p:txBody>
      </p:sp>
      <p:sp>
        <p:nvSpPr>
          <p:cNvPr id="3240" name="SEA CREATURES &amp; BIRDS"/>
          <p:cNvSpPr txBox="1"/>
          <p:nvPr/>
        </p:nvSpPr>
        <p:spPr>
          <a:xfrm>
            <a:off x="10039775" y="11739684"/>
            <a:ext cx="4304462" cy="59725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3000">
                <a:solidFill>
                  <a:srgbClr val="FFFFFF"/>
                </a:solidFill>
                <a:latin typeface="+mj-lt"/>
                <a:ea typeface="+mj-ea"/>
                <a:cs typeface="+mj-cs"/>
                <a:sym typeface="Helvetica"/>
              </a:defRPr>
            </a:lvl1pPr>
          </a:lstStyle>
          <a:p>
            <a:pPr/>
            <a:r>
              <a:t>المخلوقات البحريَّة والطيور</a:t>
            </a:r>
          </a:p>
        </p:txBody>
      </p:sp>
      <p:sp>
        <p:nvSpPr>
          <p:cNvPr id="3241" name="LAND ANIMALS &amp; MAN"/>
          <p:cNvSpPr txBox="1"/>
          <p:nvPr/>
        </p:nvSpPr>
        <p:spPr>
          <a:xfrm>
            <a:off x="16405255" y="11739684"/>
            <a:ext cx="4112929" cy="59725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3000">
                <a:solidFill>
                  <a:srgbClr val="FFFFFF"/>
                </a:solidFill>
                <a:latin typeface="+mj-lt"/>
                <a:ea typeface="+mj-ea"/>
                <a:cs typeface="+mj-cs"/>
                <a:sym typeface="Helvetica"/>
              </a:defRPr>
            </a:lvl1pPr>
          </a:lstStyle>
          <a:p>
            <a:pPr/>
            <a:r>
              <a:t>الحيوانات البرِّيَّة والإنسان</a:t>
            </a:r>
          </a:p>
        </p:txBody>
      </p:sp>
      <p:sp>
        <p:nvSpPr>
          <p:cNvPr id="3242" name="DAY"/>
          <p:cNvSpPr txBox="1"/>
          <p:nvPr/>
        </p:nvSpPr>
        <p:spPr>
          <a:xfrm>
            <a:off x="3274096" y="3571076"/>
            <a:ext cx="1318625" cy="833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4700">
                <a:latin typeface="+mj-lt"/>
                <a:ea typeface="+mj-ea"/>
                <a:cs typeface="+mj-cs"/>
                <a:sym typeface="Helvetica"/>
              </a:defRPr>
            </a:lvl1pPr>
          </a:lstStyle>
          <a:p>
            <a:pPr/>
            <a:r>
              <a:t>اليوم</a:t>
            </a:r>
          </a:p>
        </p:txBody>
      </p:sp>
      <p:sp>
        <p:nvSpPr>
          <p:cNvPr id="3243" name="DAY"/>
          <p:cNvSpPr txBox="1"/>
          <p:nvPr/>
        </p:nvSpPr>
        <p:spPr>
          <a:xfrm>
            <a:off x="9618602" y="3571076"/>
            <a:ext cx="1318625" cy="833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4700">
                <a:solidFill>
                  <a:srgbClr val="FFFFFF"/>
                </a:solidFill>
                <a:latin typeface="+mj-lt"/>
                <a:ea typeface="+mj-ea"/>
                <a:cs typeface="+mj-cs"/>
                <a:sym typeface="Helvetica"/>
              </a:defRPr>
            </a:lvl1pPr>
          </a:lstStyle>
          <a:p>
            <a:pPr/>
            <a:r>
              <a:t>اليوم</a:t>
            </a:r>
          </a:p>
        </p:txBody>
      </p:sp>
      <p:sp>
        <p:nvSpPr>
          <p:cNvPr id="3244" name="DAY"/>
          <p:cNvSpPr txBox="1"/>
          <p:nvPr/>
        </p:nvSpPr>
        <p:spPr>
          <a:xfrm>
            <a:off x="3274096" y="8190056"/>
            <a:ext cx="1318625" cy="833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4700">
                <a:solidFill>
                  <a:srgbClr val="FFFFFF"/>
                </a:solidFill>
                <a:latin typeface="+mj-lt"/>
                <a:ea typeface="+mj-ea"/>
                <a:cs typeface="+mj-cs"/>
                <a:sym typeface="Helvetica"/>
              </a:defRPr>
            </a:lvl1pPr>
          </a:lstStyle>
          <a:p>
            <a:pPr/>
            <a:r>
              <a:t>اليوم</a:t>
            </a:r>
          </a:p>
        </p:txBody>
      </p:sp>
      <p:sp>
        <p:nvSpPr>
          <p:cNvPr id="3245" name="DAY"/>
          <p:cNvSpPr txBox="1"/>
          <p:nvPr/>
        </p:nvSpPr>
        <p:spPr>
          <a:xfrm>
            <a:off x="15844460" y="3571076"/>
            <a:ext cx="1318625" cy="833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4700">
                <a:latin typeface="+mj-lt"/>
                <a:ea typeface="+mj-ea"/>
                <a:cs typeface="+mj-cs"/>
                <a:sym typeface="Helvetica"/>
              </a:defRPr>
            </a:lvl1pPr>
          </a:lstStyle>
          <a:p>
            <a:pPr/>
            <a:r>
              <a:t>اليوم</a:t>
            </a:r>
          </a:p>
        </p:txBody>
      </p:sp>
      <p:sp>
        <p:nvSpPr>
          <p:cNvPr id="3246" name="DAY"/>
          <p:cNvSpPr txBox="1"/>
          <p:nvPr/>
        </p:nvSpPr>
        <p:spPr>
          <a:xfrm>
            <a:off x="9618602" y="8190056"/>
            <a:ext cx="1318625" cy="833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4700">
                <a:solidFill>
                  <a:srgbClr val="FFFFFF"/>
                </a:solidFill>
                <a:latin typeface="+mj-lt"/>
                <a:ea typeface="+mj-ea"/>
                <a:cs typeface="+mj-cs"/>
                <a:sym typeface="Helvetica"/>
              </a:defRPr>
            </a:lvl1pPr>
          </a:lstStyle>
          <a:p>
            <a:pPr/>
            <a:r>
              <a:t>اليوم</a:t>
            </a:r>
          </a:p>
        </p:txBody>
      </p:sp>
      <p:sp>
        <p:nvSpPr>
          <p:cNvPr id="3247" name="DAY"/>
          <p:cNvSpPr txBox="1"/>
          <p:nvPr/>
        </p:nvSpPr>
        <p:spPr>
          <a:xfrm>
            <a:off x="15895260" y="8190056"/>
            <a:ext cx="1318625" cy="833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4700">
                <a:solidFill>
                  <a:srgbClr val="FFFFFF"/>
                </a:solidFill>
                <a:latin typeface="+mj-lt"/>
                <a:ea typeface="+mj-ea"/>
                <a:cs typeface="+mj-cs"/>
                <a:sym typeface="Helvetica"/>
              </a:defRPr>
            </a:lvl1pPr>
          </a:lstStyle>
          <a:p>
            <a:pPr/>
            <a:r>
              <a:t>اليوم</a:t>
            </a:r>
          </a:p>
        </p:txBody>
      </p:sp>
      <p:sp>
        <p:nvSpPr>
          <p:cNvPr id="3248" name="Days of Creation…"/>
          <p:cNvSpPr txBox="1"/>
          <p:nvPr>
            <p:ph type="title" idx="4294967295"/>
          </p:nvPr>
        </p:nvSpPr>
        <p:spPr>
          <a:xfrm>
            <a:off x="2520877" y="1567872"/>
            <a:ext cx="18693740" cy="2788031"/>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rtl="1">
              <a:lnSpc>
                <a:spcPct val="90000"/>
              </a:lnSpc>
              <a:defRPr b="1" sz="9000">
                <a:solidFill>
                  <a:srgbClr val="78E2F7"/>
                </a:solidFill>
                <a:effectLst>
                  <a:outerShdw sx="100000" sy="100000" kx="0" ky="0" algn="b" rotWithShape="0" blurRad="50800" dist="38100" dir="5400000">
                    <a:srgbClr val="000000">
                      <a:alpha val="40000"/>
                    </a:srgbClr>
                  </a:outerShdw>
                </a:effectLst>
                <a:latin typeface="+mj-lt"/>
                <a:ea typeface="+mj-ea"/>
                <a:cs typeface="+mj-cs"/>
                <a:sym typeface="Helvetica"/>
              </a:defRPr>
            </a:lvl1pPr>
          </a:lstStyle>
          <a:p>
            <a:pPr/>
            <a:r>
              <a:t>أيَّام الخلق في التكوين 1</a:t>
            </a:r>
          </a:p>
        </p:txBody>
      </p:sp>
    </p:spTree>
  </p:cSld>
  <p:clrMapOvr>
    <a:masterClrMapping/>
  </p:clrMapOvr>
  <p:transition xmlns:p14="http://schemas.microsoft.com/office/powerpoint/2010/main" spd="med" advClick="1"/>
</p:sld>
</file>

<file path=ppt/slides/slide1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059" name="Meaning of Day Slides_American Version.jpg" descr="Meaning of Day Slides_American Version.jpg"/>
          <p:cNvPicPr>
            <a:picLocks noChangeAspect="1"/>
          </p:cNvPicPr>
          <p:nvPr/>
        </p:nvPicPr>
        <p:blipFill>
          <a:blip r:embed="rId2">
            <a:extLst/>
          </a:blip>
          <a:srcRect l="66316" t="0" r="0" b="0"/>
          <a:stretch>
            <a:fillRect/>
          </a:stretch>
        </p:blipFill>
        <p:spPr>
          <a:xfrm>
            <a:off x="-106316" y="0"/>
            <a:ext cx="8213558" cy="13716000"/>
          </a:xfrm>
          <a:prstGeom prst="rect">
            <a:avLst/>
          </a:prstGeom>
          <a:ln w="12700">
            <a:miter lim="400000"/>
          </a:ln>
        </p:spPr>
      </p:pic>
      <p:pic>
        <p:nvPicPr>
          <p:cNvPr id="4060" name="Meaning of Day Slides_American Version.jpg" descr="Meaning of Day Slides_American Version.jpg"/>
          <p:cNvPicPr>
            <a:picLocks noChangeAspect="1"/>
          </p:cNvPicPr>
          <p:nvPr/>
        </p:nvPicPr>
        <p:blipFill>
          <a:blip r:embed="rId2">
            <a:extLst/>
          </a:blip>
          <a:srcRect l="34638" t="0" r="33980" b="0"/>
          <a:stretch>
            <a:fillRect/>
          </a:stretch>
        </p:blipFill>
        <p:spPr>
          <a:xfrm>
            <a:off x="8137890" y="0"/>
            <a:ext cx="7652085" cy="13716000"/>
          </a:xfrm>
          <a:prstGeom prst="rect">
            <a:avLst/>
          </a:prstGeom>
          <a:ln w="12700">
            <a:miter lim="400000"/>
          </a:ln>
        </p:spPr>
      </p:pic>
      <p:pic>
        <p:nvPicPr>
          <p:cNvPr id="4061" name="Meaning of Day Slides_American Version.jpg" descr="Meaning of Day Slides_American Version.jpg"/>
          <p:cNvPicPr>
            <a:picLocks noChangeAspect="1"/>
          </p:cNvPicPr>
          <p:nvPr/>
        </p:nvPicPr>
        <p:blipFill>
          <a:blip r:embed="rId2">
            <a:extLst/>
          </a:blip>
          <a:srcRect l="0" t="0" r="65363" b="175"/>
          <a:stretch>
            <a:fillRect/>
          </a:stretch>
        </p:blipFill>
        <p:spPr>
          <a:xfrm>
            <a:off x="15937985" y="24003"/>
            <a:ext cx="8446014" cy="13691997"/>
          </a:xfrm>
          <a:prstGeom prst="rect">
            <a:avLst/>
          </a:prstGeom>
          <a:ln w="12700">
            <a:miter lim="400000"/>
          </a:ln>
        </p:spPr>
      </p:pic>
      <p:grpSp>
        <p:nvGrpSpPr>
          <p:cNvPr id="4064" name="Group"/>
          <p:cNvGrpSpPr/>
          <p:nvPr/>
        </p:nvGrpSpPr>
        <p:grpSpPr>
          <a:xfrm>
            <a:off x="17439777" y="1100206"/>
            <a:ext cx="5976265" cy="2832581"/>
            <a:chOff x="0" y="0"/>
            <a:chExt cx="5976264" cy="2832580"/>
          </a:xfrm>
        </p:grpSpPr>
        <p:sp>
          <p:nvSpPr>
            <p:cNvPr id="4062" name="Rounded Rectangle"/>
            <p:cNvSpPr/>
            <p:nvPr/>
          </p:nvSpPr>
          <p:spPr>
            <a:xfrm>
              <a:off x="0" y="0"/>
              <a:ext cx="5961098" cy="2832581"/>
            </a:xfrm>
            <a:prstGeom prst="roundRect">
              <a:avLst>
                <a:gd name="adj" fmla="val 14027"/>
              </a:avLst>
            </a:prstGeom>
            <a:solidFill>
              <a:srgbClr val="000000">
                <a:alpha val="64997"/>
              </a:srgbClr>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063" name="Back in my…"/>
            <p:cNvSpPr txBox="1"/>
            <p:nvPr/>
          </p:nvSpPr>
          <p:spPr>
            <a:xfrm>
              <a:off x="99431" y="495028"/>
              <a:ext cx="5876834" cy="186025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825500" rtl="1">
                <a:lnSpc>
                  <a:spcPct val="70000"/>
                </a:lnSpc>
                <a:defRPr sz="7200">
                  <a:solidFill>
                    <a:srgbClr val="FFFFFF"/>
                  </a:solidFill>
                  <a:latin typeface="Calibri"/>
                  <a:ea typeface="Calibri"/>
                  <a:cs typeface="Calibri"/>
                  <a:sym typeface="Calibri"/>
                </a:defRPr>
              </a:pPr>
              <a:r>
                <a:t>بالعودة إلى أيَّام</a:t>
              </a:r>
            </a:p>
            <a:p>
              <a:pPr algn="ctr" defTabSz="825500" rtl="1">
                <a:lnSpc>
                  <a:spcPct val="70000"/>
                </a:lnSpc>
                <a:defRPr sz="7200">
                  <a:solidFill>
                    <a:srgbClr val="FFFFFF"/>
                  </a:solidFill>
                  <a:latin typeface="Calibri"/>
                  <a:ea typeface="Calibri"/>
                  <a:cs typeface="Calibri"/>
                  <a:sym typeface="Calibri"/>
                </a:defRPr>
              </a:pPr>
              <a:r>
                <a:t>جدِّي</a:t>
              </a:r>
            </a:p>
          </p:txBody>
        </p:sp>
      </p:grpSp>
      <p:grpSp>
        <p:nvGrpSpPr>
          <p:cNvPr id="4067" name="Group"/>
          <p:cNvGrpSpPr/>
          <p:nvPr/>
        </p:nvGrpSpPr>
        <p:grpSpPr>
          <a:xfrm>
            <a:off x="10752849" y="1321555"/>
            <a:ext cx="3341633" cy="2423006"/>
            <a:chOff x="0" y="0"/>
            <a:chExt cx="3341632" cy="2423005"/>
          </a:xfrm>
        </p:grpSpPr>
        <p:sp>
          <p:nvSpPr>
            <p:cNvPr id="4065" name="Rounded Rectangle"/>
            <p:cNvSpPr/>
            <p:nvPr/>
          </p:nvSpPr>
          <p:spPr>
            <a:xfrm>
              <a:off x="0" y="0"/>
              <a:ext cx="3341633" cy="2306011"/>
            </a:xfrm>
            <a:prstGeom prst="roundRect">
              <a:avLst>
                <a:gd name="adj" fmla="val 17675"/>
              </a:avLst>
            </a:prstGeom>
            <a:solidFill>
              <a:srgbClr val="000000">
                <a:alpha val="64997"/>
              </a:srgbClr>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066" name="it took…"/>
            <p:cNvSpPr/>
            <p:nvPr/>
          </p:nvSpPr>
          <p:spPr>
            <a:xfrm>
              <a:off x="1670816" y="1153005"/>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defTabSz="825500" rtl="1">
                <a:lnSpc>
                  <a:spcPct val="70000"/>
                </a:lnSpc>
                <a:defRPr sz="7200">
                  <a:solidFill>
                    <a:srgbClr val="FFFFFF"/>
                  </a:solidFill>
                  <a:latin typeface="Calibri"/>
                  <a:ea typeface="Calibri"/>
                  <a:cs typeface="Calibri"/>
                  <a:sym typeface="Calibri"/>
                </a:defRPr>
              </a:pPr>
              <a:r>
                <a:t>استلزم</a:t>
              </a:r>
            </a:p>
            <a:p>
              <a:pPr algn="ctr" defTabSz="825500" rtl="1">
                <a:lnSpc>
                  <a:spcPct val="70000"/>
                </a:lnSpc>
                <a:defRPr sz="7200">
                  <a:solidFill>
                    <a:srgbClr val="FFFFFF"/>
                  </a:solidFill>
                  <a:latin typeface="Calibri"/>
                  <a:ea typeface="Calibri"/>
                  <a:cs typeface="Calibri"/>
                  <a:sym typeface="Calibri"/>
                </a:defRPr>
              </a:pPr>
              <a:r>
                <a:t>10 أيَّام </a:t>
              </a:r>
            </a:p>
          </p:txBody>
        </p:sp>
      </p:grpSp>
      <p:grpSp>
        <p:nvGrpSpPr>
          <p:cNvPr id="4070" name="Group"/>
          <p:cNvGrpSpPr/>
          <p:nvPr/>
        </p:nvGrpSpPr>
        <p:grpSpPr>
          <a:xfrm>
            <a:off x="728146" y="757344"/>
            <a:ext cx="5801267" cy="2870222"/>
            <a:chOff x="0" y="0"/>
            <a:chExt cx="5801266" cy="2870220"/>
          </a:xfrm>
        </p:grpSpPr>
        <p:sp>
          <p:nvSpPr>
            <p:cNvPr id="4068" name="Rounded Rectangle"/>
            <p:cNvSpPr/>
            <p:nvPr/>
          </p:nvSpPr>
          <p:spPr>
            <a:xfrm>
              <a:off x="343" y="0"/>
              <a:ext cx="5800924" cy="2870221"/>
            </a:xfrm>
            <a:prstGeom prst="roundRect">
              <a:avLst>
                <a:gd name="adj" fmla="val 12231"/>
              </a:avLst>
            </a:prstGeom>
            <a:solidFill>
              <a:srgbClr val="000000">
                <a:alpha val="64997"/>
              </a:srgbClr>
            </a:solid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069" name="to drive across…"/>
            <p:cNvSpPr txBox="1"/>
            <p:nvPr/>
          </p:nvSpPr>
          <p:spPr>
            <a:xfrm>
              <a:off x="0" y="150190"/>
              <a:ext cx="5693963" cy="255520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825500" rtl="1">
                <a:lnSpc>
                  <a:spcPct val="70000"/>
                </a:lnSpc>
                <a:defRPr sz="6800">
                  <a:solidFill>
                    <a:srgbClr val="FFFFFF"/>
                  </a:solidFill>
                  <a:latin typeface="Calibri"/>
                  <a:ea typeface="Calibri"/>
                  <a:cs typeface="Calibri"/>
                  <a:sym typeface="Calibri"/>
                </a:defRPr>
              </a:pPr>
              <a:r>
                <a:t>للقيادة عبر</a:t>
              </a:r>
            </a:p>
            <a:p>
              <a:pPr algn="ctr" defTabSz="825500" rtl="1">
                <a:lnSpc>
                  <a:spcPct val="70000"/>
                </a:lnSpc>
                <a:defRPr sz="6800">
                  <a:solidFill>
                    <a:srgbClr val="FFFFFF"/>
                  </a:solidFill>
                  <a:latin typeface="Calibri"/>
                  <a:ea typeface="Calibri"/>
                  <a:cs typeface="Calibri"/>
                  <a:sym typeface="Calibri"/>
                </a:defRPr>
              </a:pPr>
              <a:r>
                <a:t>أميركا خلال</a:t>
              </a:r>
            </a:p>
            <a:p>
              <a:pPr algn="ctr" defTabSz="825500" rtl="1">
                <a:lnSpc>
                  <a:spcPct val="70000"/>
                </a:lnSpc>
                <a:defRPr sz="6800">
                  <a:solidFill>
                    <a:srgbClr val="FFFFFF"/>
                  </a:solidFill>
                  <a:latin typeface="Calibri"/>
                  <a:ea typeface="Calibri"/>
                  <a:cs typeface="Calibri"/>
                  <a:sym typeface="Calibri"/>
                </a:defRPr>
              </a:pPr>
              <a:r>
                <a:t>  اليوم.</a:t>
              </a:r>
            </a:p>
          </p:txBody>
        </p:sp>
      </p:grpSp>
    </p:spTree>
  </p:cSld>
  <p:clrMapOvr>
    <a:masterClrMapping/>
  </p:clrMapOvr>
  <p:transition xmlns:p14="http://schemas.microsoft.com/office/powerpoint/2010/main" spd="med" advClick="1"/>
</p:sld>
</file>

<file path=ppt/slides/slide1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2" name="Genesis 1: Literal Days"/>
          <p:cNvSpPr txBox="1"/>
          <p:nvPr/>
        </p:nvSpPr>
        <p:spPr>
          <a:xfrm>
            <a:off x="8089161" y="801645"/>
            <a:ext cx="8205678" cy="158857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sz="9000">
                <a:solidFill>
                  <a:srgbClr val="78E2F7"/>
                </a:solidFill>
                <a:latin typeface="+mj-lt"/>
                <a:ea typeface="+mj-ea"/>
                <a:cs typeface="+mj-cs"/>
                <a:sym typeface="Helvetica"/>
              </a:defRPr>
            </a:lvl1pPr>
          </a:lstStyle>
          <a:p>
            <a:pPr/>
            <a:r>
              <a:t>التكوين1: أيَّام حرفيَّة</a:t>
            </a:r>
          </a:p>
        </p:txBody>
      </p:sp>
      <p:sp>
        <p:nvSpPr>
          <p:cNvPr id="4073" name="For those days will be a time of tribulation such as has not occurred since the beginning of the creation, which God created until now, and never will."/>
          <p:cNvSpPr txBox="1"/>
          <p:nvPr/>
        </p:nvSpPr>
        <p:spPr>
          <a:xfrm>
            <a:off x="2605153" y="2491287"/>
            <a:ext cx="19519902" cy="1273809"/>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marR="40639" indent="40639" algn="r" defTabSz="914400" rtl="1">
              <a:lnSpc>
                <a:spcPct val="120000"/>
              </a:lnSpc>
              <a:spcBef>
                <a:spcPts val="2100"/>
              </a:spcBef>
              <a:defRPr sz="7200">
                <a:solidFill>
                  <a:srgbClr val="FFFFFF"/>
                </a:solidFill>
                <a:uFill>
                  <a:solidFill>
                    <a:srgbClr val="000000"/>
                  </a:solidFill>
                </a:uFill>
                <a:latin typeface="+mj-lt"/>
                <a:ea typeface="+mj-ea"/>
                <a:cs typeface="+mj-cs"/>
                <a:sym typeface="Helvetica"/>
              </a:defRPr>
            </a:pPr>
            <a:r>
              <a:t>.1 </a:t>
            </a:r>
            <a:r>
              <a:rPr sz="7800">
                <a:latin typeface="Times New Roman"/>
                <a:ea typeface="Times New Roman"/>
                <a:cs typeface="Times New Roman"/>
                <a:sym typeface="Times New Roman"/>
              </a:rPr>
              <a:t>יוֹם (”اليوم")</a:t>
            </a:r>
            <a:r>
              <a:t> مُعرَّف حرفيًّا في الآية 5. </a:t>
            </a:r>
          </a:p>
        </p:txBody>
      </p:sp>
    </p:spTree>
  </p:cSld>
  <p:clrMapOvr>
    <a:masterClrMapping/>
  </p:clrMapOvr>
  <p:transition xmlns:p14="http://schemas.microsoft.com/office/powerpoint/2010/main" spd="med" advClick="1"/>
</p:sld>
</file>

<file path=ppt/slides/slide1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75" name="Genesis 1:5"/>
          <p:cNvSpPr txBox="1"/>
          <p:nvPr>
            <p:ph type="title"/>
          </p:nvPr>
        </p:nvSpPr>
        <p:spPr>
          <a:xfrm>
            <a:off x="2438400" y="1397000"/>
            <a:ext cx="19507200" cy="1727200"/>
          </a:xfrm>
          <a:prstGeom prst="rect">
            <a:avLst/>
          </a:prstGeom>
        </p:spPr>
        <p:txBody>
          <a:bodyPr/>
          <a:lstStyle>
            <a:lvl1pPr defTabSz="817244" rtl="1">
              <a:defRPr sz="10395"/>
            </a:lvl1pPr>
          </a:lstStyle>
          <a:p>
            <a:pPr/>
            <a:r>
              <a:t>التكوين 1: 5</a:t>
            </a:r>
          </a:p>
        </p:txBody>
      </p:sp>
      <p:sp>
        <p:nvSpPr>
          <p:cNvPr id="4076" name="God called the light day, and the darkness He called night. And there was evening and there was morning, one day."/>
          <p:cNvSpPr txBox="1"/>
          <p:nvPr>
            <p:ph type="body" sz="quarter" idx="1"/>
          </p:nvPr>
        </p:nvSpPr>
        <p:spPr>
          <a:xfrm>
            <a:off x="1367866" y="3398054"/>
            <a:ext cx="20414625" cy="2724825"/>
          </a:xfrm>
          <a:prstGeom prst="rect">
            <a:avLst/>
          </a:prstGeom>
        </p:spPr>
        <p:txBody>
          <a:bodyPr/>
          <a:lstStyle/>
          <a:p>
            <a:pPr marR="2539" algn="r" defTabSz="914400" rtl="1">
              <a:defRPr>
                <a:effectLst/>
                <a:uFill>
                  <a:solidFill>
                    <a:srgbClr val="000000"/>
                  </a:solidFill>
                </a:uFill>
              </a:defRPr>
            </a:pPr>
            <a:r>
              <a:t>وَدَعَا اللهُ النُّورَ</a:t>
            </a:r>
            <a:r>
              <a:rPr>
                <a:solidFill>
                  <a:srgbClr val="FFFF00"/>
                </a:solidFill>
              </a:rPr>
              <a:t> نَهَارًا </a:t>
            </a:r>
            <a:r>
              <a:t>وَالظُّلْمَةُ دَعَاهَا لَيْلاً. وَكَانَ مَسَاءٌ وَكَانَ صَبَاحٌ</a:t>
            </a:r>
            <a:r>
              <a:rPr>
                <a:solidFill>
                  <a:srgbClr val="FFFF00"/>
                </a:solidFill>
              </a:rPr>
              <a:t> يَوْمًا و</a:t>
            </a:r>
            <a:r>
              <a:rPr>
                <a:solidFill>
                  <a:srgbClr val="FFC000"/>
                </a:solidFill>
              </a:rPr>
              <a:t>َاحِدًا</a:t>
            </a:r>
            <a:r>
              <a:t>.</a:t>
            </a:r>
            <a:r>
              <a:t> </a:t>
            </a:r>
          </a:p>
        </p:txBody>
      </p:sp>
      <p:sp>
        <p:nvSpPr>
          <p:cNvPr id="4077" name="God called the light day, and the darkness He called night. And there was evening and there was morning, one day."/>
          <p:cNvSpPr txBox="1"/>
          <p:nvPr/>
        </p:nvSpPr>
        <p:spPr>
          <a:xfrm>
            <a:off x="1887088" y="6693421"/>
            <a:ext cx="18407157" cy="2724825"/>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normAutofit fontScale="100000" lnSpcReduction="0"/>
          </a:bodyPr>
          <a:lstStyle/>
          <a:p>
            <a:pPr algn="r" rtl="1">
              <a:defRPr sz="7200">
                <a:solidFill>
                  <a:srgbClr val="FFFFFF"/>
                </a:solidFill>
                <a:latin typeface="+mj-lt"/>
                <a:ea typeface="+mj-ea"/>
                <a:cs typeface="+mj-cs"/>
                <a:sym typeface="Helvetica"/>
              </a:defRPr>
            </a:pPr>
            <a:r>
              <a:t>ي</a:t>
            </a:r>
            <a:r>
              <a:rPr>
                <a:solidFill>
                  <a:srgbClr val="FFFF00"/>
                </a:solidFill>
              </a:rPr>
              <a:t>َوْمًا</a:t>
            </a:r>
            <a:r>
              <a:rPr>
                <a:solidFill>
                  <a:srgbClr val="FFC000"/>
                </a:solidFill>
              </a:rPr>
              <a:t> وَاحِدًا </a:t>
            </a:r>
            <a:r>
              <a:t>هو ترجمة لـ (</a:t>
            </a:r>
            <a:r>
              <a:rPr sz="7600">
                <a:latin typeface="Times New Roman"/>
                <a:ea typeface="Times New Roman"/>
                <a:cs typeface="Times New Roman"/>
                <a:sym typeface="Times New Roman"/>
              </a:rPr>
              <a:t>י֥וֹם אֶחָֽד</a:t>
            </a:r>
            <a:r>
              <a:t>)</a:t>
            </a:r>
          </a:p>
          <a:p>
            <a:pPr algn="r" rtl="1">
              <a:defRPr sz="7200">
                <a:solidFill>
                  <a:srgbClr val="FFFFFF"/>
                </a:solidFill>
                <a:latin typeface="+mj-lt"/>
                <a:ea typeface="+mj-ea"/>
                <a:cs typeface="+mj-cs"/>
                <a:sym typeface="Helvetica"/>
              </a:defRPr>
            </a:pPr>
            <a:r>
              <a:t>     </a:t>
            </a:r>
            <a:r>
              <a:t>اليوم الأوَّل تُترجم (</a:t>
            </a:r>
            <a:r>
              <a:rPr sz="7600">
                <a:latin typeface="Times New Roman"/>
                <a:ea typeface="Times New Roman"/>
                <a:cs typeface="Times New Roman"/>
                <a:sym typeface="Times New Roman"/>
              </a:rPr>
              <a:t>י֥וֹם רִאשׁ֥וֹן</a:t>
            </a:r>
            <a:r>
              <a:t>)</a:t>
            </a:r>
          </a:p>
        </p:txBody>
      </p:sp>
      <p:sp>
        <p:nvSpPr>
          <p:cNvPr id="4078" name="God called the light day, and the darkness He called night. And there was evening and there was morning, one day."/>
          <p:cNvSpPr txBox="1"/>
          <p:nvPr/>
        </p:nvSpPr>
        <p:spPr>
          <a:xfrm>
            <a:off x="1887088" y="9659640"/>
            <a:ext cx="18407157" cy="2724825"/>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normAutofit fontScale="100000" lnSpcReduction="0"/>
          </a:bodyPr>
          <a:lstStyle/>
          <a:p>
            <a:pPr algn="r" rtl="1">
              <a:spcBef>
                <a:spcPts val="3500"/>
              </a:spcBef>
              <a:defRPr sz="7200">
                <a:solidFill>
                  <a:srgbClr val="FFFFFF"/>
                </a:solidFill>
                <a:latin typeface="+mj-lt"/>
                <a:ea typeface="+mj-ea"/>
                <a:cs typeface="+mj-cs"/>
                <a:sym typeface="Helvetica"/>
              </a:defRPr>
            </a:pPr>
            <a:r>
              <a:t>ما ورد في السبعينيَّة هو </a:t>
            </a:r>
            <a:r>
              <a:rPr i="1">
                <a:latin typeface="Times New Roman"/>
                <a:ea typeface="Times New Roman"/>
                <a:cs typeface="Times New Roman"/>
                <a:sym typeface="Times New Roman"/>
              </a:rPr>
              <a:t>ἡμέρα μία</a:t>
            </a:r>
            <a:r>
              <a:rPr i="1"/>
              <a:t> (يوم واحد)،</a:t>
            </a:r>
            <a:endParaRPr i="1"/>
          </a:p>
          <a:p>
            <a:pPr algn="r" rtl="1">
              <a:defRPr sz="7200">
                <a:solidFill>
                  <a:srgbClr val="FFFFFF"/>
                </a:solidFill>
                <a:latin typeface="+mj-lt"/>
                <a:ea typeface="+mj-ea"/>
                <a:cs typeface="+mj-cs"/>
                <a:sym typeface="Helvetica"/>
              </a:defRPr>
            </a:pPr>
            <a:r>
              <a:rPr i="1"/>
              <a:t>     </a:t>
            </a:r>
            <a:r>
              <a:rPr i="1"/>
              <a:t>وليس</a:t>
            </a:r>
            <a:r>
              <a:rPr i="1"/>
              <a:t> </a:t>
            </a:r>
            <a:r>
              <a:rPr i="1">
                <a:latin typeface="Times New Roman"/>
                <a:ea typeface="Times New Roman"/>
                <a:cs typeface="Times New Roman"/>
                <a:sym typeface="Times New Roman"/>
              </a:rPr>
              <a:t>ἡμέρα πρῶτη</a:t>
            </a:r>
            <a:r>
              <a:rPr i="1"/>
              <a:t> (اليوم الأوَّل)</a:t>
            </a:r>
            <a: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4077"/>
                                        </p:tgtEl>
                                        <p:attrNameLst>
                                          <p:attrName>style.visibility</p:attrName>
                                        </p:attrNameLst>
                                      </p:cBhvr>
                                      <p:to>
                                        <p:strVal val="visible"/>
                                      </p:to>
                                    </p:set>
                                    <p:animEffect filter="wipe(right)" transition="in">
                                      <p:cBhvr>
                                        <p:cTn id="7" dur="500"/>
                                        <p:tgtEl>
                                          <p:spTgt spid="407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2" fill="hold">
                                  <p:stCondLst>
                                    <p:cond delay="0"/>
                                  </p:stCondLst>
                                  <p:iterate type="el" backwards="0">
                                    <p:tmAbs val="0"/>
                                  </p:iterate>
                                  <p:childTnLst>
                                    <p:set>
                                      <p:cBhvr>
                                        <p:cTn id="11" fill="hold"/>
                                        <p:tgtEl>
                                          <p:spTgt spid="4078"/>
                                        </p:tgtEl>
                                        <p:attrNameLst>
                                          <p:attrName>style.visibility</p:attrName>
                                        </p:attrNameLst>
                                      </p:cBhvr>
                                      <p:to>
                                        <p:strVal val="visible"/>
                                      </p:to>
                                    </p:set>
                                    <p:animEffect filter="wipe(right)" transition="in">
                                      <p:cBhvr>
                                        <p:cTn id="12" dur="500"/>
                                        <p:tgtEl>
                                          <p:spTgt spid="40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77" grpId="1"/>
      <p:bldP build="whole" bldLvl="1" animBg="1" rev="0" advAuto="0" spid="4078" grpId="2"/>
    </p:bldLst>
  </p:timing>
</p:sld>
</file>

<file path=ppt/slides/slide1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2" name="Genesis 1: Literal Days"/>
          <p:cNvSpPr txBox="1"/>
          <p:nvPr/>
        </p:nvSpPr>
        <p:spPr>
          <a:xfrm>
            <a:off x="8089161" y="801645"/>
            <a:ext cx="8205678" cy="158857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sz="9000">
                <a:solidFill>
                  <a:srgbClr val="78E2F7"/>
                </a:solidFill>
                <a:latin typeface="+mj-lt"/>
                <a:ea typeface="+mj-ea"/>
                <a:cs typeface="+mj-cs"/>
                <a:sym typeface="Helvetica"/>
              </a:defRPr>
            </a:lvl1pPr>
          </a:lstStyle>
          <a:p>
            <a:pPr/>
            <a:r>
              <a:t>التكوين1: أيَّام حرفيَّة</a:t>
            </a:r>
          </a:p>
        </p:txBody>
      </p:sp>
      <p:sp>
        <p:nvSpPr>
          <p:cNvPr id="4083" name="For those days will be a time of tribulation such as has not occurred since the beginning of the creation, which God created until now, and never will."/>
          <p:cNvSpPr txBox="1"/>
          <p:nvPr/>
        </p:nvSpPr>
        <p:spPr>
          <a:xfrm>
            <a:off x="2605153" y="2491287"/>
            <a:ext cx="19519902" cy="1273809"/>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marR="40639" indent="40639" algn="r" defTabSz="914400" rtl="1">
              <a:lnSpc>
                <a:spcPct val="120000"/>
              </a:lnSpc>
              <a:spcBef>
                <a:spcPts val="2100"/>
              </a:spcBef>
              <a:defRPr sz="7200">
                <a:solidFill>
                  <a:srgbClr val="FFFFFF"/>
                </a:solidFill>
                <a:uFill>
                  <a:solidFill>
                    <a:srgbClr val="000000"/>
                  </a:solidFill>
                </a:uFill>
                <a:latin typeface="+mj-lt"/>
                <a:ea typeface="+mj-ea"/>
                <a:cs typeface="+mj-cs"/>
                <a:sym typeface="Helvetica"/>
              </a:defRPr>
            </a:pPr>
            <a:r>
              <a:t>.1 </a:t>
            </a:r>
            <a:r>
              <a:rPr sz="7800">
                <a:latin typeface="Times New Roman"/>
                <a:ea typeface="Times New Roman"/>
                <a:cs typeface="Times New Roman"/>
                <a:sym typeface="Times New Roman"/>
              </a:rPr>
              <a:t>יוֹם (”اليوم")</a:t>
            </a:r>
            <a:r>
              <a:t> مُعرَّف حرفيًّا في الآية 5. </a:t>
            </a:r>
          </a:p>
        </p:txBody>
      </p:sp>
      <p:sp>
        <p:nvSpPr>
          <p:cNvPr id="4084" name="For those days will be a time of tribulation such as has not occurred since the beginning of the creation, which God created until now, and never will."/>
          <p:cNvSpPr txBox="1"/>
          <p:nvPr/>
        </p:nvSpPr>
        <p:spPr>
          <a:xfrm>
            <a:off x="2533649" y="3578174"/>
            <a:ext cx="19519902" cy="1119782"/>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marR="40639" indent="40639" algn="r" defTabSz="914400" rtl="1">
              <a:lnSpc>
                <a:spcPct val="120000"/>
              </a:lnSpc>
              <a:spcBef>
                <a:spcPts val="2100"/>
              </a:spcBef>
              <a:defRPr sz="7200">
                <a:solidFill>
                  <a:srgbClr val="FFFFFF"/>
                </a:solidFill>
                <a:uFill>
                  <a:solidFill>
                    <a:srgbClr val="000000"/>
                  </a:solidFill>
                </a:uFill>
                <a:latin typeface="+mj-lt"/>
                <a:ea typeface="+mj-ea"/>
                <a:cs typeface="+mj-cs"/>
                <a:sym typeface="Helvetica"/>
              </a:defRPr>
            </a:pPr>
            <a:r>
              <a:t>.2 </a:t>
            </a:r>
            <a:r>
              <a:rPr sz="7800">
                <a:latin typeface="Times New Roman"/>
                <a:ea typeface="Times New Roman"/>
                <a:cs typeface="Times New Roman"/>
                <a:sym typeface="Times New Roman"/>
              </a:rPr>
              <a:t>יוֹם يختلف باختلاف العدد.</a:t>
            </a:r>
          </a:p>
        </p:txBody>
      </p:sp>
      <p:sp>
        <p:nvSpPr>
          <p:cNvPr id="4085" name="For those days will be a time of tribulation such as has not occurred since the beginning of the creation, which God created until now, and never will."/>
          <p:cNvSpPr txBox="1"/>
          <p:nvPr/>
        </p:nvSpPr>
        <p:spPr>
          <a:xfrm>
            <a:off x="2571749" y="4616253"/>
            <a:ext cx="19519902" cy="1273809"/>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marR="40639" indent="40639" algn="r" defTabSz="914400" rtl="1">
              <a:lnSpc>
                <a:spcPct val="120000"/>
              </a:lnSpc>
              <a:spcBef>
                <a:spcPts val="2100"/>
              </a:spcBef>
              <a:defRPr sz="7200">
                <a:solidFill>
                  <a:srgbClr val="FFFFFF"/>
                </a:solidFill>
                <a:uFill>
                  <a:solidFill>
                    <a:srgbClr val="000000"/>
                  </a:solidFill>
                </a:uFill>
                <a:latin typeface="+mj-lt"/>
                <a:ea typeface="+mj-ea"/>
                <a:cs typeface="+mj-cs"/>
                <a:sym typeface="Helvetica"/>
              </a:defRPr>
            </a:pPr>
            <a:r>
              <a:t>.3 </a:t>
            </a:r>
            <a:r>
              <a:rPr sz="7800">
                <a:latin typeface="Times New Roman"/>
                <a:ea typeface="Times New Roman"/>
                <a:cs typeface="Times New Roman"/>
                <a:sym typeface="Times New Roman"/>
              </a:rPr>
              <a:t>יוֹם </a:t>
            </a:r>
            <a:r>
              <a:t>يُستخدم مع"مساء" و ”صباح</a:t>
            </a:r>
          </a:p>
        </p:txBody>
      </p:sp>
      <p:sp>
        <p:nvSpPr>
          <p:cNvPr id="4086" name="For those days will be a time of tribulation such as has not occurred since the beginning of the creation, which God created until now, and never will."/>
          <p:cNvSpPr txBox="1"/>
          <p:nvPr/>
        </p:nvSpPr>
        <p:spPr>
          <a:xfrm>
            <a:off x="2605153" y="5697420"/>
            <a:ext cx="19519902" cy="1119783"/>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marR="40639" indent="40639" algn="r" defTabSz="914400" rtl="1">
              <a:lnSpc>
                <a:spcPct val="120000"/>
              </a:lnSpc>
              <a:spcBef>
                <a:spcPts val="2100"/>
              </a:spcBef>
              <a:defRPr sz="7200">
                <a:solidFill>
                  <a:srgbClr val="FFFFFF"/>
                </a:solidFill>
                <a:uFill>
                  <a:solidFill>
                    <a:srgbClr val="000000"/>
                  </a:solidFill>
                </a:uFill>
                <a:latin typeface="+mj-lt"/>
                <a:ea typeface="+mj-ea"/>
                <a:cs typeface="+mj-cs"/>
                <a:sym typeface="Helvetica"/>
              </a:defRPr>
            </a:pPr>
            <a:r>
              <a:t>.4 </a:t>
            </a:r>
            <a:r>
              <a:rPr sz="7800">
                <a:latin typeface="Times New Roman"/>
                <a:ea typeface="Times New Roman"/>
                <a:cs typeface="Times New Roman"/>
                <a:sym typeface="Times New Roman"/>
              </a:rPr>
              <a:t>יוֹם مُعرَّف حرفيًّا في الآية </a:t>
            </a:r>
            <a:r>
              <a:t>14</a:t>
            </a:r>
            <a:r>
              <a:rPr sz="7800">
                <a:latin typeface="Times New Roman"/>
                <a:ea typeface="Times New Roman"/>
                <a:cs typeface="Times New Roman"/>
                <a:sym typeface="Times New Roman"/>
              </a:rP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4084">
                                            <p:bg/>
                                          </p:spTgt>
                                        </p:tgtEl>
                                        <p:attrNameLst>
                                          <p:attrName>style.visibility</p:attrName>
                                        </p:attrNameLst>
                                      </p:cBhvr>
                                      <p:to>
                                        <p:strVal val="visible"/>
                                      </p:to>
                                    </p:set>
                                    <p:animEffect filter="wipe(right)" transition="in">
                                      <p:cBhvr>
                                        <p:cTn id="7" dur="500"/>
                                        <p:tgtEl>
                                          <p:spTgt spid="4084">
                                            <p:bg/>
                                          </p:spTgt>
                                        </p:tgtEl>
                                      </p:cBhvr>
                                    </p:animEffect>
                                  </p:childTnLst>
                                </p:cTn>
                              </p:par>
                              <p:par>
                                <p:cTn id="8" presetClass="entr" nodeType="withEffect" presetSubtype="2" presetID="22" grpId="1" fill="hold">
                                  <p:stCondLst>
                                    <p:cond delay="0"/>
                                  </p:stCondLst>
                                  <p:iterate type="el" backwards="0">
                                    <p:tmAbs val="0"/>
                                  </p:iterate>
                                  <p:childTnLst>
                                    <p:set>
                                      <p:cBhvr>
                                        <p:cTn id="9" fill="hold"/>
                                        <p:tgtEl>
                                          <p:spTgt spid="4084">
                                            <p:txEl>
                                              <p:pRg st="0" end="0"/>
                                            </p:txEl>
                                          </p:spTgt>
                                        </p:tgtEl>
                                        <p:attrNameLst>
                                          <p:attrName>style.visibility</p:attrName>
                                        </p:attrNameLst>
                                      </p:cBhvr>
                                      <p:to>
                                        <p:strVal val="visible"/>
                                      </p:to>
                                    </p:set>
                                    <p:animEffect filter="wipe(right)" transition="in">
                                      <p:cBhvr>
                                        <p:cTn id="10" dur="500"/>
                                        <p:tgtEl>
                                          <p:spTgt spid="408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2" presetID="22" grpId="2" fill="hold">
                                  <p:stCondLst>
                                    <p:cond delay="0"/>
                                  </p:stCondLst>
                                  <p:iterate type="el" backwards="0">
                                    <p:tmAbs val="0"/>
                                  </p:iterate>
                                  <p:childTnLst>
                                    <p:set>
                                      <p:cBhvr>
                                        <p:cTn id="14" fill="hold"/>
                                        <p:tgtEl>
                                          <p:spTgt spid="4085">
                                            <p:bg/>
                                          </p:spTgt>
                                        </p:tgtEl>
                                        <p:attrNameLst>
                                          <p:attrName>style.visibility</p:attrName>
                                        </p:attrNameLst>
                                      </p:cBhvr>
                                      <p:to>
                                        <p:strVal val="visible"/>
                                      </p:to>
                                    </p:set>
                                    <p:animEffect filter="wipe(right)" transition="in">
                                      <p:cBhvr>
                                        <p:cTn id="15" dur="500"/>
                                        <p:tgtEl>
                                          <p:spTgt spid="4085">
                                            <p:bg/>
                                          </p:spTgt>
                                        </p:tgtEl>
                                      </p:cBhvr>
                                    </p:animEffect>
                                  </p:childTnLst>
                                </p:cTn>
                              </p:par>
                              <p:par>
                                <p:cTn id="16" presetClass="entr" nodeType="withEffect" presetSubtype="2" presetID="22" grpId="2" fill="hold">
                                  <p:stCondLst>
                                    <p:cond delay="0"/>
                                  </p:stCondLst>
                                  <p:iterate type="el" backwards="0">
                                    <p:tmAbs val="0"/>
                                  </p:iterate>
                                  <p:childTnLst>
                                    <p:set>
                                      <p:cBhvr>
                                        <p:cTn id="17" fill="hold"/>
                                        <p:tgtEl>
                                          <p:spTgt spid="4085">
                                            <p:txEl>
                                              <p:pRg st="0" end="0"/>
                                            </p:txEl>
                                          </p:spTgt>
                                        </p:tgtEl>
                                        <p:attrNameLst>
                                          <p:attrName>style.visibility</p:attrName>
                                        </p:attrNameLst>
                                      </p:cBhvr>
                                      <p:to>
                                        <p:strVal val="visible"/>
                                      </p:to>
                                    </p:set>
                                    <p:animEffect filter="wipe(right)" transition="in">
                                      <p:cBhvr>
                                        <p:cTn id="18" dur="500"/>
                                        <p:tgtEl>
                                          <p:spTgt spid="4085">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2" presetID="22" grpId="3" fill="hold">
                                  <p:stCondLst>
                                    <p:cond delay="0"/>
                                  </p:stCondLst>
                                  <p:iterate type="el" backwards="0">
                                    <p:tmAbs val="0"/>
                                  </p:iterate>
                                  <p:childTnLst>
                                    <p:set>
                                      <p:cBhvr>
                                        <p:cTn id="22" fill="hold"/>
                                        <p:tgtEl>
                                          <p:spTgt spid="4086">
                                            <p:bg/>
                                          </p:spTgt>
                                        </p:tgtEl>
                                        <p:attrNameLst>
                                          <p:attrName>style.visibility</p:attrName>
                                        </p:attrNameLst>
                                      </p:cBhvr>
                                      <p:to>
                                        <p:strVal val="visible"/>
                                      </p:to>
                                    </p:set>
                                    <p:animEffect filter="wipe(right)" transition="in">
                                      <p:cBhvr>
                                        <p:cTn id="23" dur="500"/>
                                        <p:tgtEl>
                                          <p:spTgt spid="4086">
                                            <p:bg/>
                                          </p:spTgt>
                                        </p:tgtEl>
                                      </p:cBhvr>
                                    </p:animEffect>
                                  </p:childTnLst>
                                </p:cTn>
                              </p:par>
                              <p:par>
                                <p:cTn id="24" presetClass="entr" nodeType="withEffect" presetSubtype="2" presetID="22" grpId="3" fill="hold">
                                  <p:stCondLst>
                                    <p:cond delay="0"/>
                                  </p:stCondLst>
                                  <p:iterate type="el" backwards="0">
                                    <p:tmAbs val="0"/>
                                  </p:iterate>
                                  <p:childTnLst>
                                    <p:set>
                                      <p:cBhvr>
                                        <p:cTn id="25" fill="hold"/>
                                        <p:tgtEl>
                                          <p:spTgt spid="4086">
                                            <p:txEl>
                                              <p:pRg st="0" end="0"/>
                                            </p:txEl>
                                          </p:spTgt>
                                        </p:tgtEl>
                                        <p:attrNameLst>
                                          <p:attrName>style.visibility</p:attrName>
                                        </p:attrNameLst>
                                      </p:cBhvr>
                                      <p:to>
                                        <p:strVal val="visible"/>
                                      </p:to>
                                    </p:set>
                                    <p:animEffect filter="wipe(right)" transition="in">
                                      <p:cBhvr>
                                        <p:cTn id="26" dur="500"/>
                                        <p:tgtEl>
                                          <p:spTgt spid="4086">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084" grpId="1"/>
      <p:bldP build="p" bldLvl="5" animBg="1" rev="0" advAuto="0" spid="4085" grpId="2"/>
      <p:bldP build="p" bldLvl="5" animBg="1" rev="0" advAuto="0" spid="4086" grpId="3"/>
    </p:bldLst>
  </p:timing>
</p:sld>
</file>

<file path=ppt/slides/slide1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88" name="Genesis 1:14"/>
          <p:cNvSpPr txBox="1"/>
          <p:nvPr>
            <p:ph type="title"/>
          </p:nvPr>
        </p:nvSpPr>
        <p:spPr>
          <a:xfrm>
            <a:off x="2438400" y="1079500"/>
            <a:ext cx="19519900" cy="1727200"/>
          </a:xfrm>
          <a:prstGeom prst="rect">
            <a:avLst/>
          </a:prstGeom>
        </p:spPr>
        <p:txBody>
          <a:bodyPr/>
          <a:lstStyle>
            <a:lvl1pPr defTabSz="817244" rtl="1">
              <a:defRPr sz="10395"/>
            </a:lvl1pPr>
          </a:lstStyle>
          <a:p>
            <a:pPr/>
            <a:r>
              <a:t>التكوين 1: 14</a:t>
            </a:r>
          </a:p>
        </p:txBody>
      </p:sp>
      <p:sp>
        <p:nvSpPr>
          <p:cNvPr id="4089" name="Then God said, “Let there be lights in the expanse of the heavens to separate the day from the night, and let them be for signs and for seasons and for days and years.”"/>
          <p:cNvSpPr txBox="1"/>
          <p:nvPr>
            <p:ph type="body" sz="quarter" idx="1"/>
          </p:nvPr>
        </p:nvSpPr>
        <p:spPr>
          <a:xfrm>
            <a:off x="2408817" y="3334554"/>
            <a:ext cx="19469102" cy="3407240"/>
          </a:xfrm>
          <a:prstGeom prst="rect">
            <a:avLst/>
          </a:prstGeom>
        </p:spPr>
        <p:txBody>
          <a:bodyPr/>
          <a:lstStyle/>
          <a:p>
            <a:pPr marR="2539" algn="r" defTabSz="914400" rtl="1">
              <a:lnSpc>
                <a:spcPct val="110000"/>
              </a:lnSpc>
              <a:defRPr>
                <a:effectLst/>
                <a:uFill>
                  <a:solidFill>
                    <a:srgbClr val="000000"/>
                  </a:solidFill>
                </a:uFill>
              </a:defRPr>
            </a:pPr>
            <a:r>
              <a:t>وَقَالَ اللهُ: «لِتَكُنْ أَنْوَارٌ فِي جَلَدِ السَّمَاءِ لِتَفْصِلَ بَيْنَ</a:t>
            </a:r>
            <a:r>
              <a:rPr>
                <a:solidFill>
                  <a:srgbClr val="FFFF00"/>
                </a:solidFill>
              </a:rPr>
              <a:t> النَّهَارِ </a:t>
            </a:r>
            <a:r>
              <a:t>وَ</a:t>
            </a:r>
            <a:r>
              <a:rPr>
                <a:solidFill>
                  <a:srgbClr val="FFFF00"/>
                </a:solidFill>
              </a:rPr>
              <a:t>اللَّيْلِ</a:t>
            </a:r>
            <a:r>
              <a:t> وَتَكُونَ لآيَاتٍ وَ</a:t>
            </a:r>
            <a:r>
              <a:rPr>
                <a:solidFill>
                  <a:srgbClr val="FFFF00"/>
                </a:solidFill>
              </a:rPr>
              <a:t>أَوْقَاتٍ</a:t>
            </a:r>
            <a:r>
              <a:t> وَ</a:t>
            </a:r>
            <a:r>
              <a:rPr>
                <a:solidFill>
                  <a:srgbClr val="FFFF00"/>
                </a:solidFill>
              </a:rPr>
              <a:t>أَيَّامٍ</a:t>
            </a:r>
            <a:r>
              <a:t> وَ</a:t>
            </a:r>
            <a:r>
              <a:rPr>
                <a:solidFill>
                  <a:srgbClr val="FFFF00"/>
                </a:solidFill>
              </a:rPr>
              <a:t>سِنِينٍ</a:t>
            </a:r>
            <a:r>
              <a:t>.»</a:t>
            </a:r>
            <a:r>
              <a:t> </a:t>
            </a:r>
          </a:p>
        </p:txBody>
      </p:sp>
      <p:sp>
        <p:nvSpPr>
          <p:cNvPr id="4090" name="If millions of years really happened, then for most of their existence, the Sun, Moon, and stars did not fulfill the purpose for which they were created, namely, for humans to tell time."/>
          <p:cNvSpPr txBox="1"/>
          <p:nvPr/>
        </p:nvSpPr>
        <p:spPr>
          <a:xfrm>
            <a:off x="3091030" y="7443418"/>
            <a:ext cx="17583137" cy="38123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825500" rtl="1">
              <a:defRPr sz="7000">
                <a:solidFill>
                  <a:srgbClr val="FFFFFF"/>
                </a:solidFill>
                <a:latin typeface="+mj-lt"/>
                <a:ea typeface="+mj-ea"/>
                <a:cs typeface="+mj-cs"/>
                <a:sym typeface="Helvetica"/>
              </a:defRPr>
            </a:lvl1pPr>
          </a:lstStyle>
          <a:p>
            <a:pPr/>
            <a:r>
              <a:t>لو مرَّت ملايين السنين حقًّا، لما كانت الشمس والقمر والنجوم في معظم وجودها قد حقَّقت القصد الذي خُلقت من أجله، وهو إخبار البشر بالوقت.</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4090"/>
                                        </p:tgtEl>
                                        <p:attrNameLst>
                                          <p:attrName>style.visibility</p:attrName>
                                        </p:attrNameLst>
                                      </p:cBhvr>
                                      <p:to>
                                        <p:strVal val="visible"/>
                                      </p:to>
                                    </p:set>
                                    <p:animEffect filter="wipe(up)" transition="in">
                                      <p:cBhvr>
                                        <p:cTn id="7" dur="500"/>
                                        <p:tgtEl>
                                          <p:spTgt spid="40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090" grpId="1"/>
    </p:bldLst>
  </p:timing>
</p:sld>
</file>

<file path=ppt/slides/slide1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094" name="Genesis 1: Literal Days"/>
          <p:cNvSpPr txBox="1"/>
          <p:nvPr/>
        </p:nvSpPr>
        <p:spPr>
          <a:xfrm>
            <a:off x="8089161" y="801645"/>
            <a:ext cx="8205678" cy="158857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sz="9000">
                <a:solidFill>
                  <a:srgbClr val="78E2F7"/>
                </a:solidFill>
                <a:latin typeface="+mj-lt"/>
                <a:ea typeface="+mj-ea"/>
                <a:cs typeface="+mj-cs"/>
                <a:sym typeface="Helvetica"/>
              </a:defRPr>
            </a:lvl1pPr>
          </a:lstStyle>
          <a:p>
            <a:pPr/>
            <a:r>
              <a:t>التكوين1: أيَّام حرفيَّة</a:t>
            </a:r>
          </a:p>
        </p:txBody>
      </p:sp>
      <p:sp>
        <p:nvSpPr>
          <p:cNvPr id="4095" name="For those days will be a time of tribulation such as has not occurred since the beginning of the creation, which God created until now, and never will."/>
          <p:cNvSpPr txBox="1"/>
          <p:nvPr/>
        </p:nvSpPr>
        <p:spPr>
          <a:xfrm>
            <a:off x="2605153" y="2491287"/>
            <a:ext cx="19519902" cy="1273809"/>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marR="40639" indent="40639" algn="r" defTabSz="914400" rtl="1">
              <a:lnSpc>
                <a:spcPct val="120000"/>
              </a:lnSpc>
              <a:spcBef>
                <a:spcPts val="2100"/>
              </a:spcBef>
              <a:defRPr sz="7200">
                <a:solidFill>
                  <a:srgbClr val="FFFFFF"/>
                </a:solidFill>
                <a:uFill>
                  <a:solidFill>
                    <a:srgbClr val="000000"/>
                  </a:solidFill>
                </a:uFill>
                <a:latin typeface="+mj-lt"/>
                <a:ea typeface="+mj-ea"/>
                <a:cs typeface="+mj-cs"/>
                <a:sym typeface="Helvetica"/>
              </a:defRPr>
            </a:pPr>
            <a:r>
              <a:t>.1 </a:t>
            </a:r>
            <a:r>
              <a:rPr sz="7800">
                <a:latin typeface="Times New Roman"/>
                <a:ea typeface="Times New Roman"/>
                <a:cs typeface="Times New Roman"/>
                <a:sym typeface="Times New Roman"/>
              </a:rPr>
              <a:t>יוֹם (”اليوم")</a:t>
            </a:r>
            <a:r>
              <a:t> مُعرَّف حرفيًّا في الآية 5. </a:t>
            </a:r>
          </a:p>
        </p:txBody>
      </p:sp>
      <p:sp>
        <p:nvSpPr>
          <p:cNvPr id="4096" name="For those days will be a time of tribulation such as has not occurred since the beginning of the creation, which God created until now, and never will."/>
          <p:cNvSpPr txBox="1"/>
          <p:nvPr/>
        </p:nvSpPr>
        <p:spPr>
          <a:xfrm>
            <a:off x="2533649" y="3578174"/>
            <a:ext cx="19519902" cy="1119782"/>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marR="40639" indent="40639" algn="r" defTabSz="914400" rtl="1">
              <a:lnSpc>
                <a:spcPct val="120000"/>
              </a:lnSpc>
              <a:spcBef>
                <a:spcPts val="2100"/>
              </a:spcBef>
              <a:defRPr sz="7200">
                <a:solidFill>
                  <a:srgbClr val="FFFFFF"/>
                </a:solidFill>
                <a:uFill>
                  <a:solidFill>
                    <a:srgbClr val="000000"/>
                  </a:solidFill>
                </a:uFill>
                <a:latin typeface="+mj-lt"/>
                <a:ea typeface="+mj-ea"/>
                <a:cs typeface="+mj-cs"/>
                <a:sym typeface="Helvetica"/>
              </a:defRPr>
            </a:pPr>
            <a:r>
              <a:t>.2 </a:t>
            </a:r>
            <a:r>
              <a:rPr sz="7800">
                <a:latin typeface="Times New Roman"/>
                <a:ea typeface="Times New Roman"/>
                <a:cs typeface="Times New Roman"/>
                <a:sym typeface="Times New Roman"/>
              </a:rPr>
              <a:t>יוֹם يختلف باختلاف العدد.</a:t>
            </a:r>
          </a:p>
        </p:txBody>
      </p:sp>
      <p:sp>
        <p:nvSpPr>
          <p:cNvPr id="4097" name="For those days will be a time of tribulation such as has not occurred since the beginning of the creation, which God created until now, and never will."/>
          <p:cNvSpPr txBox="1"/>
          <p:nvPr/>
        </p:nvSpPr>
        <p:spPr>
          <a:xfrm>
            <a:off x="2571749" y="4616253"/>
            <a:ext cx="19519902" cy="1273809"/>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marR="40639" indent="40639" algn="r" defTabSz="914400" rtl="1">
              <a:lnSpc>
                <a:spcPct val="120000"/>
              </a:lnSpc>
              <a:spcBef>
                <a:spcPts val="2100"/>
              </a:spcBef>
              <a:defRPr sz="7200">
                <a:solidFill>
                  <a:srgbClr val="FFFFFF"/>
                </a:solidFill>
                <a:uFill>
                  <a:solidFill>
                    <a:srgbClr val="000000"/>
                  </a:solidFill>
                </a:uFill>
                <a:latin typeface="+mj-lt"/>
                <a:ea typeface="+mj-ea"/>
                <a:cs typeface="+mj-cs"/>
                <a:sym typeface="Helvetica"/>
              </a:defRPr>
            </a:pPr>
            <a:r>
              <a:t>.3 </a:t>
            </a:r>
            <a:r>
              <a:rPr sz="7800">
                <a:latin typeface="Times New Roman"/>
                <a:ea typeface="Times New Roman"/>
                <a:cs typeface="Times New Roman"/>
                <a:sym typeface="Times New Roman"/>
              </a:rPr>
              <a:t>יוֹם </a:t>
            </a:r>
            <a:r>
              <a:t>يُستخدم مع"مساء" و ”صباح</a:t>
            </a:r>
          </a:p>
        </p:txBody>
      </p:sp>
      <p:sp>
        <p:nvSpPr>
          <p:cNvPr id="4098" name="For those days will be a time of tribulation such as has not occurred since the beginning of the creation, which God created until now, and never will."/>
          <p:cNvSpPr txBox="1"/>
          <p:nvPr/>
        </p:nvSpPr>
        <p:spPr>
          <a:xfrm>
            <a:off x="2605153" y="5697420"/>
            <a:ext cx="19519902" cy="1119783"/>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marR="40639" indent="40639" algn="r" defTabSz="914400" rtl="1">
              <a:lnSpc>
                <a:spcPct val="120000"/>
              </a:lnSpc>
              <a:spcBef>
                <a:spcPts val="2100"/>
              </a:spcBef>
              <a:defRPr sz="7200">
                <a:solidFill>
                  <a:srgbClr val="FFFFFF"/>
                </a:solidFill>
                <a:uFill>
                  <a:solidFill>
                    <a:srgbClr val="000000"/>
                  </a:solidFill>
                </a:uFill>
                <a:latin typeface="+mj-lt"/>
                <a:ea typeface="+mj-ea"/>
                <a:cs typeface="+mj-cs"/>
                <a:sym typeface="Helvetica"/>
              </a:defRPr>
            </a:pPr>
            <a:r>
              <a:t>.4 </a:t>
            </a:r>
            <a:r>
              <a:rPr sz="7800">
                <a:latin typeface="Times New Roman"/>
                <a:ea typeface="Times New Roman"/>
                <a:cs typeface="Times New Roman"/>
                <a:sym typeface="Times New Roman"/>
              </a:rPr>
              <a:t>יוֹם مُعرَّف حرفيًّا في الآية </a:t>
            </a:r>
            <a:r>
              <a:t>14</a:t>
            </a:r>
            <a:r>
              <a:rPr sz="7800">
                <a:latin typeface="Times New Roman"/>
                <a:ea typeface="Times New Roman"/>
                <a:cs typeface="Times New Roman"/>
                <a:sym typeface="Times New Roman"/>
              </a:rPr>
              <a:t>.</a:t>
            </a:r>
          </a:p>
        </p:txBody>
      </p:sp>
      <p:sp>
        <p:nvSpPr>
          <p:cNvPr id="4099" name="For those days will be a time of tribulation such as has not occurred since the beginning of the creation, which God created until now, and never will."/>
          <p:cNvSpPr txBox="1"/>
          <p:nvPr/>
        </p:nvSpPr>
        <p:spPr>
          <a:xfrm>
            <a:off x="3100987" y="6741219"/>
            <a:ext cx="19519902" cy="1273809"/>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indent="40639" algn="r" defTabSz="914400" rtl="1">
              <a:lnSpc>
                <a:spcPct val="120000"/>
              </a:lnSpc>
              <a:spcBef>
                <a:spcPts val="2100"/>
              </a:spcBef>
              <a:defRPr sz="7200">
                <a:solidFill>
                  <a:srgbClr val="FFFB00"/>
                </a:solidFill>
                <a:uFill>
                  <a:solidFill>
                    <a:srgbClr val="000000"/>
                  </a:solidFill>
                </a:uFill>
                <a:latin typeface="+mj-lt"/>
                <a:ea typeface="+mj-ea"/>
                <a:cs typeface="+mj-cs"/>
                <a:sym typeface="Helvetica"/>
              </a:defRPr>
            </a:pPr>
            <a:r>
              <a:t>  .5 كان بإمكان الله أن يستخدم كلمات أخرى تشير إلى لزمن</a:t>
            </a:r>
            <a:r>
              <a:t>.</a:t>
            </a:r>
          </a:p>
        </p:txBody>
      </p:sp>
    </p:spTree>
  </p:cSld>
  <p:clrMapOvr>
    <a:masterClrMapping/>
  </p:clrMapOvr>
  <p:transition xmlns:p14="http://schemas.microsoft.com/office/powerpoint/2010/main" spd="med" advClick="1"/>
</p:sld>
</file>

<file path=ppt/slides/slide1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01" name="Indefinite Hebrew time words"/>
          <p:cNvSpPr txBox="1"/>
          <p:nvPr>
            <p:ph type="title"/>
          </p:nvPr>
        </p:nvSpPr>
        <p:spPr>
          <a:xfrm>
            <a:off x="2432050" y="1219751"/>
            <a:ext cx="19519900" cy="1727201"/>
          </a:xfrm>
          <a:prstGeom prst="rect">
            <a:avLst/>
          </a:prstGeom>
        </p:spPr>
        <p:txBody>
          <a:bodyPr/>
          <a:lstStyle>
            <a:lvl1pPr algn="ctr" rtl="1">
              <a:defRPr sz="10000"/>
            </a:lvl1pPr>
          </a:lstStyle>
          <a:p>
            <a:pPr/>
            <a:r>
              <a:t>كلمات عبريَّة تشير إلى زمن غير محدَّد</a:t>
            </a:r>
          </a:p>
        </p:txBody>
      </p:sp>
      <p:sp>
        <p:nvSpPr>
          <p:cNvPr id="4102" name="dor: time, period or generation (Gen. 7:1; Ex. 3:15; Ex. 31:13; Deut. 32:7, Isa. 58:12)"/>
          <p:cNvSpPr txBox="1"/>
          <p:nvPr>
            <p:ph type="body" sz="quarter" idx="1"/>
          </p:nvPr>
        </p:nvSpPr>
        <p:spPr>
          <a:xfrm>
            <a:off x="1631950" y="3314805"/>
            <a:ext cx="19519900" cy="2327681"/>
          </a:xfrm>
          <a:prstGeom prst="rect">
            <a:avLst/>
          </a:prstGeom>
        </p:spPr>
        <p:txBody>
          <a:bodyPr/>
          <a:lstStyle/>
          <a:p>
            <a:pPr algn="r" defTabSz="759459">
              <a:defRPr sz="6624">
                <a:effectLst/>
              </a:defRPr>
            </a:pPr>
            <a:r>
              <a:rPr sz="7360">
                <a:latin typeface="Times New Roman"/>
                <a:ea typeface="Times New Roman"/>
                <a:cs typeface="Times New Roman"/>
                <a:sym typeface="Times New Roman"/>
              </a:rPr>
              <a:t>דּוֹר </a:t>
            </a:r>
            <a:r>
              <a:t>: </a:t>
            </a:r>
            <a:r>
              <a:rPr>
                <a:solidFill>
                  <a:srgbClr val="FFFF00"/>
                </a:solidFill>
              </a:rPr>
              <a:t>وقت أو فترة زمنيَّة أو جيل </a:t>
            </a:r>
            <a:r>
              <a:t>(التكوين 7: 1؛ الخروج 3: 15؛   الخروج 31</a:t>
            </a:r>
            <a:r>
              <a:t>:</a:t>
            </a:r>
            <a:r>
              <a:t> 13؛ تثنية 32: 7؛ إشعياء 58: 12)</a:t>
            </a:r>
          </a:p>
        </p:txBody>
      </p:sp>
      <p:sp>
        <p:nvSpPr>
          <p:cNvPr id="4103" name="“after many days” (Josh. 23:1)…"/>
          <p:cNvSpPr txBox="1"/>
          <p:nvPr/>
        </p:nvSpPr>
        <p:spPr>
          <a:xfrm>
            <a:off x="2535686" y="6480346"/>
            <a:ext cx="17712428" cy="6800031"/>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algn="r" rtl="1">
              <a:lnSpc>
                <a:spcPct val="110000"/>
              </a:lnSpc>
              <a:defRPr sz="7200">
                <a:solidFill>
                  <a:srgbClr val="FFFF00"/>
                </a:solidFill>
                <a:latin typeface="+mj-lt"/>
                <a:ea typeface="+mj-ea"/>
                <a:cs typeface="+mj-cs"/>
                <a:sym typeface="Helvetica"/>
              </a:defRPr>
            </a:pPr>
            <a:r>
              <a:t>"أَيَّام كَثِيرَة" </a:t>
            </a:r>
            <a:r>
              <a:rPr>
                <a:solidFill>
                  <a:srgbClr val="FFFFFF"/>
                </a:solidFill>
              </a:rPr>
              <a:t>(يشوع 23: 1)</a:t>
            </a:r>
            <a:endParaRPr>
              <a:solidFill>
                <a:srgbClr val="FFFFFF"/>
              </a:solidFill>
            </a:endParaRPr>
          </a:p>
          <a:p>
            <a:pPr algn="r" rtl="1">
              <a:lnSpc>
                <a:spcPct val="110000"/>
              </a:lnSpc>
              <a:defRPr sz="7200">
                <a:solidFill>
                  <a:srgbClr val="FFFF00"/>
                </a:solidFill>
                <a:latin typeface="+mj-lt"/>
                <a:ea typeface="+mj-ea"/>
                <a:cs typeface="+mj-cs"/>
                <a:sym typeface="Helvetica"/>
              </a:defRPr>
            </a:pPr>
            <a:r>
              <a:t>"أُلُوفَ رَبَوَاتٍ" </a:t>
            </a:r>
            <a:r>
              <a:rPr>
                <a:solidFill>
                  <a:srgbClr val="FFFFFF"/>
                </a:solidFill>
              </a:rPr>
              <a:t>(التكوين 24: 60)</a:t>
            </a:r>
            <a:endParaRPr>
              <a:solidFill>
                <a:srgbClr val="FFFFFF"/>
              </a:solidFill>
            </a:endParaRPr>
          </a:p>
          <a:p>
            <a:pPr algn="r" rtl="1">
              <a:lnSpc>
                <a:spcPct val="110000"/>
              </a:lnSpc>
              <a:defRPr sz="7200">
                <a:solidFill>
                  <a:srgbClr val="FFFF00"/>
                </a:solidFill>
                <a:latin typeface="+mj-lt"/>
                <a:ea typeface="+mj-ea"/>
                <a:cs typeface="+mj-cs"/>
                <a:sym typeface="Helvetica"/>
              </a:defRPr>
            </a:pPr>
            <a:r>
              <a:t>"رَبَوَاتِ أُلُوفِ" </a:t>
            </a:r>
            <a:r>
              <a:rPr>
                <a:solidFill>
                  <a:srgbClr val="FFFFFF"/>
                </a:solidFill>
              </a:rPr>
              <a:t>(عدد 10: 36)</a:t>
            </a:r>
            <a:endParaRPr>
              <a:solidFill>
                <a:srgbClr val="FFFFFF"/>
              </a:solidFill>
            </a:endParaRPr>
          </a:p>
          <a:p>
            <a:pPr algn="r" rtl="1">
              <a:lnSpc>
                <a:spcPct val="110000"/>
              </a:lnSpc>
              <a:defRPr sz="7200">
                <a:solidFill>
                  <a:srgbClr val="FFFF00"/>
                </a:solidFill>
                <a:latin typeface="+mj-lt"/>
                <a:ea typeface="+mj-ea"/>
                <a:cs typeface="+mj-cs"/>
                <a:sym typeface="Helvetica"/>
              </a:defRPr>
            </a:pPr>
            <a:r>
              <a:t>"سِنِي دَوْرٍ فَدَوْرٍ"</a:t>
            </a:r>
            <a:r>
              <a:rPr>
                <a:solidFill>
                  <a:srgbClr val="FFFFFF"/>
                </a:solidFill>
              </a:rPr>
              <a:t> (يوئيل 2: 2)</a:t>
            </a:r>
            <a:endParaRPr>
              <a:solidFill>
                <a:srgbClr val="FFFFFF"/>
              </a:solidFill>
            </a:endParaRPr>
          </a:p>
          <a:p>
            <a:pPr algn="r">
              <a:lnSpc>
                <a:spcPct val="110000"/>
              </a:lnSpc>
              <a:defRPr sz="7200">
                <a:solidFill>
                  <a:srgbClr val="FFFFFF"/>
                </a:solidFill>
                <a:latin typeface="+mj-lt"/>
                <a:ea typeface="+mj-ea"/>
                <a:cs typeface="+mj-cs"/>
                <a:sym typeface="Helvetica"/>
              </a:defRPr>
            </a:pPr>
            <a:r>
              <a: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4103"/>
                                        </p:tgtEl>
                                        <p:attrNameLst>
                                          <p:attrName>style.visibility</p:attrName>
                                        </p:attrNameLst>
                                      </p:cBhvr>
                                      <p:to>
                                        <p:strVal val="visible"/>
                                      </p:to>
                                    </p:set>
                                    <p:animEffect filter="wipe(right)" transition="in">
                                      <p:cBhvr>
                                        <p:cTn id="7" dur="499"/>
                                        <p:tgtEl>
                                          <p:spTgt spid="41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03" grpId="1"/>
    </p:bldLst>
  </p:timing>
</p:sld>
</file>

<file path=ppt/slides/slide1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07" name="Indefinite Aramaic time words"/>
          <p:cNvSpPr txBox="1"/>
          <p:nvPr/>
        </p:nvSpPr>
        <p:spPr>
          <a:xfrm>
            <a:off x="2432050" y="1894661"/>
            <a:ext cx="19519900" cy="1652191"/>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ctr" defTabSz="825500" rtl="1">
              <a:defRPr b="1" sz="10000">
                <a:solidFill>
                  <a:srgbClr val="FFFFFF"/>
                </a:solidFill>
                <a:latin typeface="+mj-lt"/>
                <a:ea typeface="+mj-ea"/>
                <a:cs typeface="+mj-cs"/>
                <a:sym typeface="Helvetica"/>
              </a:defRPr>
            </a:lvl1pPr>
          </a:lstStyle>
          <a:p>
            <a:pPr/>
            <a:r>
              <a:t>كلمات آراميَّة تشير إلى زمن غير محدَّد</a:t>
            </a:r>
          </a:p>
        </p:txBody>
      </p:sp>
      <p:sp>
        <p:nvSpPr>
          <p:cNvPr id="4108" name="zeman: season or time (Neh. 2:6, Dan. 2:16, 21, 4:36, 7:25)…"/>
          <p:cNvSpPr txBox="1"/>
          <p:nvPr/>
        </p:nvSpPr>
        <p:spPr>
          <a:xfrm>
            <a:off x="3657072" y="3993146"/>
            <a:ext cx="17380478" cy="43058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a:spcBef>
                <a:spcPts val="3000"/>
              </a:spcBef>
              <a:defRPr sz="6000">
                <a:solidFill>
                  <a:srgbClr val="FFFFFF"/>
                </a:solidFill>
                <a:latin typeface="+mj-lt"/>
                <a:ea typeface="+mj-ea"/>
                <a:cs typeface="+mj-cs"/>
                <a:sym typeface="Helvetica"/>
              </a:defRPr>
            </a:pPr>
            <a:r>
              <a:rPr sz="8000">
                <a:latin typeface="Times New Roman"/>
                <a:ea typeface="Times New Roman"/>
                <a:cs typeface="Times New Roman"/>
                <a:sym typeface="Times New Roman"/>
              </a:rPr>
              <a:t>זְמָ֑ן</a:t>
            </a:r>
            <a:r>
              <a:rPr sz="7200"/>
              <a:t> : </a:t>
            </a:r>
            <a:r>
              <a:rPr sz="7200">
                <a:solidFill>
                  <a:srgbClr val="FFFF00"/>
                </a:solidFill>
              </a:rPr>
              <a:t>موسم أو وقت </a:t>
            </a:r>
            <a:r>
              <a:rPr sz="7200"/>
              <a:t>(نحميا 2: 6، دانيال 2: 16، 21، 4: 36، 7:25)</a:t>
            </a:r>
            <a:r>
              <a:t>   </a:t>
            </a:r>
          </a:p>
          <a:p>
            <a:pPr algn="r">
              <a:lnSpc>
                <a:spcPct val="150000"/>
              </a:lnSpc>
              <a:spcBef>
                <a:spcPts val="3000"/>
              </a:spcBef>
              <a:defRPr sz="6000">
                <a:solidFill>
                  <a:srgbClr val="FFFFFF"/>
                </a:solidFill>
                <a:latin typeface="+mj-lt"/>
                <a:ea typeface="+mj-ea"/>
                <a:cs typeface="+mj-cs"/>
                <a:sym typeface="Helvetica"/>
              </a:defRPr>
            </a:pPr>
            <a:r>
              <a:rPr sz="8000">
                <a:uFill>
                  <a:solidFill>
                    <a:srgbClr val="FFFFFF"/>
                  </a:solidFill>
                </a:uFill>
                <a:latin typeface="Times New Roman"/>
                <a:ea typeface="Times New Roman"/>
                <a:cs typeface="Times New Roman"/>
                <a:sym typeface="Times New Roman"/>
              </a:rPr>
              <a:t>עִדָּן</a:t>
            </a:r>
            <a:r>
              <a:rPr sz="7400">
                <a:uFill>
                  <a:solidFill>
                    <a:srgbClr val="FFFFFF"/>
                  </a:solidFill>
                </a:uFill>
                <a:latin typeface="Times New Roman"/>
                <a:ea typeface="Times New Roman"/>
                <a:cs typeface="Times New Roman"/>
                <a:sym typeface="Times New Roman"/>
              </a:rPr>
              <a:t> </a:t>
            </a:r>
            <a:r>
              <a:rPr sz="7200"/>
              <a:t>: </a:t>
            </a:r>
            <a:r>
              <a:rPr sz="7200">
                <a:solidFill>
                  <a:srgbClr val="FFFF00"/>
                </a:solidFill>
              </a:rPr>
              <a:t>فترة زمنيَّة أو وقت </a:t>
            </a:r>
            <a:r>
              <a:rPr sz="7200"/>
              <a:t>(دانيال 4:16، 23، 25، 32)</a:t>
            </a:r>
          </a:p>
        </p:txBody>
      </p:sp>
    </p:spTree>
  </p:cSld>
  <p:clrMapOvr>
    <a:masterClrMapping/>
  </p:clrMapOvr>
  <p:transition xmlns:p14="http://schemas.microsoft.com/office/powerpoint/2010/main" spd="med" advClick="1"/>
</p:sld>
</file>

<file path=ppt/slides/slide1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12" name="Genesis 1: Literal Days"/>
          <p:cNvSpPr txBox="1"/>
          <p:nvPr/>
        </p:nvSpPr>
        <p:spPr>
          <a:xfrm>
            <a:off x="8089161" y="801645"/>
            <a:ext cx="8205678" cy="158857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sz="9000">
                <a:solidFill>
                  <a:srgbClr val="78E2F7"/>
                </a:solidFill>
                <a:latin typeface="+mj-lt"/>
                <a:ea typeface="+mj-ea"/>
                <a:cs typeface="+mj-cs"/>
                <a:sym typeface="Helvetica"/>
              </a:defRPr>
            </a:lvl1pPr>
          </a:lstStyle>
          <a:p>
            <a:pPr/>
            <a:r>
              <a:t>التكوين1: أيَّام حرفيَّة</a:t>
            </a:r>
          </a:p>
        </p:txBody>
      </p:sp>
      <p:sp>
        <p:nvSpPr>
          <p:cNvPr id="4113" name="For those days will be a time of tribulation such as has not occurred since the beginning of the creation, which God created until now, and never will."/>
          <p:cNvSpPr txBox="1"/>
          <p:nvPr/>
        </p:nvSpPr>
        <p:spPr>
          <a:xfrm>
            <a:off x="2605153" y="2491287"/>
            <a:ext cx="19519902" cy="1273809"/>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marR="40639" indent="40639" algn="r" defTabSz="914400" rtl="1">
              <a:lnSpc>
                <a:spcPct val="120000"/>
              </a:lnSpc>
              <a:spcBef>
                <a:spcPts val="2100"/>
              </a:spcBef>
              <a:defRPr sz="7200">
                <a:solidFill>
                  <a:srgbClr val="FFFFFF"/>
                </a:solidFill>
                <a:uFill>
                  <a:solidFill>
                    <a:srgbClr val="000000"/>
                  </a:solidFill>
                </a:uFill>
                <a:latin typeface="+mj-lt"/>
                <a:ea typeface="+mj-ea"/>
                <a:cs typeface="+mj-cs"/>
                <a:sym typeface="Helvetica"/>
              </a:defRPr>
            </a:pPr>
            <a:r>
              <a:t>.1 </a:t>
            </a:r>
            <a:r>
              <a:rPr sz="7800">
                <a:latin typeface="Times New Roman"/>
                <a:ea typeface="Times New Roman"/>
                <a:cs typeface="Times New Roman"/>
                <a:sym typeface="Times New Roman"/>
              </a:rPr>
              <a:t>יוֹם (”اليوم")</a:t>
            </a:r>
            <a:r>
              <a:t> مُعرَّف حرفيًّا في الآية 5. </a:t>
            </a:r>
          </a:p>
        </p:txBody>
      </p:sp>
      <p:sp>
        <p:nvSpPr>
          <p:cNvPr id="4114" name="For those days will be a time of tribulation such as has not occurred since the beginning of the creation, which God created until now, and never will."/>
          <p:cNvSpPr txBox="1"/>
          <p:nvPr/>
        </p:nvSpPr>
        <p:spPr>
          <a:xfrm>
            <a:off x="2533649" y="3578174"/>
            <a:ext cx="19519902" cy="1119782"/>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marR="40639" indent="40639" algn="r" defTabSz="914400" rtl="1">
              <a:lnSpc>
                <a:spcPct val="120000"/>
              </a:lnSpc>
              <a:spcBef>
                <a:spcPts val="2100"/>
              </a:spcBef>
              <a:defRPr sz="7200">
                <a:solidFill>
                  <a:srgbClr val="FFFFFF"/>
                </a:solidFill>
                <a:uFill>
                  <a:solidFill>
                    <a:srgbClr val="000000"/>
                  </a:solidFill>
                </a:uFill>
                <a:latin typeface="+mj-lt"/>
                <a:ea typeface="+mj-ea"/>
                <a:cs typeface="+mj-cs"/>
                <a:sym typeface="Helvetica"/>
              </a:defRPr>
            </a:pPr>
            <a:r>
              <a:t>.2 </a:t>
            </a:r>
            <a:r>
              <a:rPr sz="7800">
                <a:latin typeface="Times New Roman"/>
                <a:ea typeface="Times New Roman"/>
                <a:cs typeface="Times New Roman"/>
                <a:sym typeface="Times New Roman"/>
              </a:rPr>
              <a:t>יוֹם يختلف باختلاف العدد.</a:t>
            </a:r>
          </a:p>
        </p:txBody>
      </p:sp>
      <p:sp>
        <p:nvSpPr>
          <p:cNvPr id="4115" name="For those days will be a time of tribulation such as has not occurred since the beginning of the creation, which God created until now, and never will."/>
          <p:cNvSpPr txBox="1"/>
          <p:nvPr/>
        </p:nvSpPr>
        <p:spPr>
          <a:xfrm>
            <a:off x="2571749" y="4616253"/>
            <a:ext cx="19519902" cy="1273809"/>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marR="40639" indent="40639" algn="r" defTabSz="914400" rtl="1">
              <a:lnSpc>
                <a:spcPct val="120000"/>
              </a:lnSpc>
              <a:spcBef>
                <a:spcPts val="2100"/>
              </a:spcBef>
              <a:defRPr sz="7200">
                <a:solidFill>
                  <a:srgbClr val="FFFFFF"/>
                </a:solidFill>
                <a:uFill>
                  <a:solidFill>
                    <a:srgbClr val="000000"/>
                  </a:solidFill>
                </a:uFill>
                <a:latin typeface="+mj-lt"/>
                <a:ea typeface="+mj-ea"/>
                <a:cs typeface="+mj-cs"/>
                <a:sym typeface="Helvetica"/>
              </a:defRPr>
            </a:pPr>
            <a:r>
              <a:t>.3 </a:t>
            </a:r>
            <a:r>
              <a:rPr sz="7800">
                <a:latin typeface="Times New Roman"/>
                <a:ea typeface="Times New Roman"/>
                <a:cs typeface="Times New Roman"/>
                <a:sym typeface="Times New Roman"/>
              </a:rPr>
              <a:t>יוֹם </a:t>
            </a:r>
            <a:r>
              <a:t>يُستخدم مع"مساء" و ”صباح</a:t>
            </a:r>
          </a:p>
        </p:txBody>
      </p:sp>
      <p:sp>
        <p:nvSpPr>
          <p:cNvPr id="4116" name="For those days will be a time of tribulation such as has not occurred since the beginning of the creation, which God created until now, and never will."/>
          <p:cNvSpPr txBox="1"/>
          <p:nvPr/>
        </p:nvSpPr>
        <p:spPr>
          <a:xfrm>
            <a:off x="2605153" y="5697420"/>
            <a:ext cx="19519902" cy="1119783"/>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marR="40639" indent="40639" algn="r" defTabSz="914400" rtl="1">
              <a:lnSpc>
                <a:spcPct val="120000"/>
              </a:lnSpc>
              <a:spcBef>
                <a:spcPts val="2100"/>
              </a:spcBef>
              <a:defRPr sz="7200">
                <a:solidFill>
                  <a:srgbClr val="FFFFFF"/>
                </a:solidFill>
                <a:uFill>
                  <a:solidFill>
                    <a:srgbClr val="000000"/>
                  </a:solidFill>
                </a:uFill>
                <a:latin typeface="+mj-lt"/>
                <a:ea typeface="+mj-ea"/>
                <a:cs typeface="+mj-cs"/>
                <a:sym typeface="Helvetica"/>
              </a:defRPr>
            </a:pPr>
            <a:r>
              <a:t>.4 </a:t>
            </a:r>
            <a:r>
              <a:rPr sz="7800">
                <a:latin typeface="Times New Roman"/>
                <a:ea typeface="Times New Roman"/>
                <a:cs typeface="Times New Roman"/>
                <a:sym typeface="Times New Roman"/>
              </a:rPr>
              <a:t>יוֹם مُعرَّف حرفيًّا في الآية </a:t>
            </a:r>
            <a:r>
              <a:t>14</a:t>
            </a:r>
            <a:r>
              <a:rPr sz="7800">
                <a:latin typeface="Times New Roman"/>
                <a:ea typeface="Times New Roman"/>
                <a:cs typeface="Times New Roman"/>
                <a:sym typeface="Times New Roman"/>
              </a:rPr>
              <a:t>.</a:t>
            </a:r>
          </a:p>
        </p:txBody>
      </p:sp>
      <p:sp>
        <p:nvSpPr>
          <p:cNvPr id="4117" name="For those days will be a time of tribulation such as has not occurred since the beginning of the creation, which God created until now, and never will."/>
          <p:cNvSpPr txBox="1"/>
          <p:nvPr/>
        </p:nvSpPr>
        <p:spPr>
          <a:xfrm>
            <a:off x="3100987" y="6741219"/>
            <a:ext cx="19519902" cy="1273809"/>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indent="40639" algn="r" defTabSz="914400" rtl="1">
              <a:lnSpc>
                <a:spcPct val="120000"/>
              </a:lnSpc>
              <a:spcBef>
                <a:spcPts val="2100"/>
              </a:spcBef>
              <a:defRPr sz="7200">
                <a:solidFill>
                  <a:srgbClr val="FFFFFF"/>
                </a:solidFill>
                <a:uFill>
                  <a:solidFill>
                    <a:srgbClr val="000000"/>
                  </a:solidFill>
                </a:uFill>
                <a:latin typeface="+mj-lt"/>
                <a:ea typeface="+mj-ea"/>
                <a:cs typeface="+mj-cs"/>
                <a:sym typeface="Helvetica"/>
              </a:defRPr>
            </a:pPr>
            <a:r>
              <a:t>  .5 كان بإمكان الله أن يستخدم كلمات أخرى تشير إلى لزمن</a:t>
            </a:r>
            <a:r>
              <a:t>.</a:t>
            </a:r>
          </a:p>
        </p:txBody>
      </p:sp>
      <p:sp>
        <p:nvSpPr>
          <p:cNvPr id="4118" name="For those days will be a time of tribulation such as has not occurred since the beginning of the creation, which God created until now, and never will."/>
          <p:cNvSpPr txBox="1"/>
          <p:nvPr/>
        </p:nvSpPr>
        <p:spPr>
          <a:xfrm>
            <a:off x="3100987" y="7829367"/>
            <a:ext cx="19519902" cy="1212357"/>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lvl1pPr indent="40639" algn="r" defTabSz="914400" rtl="1">
              <a:lnSpc>
                <a:spcPct val="120000"/>
              </a:lnSpc>
              <a:spcBef>
                <a:spcPts val="2100"/>
              </a:spcBef>
              <a:defRPr sz="7200">
                <a:solidFill>
                  <a:srgbClr val="FFFB00"/>
                </a:solidFill>
                <a:uFill>
                  <a:solidFill>
                    <a:srgbClr val="000000"/>
                  </a:solidFill>
                </a:uFill>
                <a:latin typeface="+mj-lt"/>
                <a:ea typeface="+mj-ea"/>
                <a:cs typeface="+mj-cs"/>
                <a:sym typeface="Helvetica"/>
              </a:defRPr>
            </a:lvl1pPr>
          </a:lstStyle>
          <a:p>
            <a:pPr/>
            <a:r>
              <a:t>  .6 ترتيب الخلق مقابل ترتيب التطوُّر. </a:t>
            </a:r>
          </a:p>
        </p:txBody>
      </p:sp>
    </p:spTree>
  </p:cSld>
  <p:clrMapOvr>
    <a:masterClrMapping/>
  </p:clrMapOvr>
  <p:transition xmlns:p14="http://schemas.microsoft.com/office/powerpoint/2010/main" spd="med" advClick="1"/>
</p:sld>
</file>

<file path=ppt/slides/slide1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22"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4123" name="Slide Number"/>
          <p:cNvSpPr txBox="1"/>
          <p:nvPr>
            <p:ph type="sldNum" sz="quarter" idx="4294967295"/>
          </p:nvPr>
        </p:nvSpPr>
        <p:spPr>
          <a:xfrm>
            <a:off x="22723315" y="13061950"/>
            <a:ext cx="444501" cy="381000"/>
          </a:xfrm>
          <a:prstGeom prst="rect">
            <a:avLst/>
          </a:prstGeom>
          <a:extLst>
            <a:ext uri="{C572A759-6A51-4108-AA02-DFA0A04FC94B}">
              <ma14:wrappingTextBoxFlag xmlns:ma14="http://schemas.microsoft.com/office/mac/drawingml/2011/main" val="1"/>
            </a:ext>
          </a:extLst>
        </p:spPr>
        <p:txBody>
          <a:bodyPr lIns="101600" tIns="101600" rIns="101600" bIns="101600"/>
          <a:lstStyle>
            <a:lvl1pPr algn="r" defTabSz="914400">
              <a:defRPr sz="1200">
                <a:solidFill>
                  <a:srgbClr val="000000"/>
                </a:solidFill>
                <a:uFill>
                  <a:solidFill>
                    <a:srgbClr val="000000"/>
                  </a:solidFill>
                </a:uFill>
              </a:defRPr>
            </a:lvl1pPr>
          </a:lstStyle>
          <a:p>
            <a:pPr/>
            <a:fld id="{86CB4B4D-7CA3-9044-876B-883B54F8677D}" type="slidenum"/>
          </a:p>
        </p:txBody>
      </p:sp>
      <p:pic>
        <p:nvPicPr>
          <p:cNvPr id="4124" name="image.png" descr="image.png"/>
          <p:cNvPicPr>
            <a:picLocks noChangeAspect="1"/>
          </p:cNvPicPr>
          <p:nvPr/>
        </p:nvPicPr>
        <p:blipFill>
          <a:blip r:embed="rId2">
            <a:extLst/>
          </a:blip>
          <a:stretch>
            <a:fillRect/>
          </a:stretch>
        </p:blipFill>
        <p:spPr>
          <a:xfrm>
            <a:off x="2597831" y="800100"/>
            <a:ext cx="3378203" cy="5806972"/>
          </a:xfrm>
          <a:prstGeom prst="rect">
            <a:avLst/>
          </a:prstGeom>
          <a:ln w="63500">
            <a:solidFill>
              <a:srgbClr val="FFFFFF"/>
            </a:solidFill>
            <a:miter lim="400000"/>
          </a:ln>
        </p:spPr>
      </p:pic>
      <p:pic>
        <p:nvPicPr>
          <p:cNvPr id="4125" name="image.png" descr="image.png"/>
          <p:cNvPicPr>
            <a:picLocks noChangeAspect="1"/>
          </p:cNvPicPr>
          <p:nvPr/>
        </p:nvPicPr>
        <p:blipFill>
          <a:blip r:embed="rId3">
            <a:extLst/>
          </a:blip>
          <a:stretch>
            <a:fillRect/>
          </a:stretch>
        </p:blipFill>
        <p:spPr>
          <a:xfrm>
            <a:off x="6550025" y="800100"/>
            <a:ext cx="3378200" cy="5806972"/>
          </a:xfrm>
          <a:prstGeom prst="rect">
            <a:avLst/>
          </a:prstGeom>
          <a:ln w="63500">
            <a:solidFill>
              <a:srgbClr val="FFFFFF"/>
            </a:solidFill>
            <a:miter lim="400000"/>
          </a:ln>
        </p:spPr>
      </p:pic>
      <p:pic>
        <p:nvPicPr>
          <p:cNvPr id="4126" name="image.png" descr="image.png"/>
          <p:cNvPicPr>
            <a:picLocks noChangeAspect="1"/>
          </p:cNvPicPr>
          <p:nvPr/>
        </p:nvPicPr>
        <p:blipFill>
          <a:blip r:embed="rId4">
            <a:extLst/>
          </a:blip>
          <a:stretch>
            <a:fillRect/>
          </a:stretch>
        </p:blipFill>
        <p:spPr>
          <a:xfrm>
            <a:off x="10499725" y="808037"/>
            <a:ext cx="3376415" cy="5803902"/>
          </a:xfrm>
          <a:prstGeom prst="rect">
            <a:avLst/>
          </a:prstGeom>
          <a:ln w="63500">
            <a:solidFill>
              <a:srgbClr val="FFFFFF"/>
            </a:solidFill>
            <a:miter lim="400000"/>
          </a:ln>
        </p:spPr>
      </p:pic>
      <p:pic>
        <p:nvPicPr>
          <p:cNvPr id="4127" name="image.png" descr="image.png"/>
          <p:cNvPicPr>
            <a:picLocks noChangeAspect="1"/>
          </p:cNvPicPr>
          <p:nvPr/>
        </p:nvPicPr>
        <p:blipFill>
          <a:blip r:embed="rId5">
            <a:extLst/>
          </a:blip>
          <a:stretch>
            <a:fillRect/>
          </a:stretch>
        </p:blipFill>
        <p:spPr>
          <a:xfrm>
            <a:off x="14439900" y="800100"/>
            <a:ext cx="3378200" cy="5806972"/>
          </a:xfrm>
          <a:prstGeom prst="rect">
            <a:avLst/>
          </a:prstGeom>
          <a:ln w="63500">
            <a:solidFill>
              <a:srgbClr val="FFFFFF"/>
            </a:solidFill>
            <a:miter lim="400000"/>
          </a:ln>
        </p:spPr>
      </p:pic>
      <p:pic>
        <p:nvPicPr>
          <p:cNvPr id="4128" name="image.png" descr="image.png"/>
          <p:cNvPicPr>
            <a:picLocks noChangeAspect="1"/>
          </p:cNvPicPr>
          <p:nvPr/>
        </p:nvPicPr>
        <p:blipFill>
          <a:blip r:embed="rId6">
            <a:extLst/>
          </a:blip>
          <a:stretch>
            <a:fillRect/>
          </a:stretch>
        </p:blipFill>
        <p:spPr>
          <a:xfrm>
            <a:off x="18389600" y="801687"/>
            <a:ext cx="3378200" cy="5806972"/>
          </a:xfrm>
          <a:prstGeom prst="rect">
            <a:avLst/>
          </a:prstGeom>
          <a:ln w="63500">
            <a:solidFill>
              <a:srgbClr val="FFFFFF"/>
            </a:solidFill>
            <a:miter lim="400000"/>
          </a:ln>
        </p:spPr>
      </p:pic>
      <p:sp>
        <p:nvSpPr>
          <p:cNvPr id="4129" name="Big Bang"/>
          <p:cNvSpPr txBox="1"/>
          <p:nvPr/>
        </p:nvSpPr>
        <p:spPr>
          <a:xfrm>
            <a:off x="2689907" y="862514"/>
            <a:ext cx="3194051" cy="71582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914400" rtl="1">
              <a:defRPr sz="5000">
                <a:solidFill>
                  <a:srgbClr val="FFFFFF"/>
                </a:solidFill>
                <a:uFill>
                  <a:solidFill>
                    <a:srgbClr val="FFFFFF"/>
                  </a:solidFill>
                </a:uFill>
                <a:latin typeface="Arial"/>
                <a:ea typeface="Arial"/>
                <a:cs typeface="Arial"/>
                <a:sym typeface="Arial"/>
              </a:defRPr>
            </a:lvl1pPr>
          </a:lstStyle>
          <a:p>
            <a:pPr/>
            <a:r>
              <a:t>الانفجار العظيم</a:t>
            </a:r>
          </a:p>
        </p:txBody>
      </p:sp>
      <p:sp>
        <p:nvSpPr>
          <p:cNvPr id="4130" name="Sun"/>
          <p:cNvSpPr txBox="1"/>
          <p:nvPr/>
        </p:nvSpPr>
        <p:spPr>
          <a:xfrm>
            <a:off x="10735016" y="862514"/>
            <a:ext cx="2895601" cy="71582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914400" rtl="1">
              <a:defRPr sz="5000">
                <a:uFill>
                  <a:solidFill>
                    <a:srgbClr val="FFFFFF"/>
                  </a:solidFill>
                </a:uFill>
                <a:latin typeface="Arial"/>
                <a:ea typeface="Arial"/>
                <a:cs typeface="Arial"/>
                <a:sym typeface="Arial"/>
              </a:defRPr>
            </a:lvl1pPr>
          </a:lstStyle>
          <a:p>
            <a:pPr/>
            <a:r>
              <a:t>الشمس</a:t>
            </a:r>
          </a:p>
        </p:txBody>
      </p:sp>
      <p:sp>
        <p:nvSpPr>
          <p:cNvPr id="4131" name="Molten Earth"/>
          <p:cNvSpPr txBox="1"/>
          <p:nvPr/>
        </p:nvSpPr>
        <p:spPr>
          <a:xfrm>
            <a:off x="14510444" y="862514"/>
            <a:ext cx="3237112" cy="71582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914400" rtl="1">
              <a:lnSpc>
                <a:spcPct val="70000"/>
              </a:lnSpc>
              <a:defRPr sz="5000">
                <a:solidFill>
                  <a:srgbClr val="FFFFFF"/>
                </a:solidFill>
                <a:uFill>
                  <a:solidFill>
                    <a:srgbClr val="FFFFFF"/>
                  </a:solidFill>
                </a:uFill>
                <a:latin typeface="Arial"/>
                <a:ea typeface="Arial"/>
                <a:cs typeface="Arial"/>
                <a:sym typeface="Arial"/>
              </a:defRPr>
            </a:lvl1pPr>
          </a:lstStyle>
          <a:p>
            <a:pPr/>
            <a:r>
              <a:t>الأرض الحديثة</a:t>
            </a:r>
          </a:p>
        </p:txBody>
      </p:sp>
      <p:sp>
        <p:nvSpPr>
          <p:cNvPr id="4132" name="First Oceans"/>
          <p:cNvSpPr txBox="1"/>
          <p:nvPr/>
        </p:nvSpPr>
        <p:spPr>
          <a:xfrm>
            <a:off x="18621455" y="862514"/>
            <a:ext cx="2895601" cy="71582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914400" rtl="1">
              <a:lnSpc>
                <a:spcPct val="70000"/>
              </a:lnSpc>
              <a:defRPr sz="5000">
                <a:solidFill>
                  <a:srgbClr val="FFFFFF"/>
                </a:solidFill>
                <a:uFill>
                  <a:solidFill>
                    <a:srgbClr val="FFFFFF"/>
                  </a:solidFill>
                </a:uFill>
                <a:latin typeface="Arial"/>
                <a:ea typeface="Arial"/>
                <a:cs typeface="Arial"/>
                <a:sym typeface="Arial"/>
              </a:defRPr>
            </a:lvl1pPr>
          </a:lstStyle>
          <a:p>
            <a:pPr/>
            <a:r>
              <a:t>أوَّل محيطات</a:t>
            </a:r>
          </a:p>
        </p:txBody>
      </p:sp>
      <p:sp>
        <p:nvSpPr>
          <p:cNvPr id="4133" name="Rectangle"/>
          <p:cNvSpPr/>
          <p:nvPr/>
        </p:nvSpPr>
        <p:spPr>
          <a:xfrm>
            <a:off x="2057400" y="10553700"/>
            <a:ext cx="889000" cy="419100"/>
          </a:xfrm>
          <a:prstGeom prst="rect">
            <a:avLst/>
          </a:prstGeom>
          <a:solidFill>
            <a:srgbClr val="000000">
              <a:alpha val="49803"/>
            </a:srgbClr>
          </a:solidFill>
          <a:ln w="12700">
            <a:miter lim="400000"/>
          </a:ln>
        </p:spPr>
        <p:txBody>
          <a:bodyPr lIns="50800" tIns="50800" rIns="50800" bIns="50800" anchor="ctr"/>
          <a:lstStyle/>
          <a:p>
            <a:pPr marR="40639" defTabSz="914400">
              <a:defRPr sz="1800">
                <a:solidFill>
                  <a:srgbClr val="FFFFFF"/>
                </a:solidFill>
                <a:uFill>
                  <a:solidFill>
                    <a:srgbClr val="FFFFFF"/>
                  </a:solidFill>
                </a:uFill>
                <a:latin typeface="Arial"/>
                <a:ea typeface="Arial"/>
                <a:cs typeface="Arial"/>
                <a:sym typeface="Arial"/>
              </a:defRPr>
            </a:pPr>
          </a:p>
        </p:txBody>
      </p:sp>
      <p:grpSp>
        <p:nvGrpSpPr>
          <p:cNvPr id="4146" name="Group"/>
          <p:cNvGrpSpPr/>
          <p:nvPr/>
        </p:nvGrpSpPr>
        <p:grpSpPr>
          <a:xfrm>
            <a:off x="4785030" y="7093769"/>
            <a:ext cx="14795573" cy="6192386"/>
            <a:chOff x="0" y="-822"/>
            <a:chExt cx="14795570" cy="6192385"/>
          </a:xfrm>
        </p:grpSpPr>
        <p:pic>
          <p:nvPicPr>
            <p:cNvPr id="4134" name="image.png" descr="image.png"/>
            <p:cNvPicPr>
              <a:picLocks noChangeAspect="1"/>
            </p:cNvPicPr>
            <p:nvPr/>
          </p:nvPicPr>
          <p:blipFill>
            <a:blip r:embed="rId7">
              <a:extLst/>
            </a:blip>
            <a:srcRect l="0" t="11663" r="416" b="11664"/>
            <a:stretch>
              <a:fillRect/>
            </a:stretch>
          </p:blipFill>
          <p:spPr>
            <a:xfrm>
              <a:off x="0" y="0"/>
              <a:ext cx="4540251" cy="6172026"/>
            </a:xfrm>
            <a:prstGeom prst="rect">
              <a:avLst/>
            </a:prstGeom>
            <a:ln w="63500" cap="flat">
              <a:solidFill>
                <a:srgbClr val="FFFFFF"/>
              </a:solidFill>
              <a:prstDash val="solid"/>
              <a:miter lim="400000"/>
            </a:ln>
            <a:effectLst/>
          </p:spPr>
        </p:pic>
        <p:pic>
          <p:nvPicPr>
            <p:cNvPr id="4135" name="image.png" descr="image.png"/>
            <p:cNvPicPr>
              <a:picLocks noChangeAspect="1"/>
            </p:cNvPicPr>
            <p:nvPr/>
          </p:nvPicPr>
          <p:blipFill>
            <a:blip r:embed="rId8">
              <a:extLst/>
            </a:blip>
            <a:srcRect l="104" t="17533" r="0" b="3724"/>
            <a:stretch>
              <a:fillRect/>
            </a:stretch>
          </p:blipFill>
          <p:spPr>
            <a:xfrm>
              <a:off x="5188346" y="24255"/>
              <a:ext cx="4399751" cy="6123314"/>
            </a:xfrm>
            <a:prstGeom prst="rect">
              <a:avLst/>
            </a:prstGeom>
            <a:ln w="63500" cap="flat">
              <a:solidFill>
                <a:srgbClr val="FFFFFF"/>
              </a:solidFill>
              <a:prstDash val="solid"/>
              <a:miter lim="400000"/>
            </a:ln>
            <a:effectLst/>
          </p:spPr>
        </p:pic>
        <p:pic>
          <p:nvPicPr>
            <p:cNvPr id="4136" name="image.png" descr="image.png"/>
            <p:cNvPicPr>
              <a:picLocks noChangeAspect="1"/>
            </p:cNvPicPr>
            <p:nvPr/>
          </p:nvPicPr>
          <p:blipFill>
            <a:blip r:embed="rId9">
              <a:extLst/>
            </a:blip>
            <a:srcRect l="0" t="17809" r="0" b="5452"/>
            <a:stretch>
              <a:fillRect/>
            </a:stretch>
          </p:blipFill>
          <p:spPr>
            <a:xfrm>
              <a:off x="10236269" y="14129"/>
              <a:ext cx="4559302" cy="6177434"/>
            </a:xfrm>
            <a:prstGeom prst="rect">
              <a:avLst/>
            </a:prstGeom>
            <a:ln w="63500" cap="flat">
              <a:solidFill>
                <a:srgbClr val="FFFFFF"/>
              </a:solidFill>
              <a:prstDash val="solid"/>
              <a:miter lim="400000"/>
            </a:ln>
            <a:effectLst/>
          </p:spPr>
        </p:pic>
        <p:grpSp>
          <p:nvGrpSpPr>
            <p:cNvPr id="4139" name="Day 4"/>
            <p:cNvGrpSpPr/>
            <p:nvPr/>
          </p:nvGrpSpPr>
          <p:grpSpPr>
            <a:xfrm>
              <a:off x="10961049" y="-823"/>
              <a:ext cx="1305552" cy="1304485"/>
              <a:chOff x="0" y="0"/>
              <a:chExt cx="1305551" cy="1304483"/>
            </a:xfrm>
          </p:grpSpPr>
          <p:sp>
            <p:nvSpPr>
              <p:cNvPr id="4137" name="Line"/>
              <p:cNvSpPr/>
              <p:nvPr/>
            </p:nvSpPr>
            <p:spPr>
              <a:xfrm>
                <a:off x="17775" y="0"/>
                <a:ext cx="1270001" cy="1304484"/>
              </a:xfrm>
              <a:prstGeom prst="line">
                <a:avLst/>
              </a:prstGeom>
              <a:solidFill>
                <a:srgbClr val="000000"/>
              </a:solidFill>
              <a:ln w="12700" cap="flat">
                <a:noFill/>
                <a:miter lim="400000"/>
              </a:ln>
              <a:effectLst/>
            </p:spPr>
            <p:txBody>
              <a:bodyPr wrap="square" lIns="45718" tIns="45718" rIns="45718" bIns="45718" numCol="1" anchor="t">
                <a:noAutofit/>
              </a:bodyPr>
              <a:lstStyle/>
              <a:p>
                <a:pPr/>
              </a:p>
            </p:txBody>
          </p:sp>
          <p:sp>
            <p:nvSpPr>
              <p:cNvPr id="4138" name="اليوم 4"/>
              <p:cNvSpPr txBox="1"/>
              <p:nvPr/>
            </p:nvSpPr>
            <p:spPr>
              <a:xfrm>
                <a:off x="-1" y="331390"/>
                <a:ext cx="1305553" cy="6417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914400" rtl="1">
                  <a:lnSpc>
                    <a:spcPct val="80000"/>
                  </a:lnSpc>
                  <a:defRPr sz="4500">
                    <a:solidFill>
                      <a:srgbClr val="FFFFFF"/>
                    </a:solidFill>
                    <a:uFill>
                      <a:solidFill>
                        <a:srgbClr val="FFFFFF"/>
                      </a:solidFill>
                    </a:uFill>
                    <a:latin typeface="Arial"/>
                    <a:ea typeface="Arial"/>
                    <a:cs typeface="Arial"/>
                    <a:sym typeface="Arial"/>
                  </a:defRPr>
                </a:lvl1pPr>
              </a:lstStyle>
              <a:p>
                <a:pPr/>
                <a:r>
                  <a:t>اليوم 4</a:t>
                </a:r>
              </a:p>
            </p:txBody>
          </p:sp>
        </p:grpSp>
        <p:grpSp>
          <p:nvGrpSpPr>
            <p:cNvPr id="4142" name="Day 3"/>
            <p:cNvGrpSpPr/>
            <p:nvPr/>
          </p:nvGrpSpPr>
          <p:grpSpPr>
            <a:xfrm>
              <a:off x="7882262" y="-823"/>
              <a:ext cx="1305552" cy="1304485"/>
              <a:chOff x="0" y="0"/>
              <a:chExt cx="1305551" cy="1304483"/>
            </a:xfrm>
          </p:grpSpPr>
          <p:sp>
            <p:nvSpPr>
              <p:cNvPr id="4140" name="Line"/>
              <p:cNvSpPr/>
              <p:nvPr/>
            </p:nvSpPr>
            <p:spPr>
              <a:xfrm>
                <a:off x="17775" y="0"/>
                <a:ext cx="1270001" cy="1304484"/>
              </a:xfrm>
              <a:prstGeom prst="line">
                <a:avLst/>
              </a:prstGeom>
              <a:solidFill>
                <a:srgbClr val="000000"/>
              </a:solidFill>
              <a:ln w="12700" cap="flat">
                <a:noFill/>
                <a:miter lim="400000"/>
              </a:ln>
              <a:effectLst/>
            </p:spPr>
            <p:txBody>
              <a:bodyPr wrap="square" lIns="45718" tIns="45718" rIns="45718" bIns="45718" numCol="1" anchor="t">
                <a:noAutofit/>
              </a:bodyPr>
              <a:lstStyle/>
              <a:p>
                <a:pPr/>
              </a:p>
            </p:txBody>
          </p:sp>
          <p:sp>
            <p:nvSpPr>
              <p:cNvPr id="4141" name="اليوم 3"/>
              <p:cNvSpPr txBox="1"/>
              <p:nvPr/>
            </p:nvSpPr>
            <p:spPr>
              <a:xfrm>
                <a:off x="-1" y="331390"/>
                <a:ext cx="1305553" cy="6417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914400" rtl="1">
                  <a:lnSpc>
                    <a:spcPct val="80000"/>
                  </a:lnSpc>
                  <a:defRPr sz="4500">
                    <a:solidFill>
                      <a:srgbClr val="FFFFFF"/>
                    </a:solidFill>
                    <a:uFill>
                      <a:solidFill>
                        <a:srgbClr val="FFFFFF"/>
                      </a:solidFill>
                    </a:uFill>
                    <a:latin typeface="Arial"/>
                    <a:ea typeface="Arial"/>
                    <a:cs typeface="Arial"/>
                    <a:sym typeface="Arial"/>
                  </a:defRPr>
                </a:lvl1pPr>
              </a:lstStyle>
              <a:p>
                <a:pPr/>
                <a:r>
                  <a:t>اليوم 3</a:t>
                </a:r>
              </a:p>
            </p:txBody>
          </p:sp>
        </p:grpSp>
        <p:grpSp>
          <p:nvGrpSpPr>
            <p:cNvPr id="4145" name="Days 1-2"/>
            <p:cNvGrpSpPr/>
            <p:nvPr/>
          </p:nvGrpSpPr>
          <p:grpSpPr>
            <a:xfrm>
              <a:off x="1055454" y="-823"/>
              <a:ext cx="2492921" cy="1304485"/>
              <a:chOff x="0" y="0"/>
              <a:chExt cx="2492920" cy="1304483"/>
            </a:xfrm>
          </p:grpSpPr>
          <p:sp>
            <p:nvSpPr>
              <p:cNvPr id="4143" name="Line"/>
              <p:cNvSpPr/>
              <p:nvPr/>
            </p:nvSpPr>
            <p:spPr>
              <a:xfrm>
                <a:off x="611460" y="0"/>
                <a:ext cx="1270001" cy="1304484"/>
              </a:xfrm>
              <a:prstGeom prst="line">
                <a:avLst/>
              </a:prstGeom>
              <a:solidFill>
                <a:srgbClr val="000000"/>
              </a:solidFill>
              <a:ln w="12700" cap="flat">
                <a:noFill/>
                <a:miter lim="400000"/>
              </a:ln>
              <a:effectLst/>
            </p:spPr>
            <p:txBody>
              <a:bodyPr wrap="square" lIns="45718" tIns="45718" rIns="45718" bIns="45718" numCol="1" anchor="t">
                <a:noAutofit/>
              </a:bodyPr>
              <a:lstStyle/>
              <a:p>
                <a:pPr/>
              </a:p>
            </p:txBody>
          </p:sp>
          <p:sp>
            <p:nvSpPr>
              <p:cNvPr id="4144" name="اليومان 1 و2"/>
              <p:cNvSpPr txBox="1"/>
              <p:nvPr/>
            </p:nvSpPr>
            <p:spPr>
              <a:xfrm>
                <a:off x="-1" y="331390"/>
                <a:ext cx="2492922" cy="6417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0" tIns="0" rIns="0" bIns="0" numCol="1" anchor="ctr">
                <a:spAutoFit/>
              </a:bodyPr>
              <a:lstStyle>
                <a:lvl1pPr algn="ctr" defTabSz="914400" rtl="1">
                  <a:lnSpc>
                    <a:spcPct val="80000"/>
                  </a:lnSpc>
                  <a:defRPr sz="4500">
                    <a:solidFill>
                      <a:srgbClr val="FFFFFF"/>
                    </a:solidFill>
                    <a:uFill>
                      <a:solidFill>
                        <a:srgbClr val="FFFFFF"/>
                      </a:solidFill>
                    </a:uFill>
                    <a:latin typeface="Arial"/>
                    <a:ea typeface="Arial"/>
                    <a:cs typeface="Arial"/>
                    <a:sym typeface="Arial"/>
                  </a:defRPr>
                </a:lvl1pPr>
              </a:lstStyle>
              <a:p>
                <a:pPr/>
                <a:r>
                  <a:t>اليومان 1 و2</a:t>
                </a:r>
              </a:p>
            </p:txBody>
          </p:sp>
        </p:grpSp>
      </p:grpSp>
      <p:sp>
        <p:nvSpPr>
          <p:cNvPr id="4147" name="13.8 Billion…"/>
          <p:cNvSpPr txBox="1"/>
          <p:nvPr/>
        </p:nvSpPr>
        <p:spPr>
          <a:xfrm>
            <a:off x="2711368" y="5952250"/>
            <a:ext cx="3154247" cy="481174"/>
          </a:xfrm>
          <a:prstGeom prst="rect">
            <a:avLst/>
          </a:prstGeom>
          <a:ln w="12700">
            <a:miter lim="400000"/>
          </a:ln>
          <a:effectLst>
            <a:outerShdw sx="100000" sy="100000" kx="0" ky="0" algn="b" rotWithShape="0" blurRad="317500" dist="38100" dir="6419976">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914400" rtl="1">
              <a:lnSpc>
                <a:spcPct val="90000"/>
              </a:lnSpc>
              <a:defRPr b="1" sz="3400">
                <a:solidFill>
                  <a:srgbClr val="FFFFFF"/>
                </a:solidFill>
                <a:uFill>
                  <a:solidFill>
                    <a:srgbClr val="FFFFFF"/>
                  </a:solidFill>
                </a:uFill>
                <a:latin typeface="Arial"/>
                <a:ea typeface="Arial"/>
                <a:cs typeface="Arial"/>
                <a:sym typeface="Arial"/>
              </a:defRPr>
            </a:lvl1pPr>
          </a:lstStyle>
          <a:p>
            <a:pPr/>
            <a:r>
              <a:t>منذ 13.8 بليون سنة</a:t>
            </a:r>
          </a:p>
        </p:txBody>
      </p:sp>
      <p:sp>
        <p:nvSpPr>
          <p:cNvPr id="4148" name="10-12 Billion…"/>
          <p:cNvSpPr txBox="1"/>
          <p:nvPr/>
        </p:nvSpPr>
        <p:spPr>
          <a:xfrm>
            <a:off x="6616700" y="5950663"/>
            <a:ext cx="3237112" cy="481174"/>
          </a:xfrm>
          <a:prstGeom prst="rect">
            <a:avLst/>
          </a:prstGeom>
          <a:ln w="12700">
            <a:miter lim="400000"/>
          </a:ln>
          <a:effectLst>
            <a:outerShdw sx="100000" sy="100000" kx="0" ky="0" algn="b" rotWithShape="0" blurRad="317500" dist="38100" dir="6419976">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914400" rtl="1">
              <a:lnSpc>
                <a:spcPct val="90000"/>
              </a:lnSpc>
              <a:defRPr b="1" sz="3400">
                <a:solidFill>
                  <a:srgbClr val="FFFFFF"/>
                </a:solidFill>
                <a:uFill>
                  <a:solidFill>
                    <a:srgbClr val="FFFFFF"/>
                  </a:solidFill>
                </a:uFill>
                <a:latin typeface="Arial"/>
                <a:ea typeface="Arial"/>
                <a:cs typeface="Arial"/>
                <a:sym typeface="Arial"/>
              </a:defRPr>
            </a:lvl1pPr>
          </a:lstStyle>
          <a:p>
            <a:pPr/>
            <a:r>
              <a:t>منذ 10-12 بليون سنة</a:t>
            </a:r>
          </a:p>
        </p:txBody>
      </p:sp>
      <p:sp>
        <p:nvSpPr>
          <p:cNvPr id="4149" name="5 Billion…"/>
          <p:cNvSpPr txBox="1"/>
          <p:nvPr/>
        </p:nvSpPr>
        <p:spPr>
          <a:xfrm>
            <a:off x="10744200" y="5950663"/>
            <a:ext cx="2895600" cy="481174"/>
          </a:xfrm>
          <a:prstGeom prst="rect">
            <a:avLst/>
          </a:prstGeom>
          <a:ln w="12700">
            <a:miter lim="400000"/>
          </a:ln>
          <a:effectLst>
            <a:outerShdw sx="100000" sy="100000" kx="0" ky="0" algn="b" rotWithShape="0" blurRad="317500" dist="38100" dir="6419976">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914400" rtl="1">
              <a:lnSpc>
                <a:spcPct val="90000"/>
              </a:lnSpc>
              <a:defRPr b="1" sz="3400">
                <a:solidFill>
                  <a:srgbClr val="FFFFFF"/>
                </a:solidFill>
                <a:uFill>
                  <a:solidFill>
                    <a:srgbClr val="FFFFFF"/>
                  </a:solidFill>
                </a:uFill>
                <a:latin typeface="Arial"/>
                <a:ea typeface="Arial"/>
                <a:cs typeface="Arial"/>
                <a:sym typeface="Arial"/>
              </a:defRPr>
            </a:lvl1pPr>
          </a:lstStyle>
          <a:p>
            <a:pPr/>
            <a:r>
              <a:t>منذ 5 بليون سنة</a:t>
            </a:r>
          </a:p>
        </p:txBody>
      </p:sp>
      <p:sp>
        <p:nvSpPr>
          <p:cNvPr id="4150" name="3.8 Billion…"/>
          <p:cNvSpPr txBox="1"/>
          <p:nvPr/>
        </p:nvSpPr>
        <p:spPr>
          <a:xfrm>
            <a:off x="18643600" y="5950663"/>
            <a:ext cx="2895600" cy="481174"/>
          </a:xfrm>
          <a:prstGeom prst="rect">
            <a:avLst/>
          </a:prstGeom>
          <a:ln w="12700">
            <a:miter lim="400000"/>
          </a:ln>
          <a:effectLst>
            <a:outerShdw sx="100000" sy="100000" kx="0" ky="0" algn="b" rotWithShape="0" blurRad="317500" dist="38100" dir="6419976">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914400" rtl="1">
              <a:lnSpc>
                <a:spcPct val="90000"/>
              </a:lnSpc>
              <a:defRPr b="1" sz="3400">
                <a:solidFill>
                  <a:srgbClr val="FFFFFF"/>
                </a:solidFill>
                <a:uFill>
                  <a:solidFill>
                    <a:srgbClr val="FFFFFF"/>
                  </a:solidFill>
                </a:uFill>
                <a:latin typeface="Arial"/>
                <a:ea typeface="Arial"/>
                <a:cs typeface="Arial"/>
                <a:sym typeface="Arial"/>
              </a:defRPr>
            </a:lvl1pPr>
          </a:lstStyle>
          <a:p>
            <a:pPr/>
            <a:r>
              <a:t>منذ 3.8 بليون سنة</a:t>
            </a:r>
          </a:p>
        </p:txBody>
      </p:sp>
      <p:sp>
        <p:nvSpPr>
          <p:cNvPr id="4151" name="4.5 Billion…"/>
          <p:cNvSpPr txBox="1"/>
          <p:nvPr/>
        </p:nvSpPr>
        <p:spPr>
          <a:xfrm>
            <a:off x="14706600" y="5950663"/>
            <a:ext cx="2895600" cy="481174"/>
          </a:xfrm>
          <a:prstGeom prst="rect">
            <a:avLst/>
          </a:prstGeom>
          <a:ln w="12700">
            <a:miter lim="400000"/>
          </a:ln>
          <a:effectLst>
            <a:outerShdw sx="100000" sy="100000" kx="0" ky="0" algn="b" rotWithShape="0" blurRad="317500" dist="38100" dir="6419976">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914400" rtl="1">
              <a:lnSpc>
                <a:spcPct val="90000"/>
              </a:lnSpc>
              <a:defRPr b="1" sz="3400">
                <a:solidFill>
                  <a:srgbClr val="FFFFFF"/>
                </a:solidFill>
                <a:uFill>
                  <a:solidFill>
                    <a:srgbClr val="FFFFFF"/>
                  </a:solidFill>
                </a:uFill>
                <a:latin typeface="Arial"/>
                <a:ea typeface="Arial"/>
                <a:cs typeface="Arial"/>
                <a:sym typeface="Arial"/>
              </a:defRPr>
            </a:lvl1pPr>
          </a:lstStyle>
          <a:p>
            <a:pPr/>
            <a:r>
              <a:t>منذ 4.5 بليون سنة</a:t>
            </a:r>
          </a:p>
        </p:txBody>
      </p:sp>
      <p:sp>
        <p:nvSpPr>
          <p:cNvPr id="4152" name="First Stars"/>
          <p:cNvSpPr txBox="1"/>
          <p:nvPr/>
        </p:nvSpPr>
        <p:spPr>
          <a:xfrm>
            <a:off x="6773664" y="862514"/>
            <a:ext cx="2895601" cy="715827"/>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914400" rtl="1">
              <a:defRPr sz="5000">
                <a:solidFill>
                  <a:srgbClr val="FFFFFF"/>
                </a:solidFill>
                <a:uFill>
                  <a:solidFill>
                    <a:srgbClr val="FFFFFF"/>
                  </a:solidFill>
                </a:uFill>
                <a:latin typeface="Arial"/>
                <a:ea typeface="Arial"/>
                <a:cs typeface="Arial"/>
                <a:sym typeface="Arial"/>
              </a:defRPr>
            </a:lvl1pPr>
          </a:lstStyle>
          <a:p>
            <a:pPr/>
            <a:r>
              <a:t>النجوم الأولى</a:t>
            </a:r>
          </a:p>
        </p:txBody>
      </p:sp>
      <p:pic>
        <p:nvPicPr>
          <p:cNvPr id="4153" name="droppedImage.pdf" descr="droppedImage.pdf"/>
          <p:cNvPicPr>
            <a:picLocks noChangeAspect="1"/>
          </p:cNvPicPr>
          <p:nvPr/>
        </p:nvPicPr>
        <p:blipFill>
          <a:blip r:embed="rId10">
            <a:extLst/>
          </a:blip>
          <a:stretch>
            <a:fillRect/>
          </a:stretch>
        </p:blipFill>
        <p:spPr>
          <a:xfrm>
            <a:off x="1659540" y="-5087759"/>
            <a:ext cx="21046553" cy="14912325"/>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146"/>
                                        </p:tgtEl>
                                        <p:attrNameLst>
                                          <p:attrName>style.visibility</p:attrName>
                                        </p:attrNameLst>
                                      </p:cBhvr>
                                      <p:to>
                                        <p:strVal val="visible"/>
                                      </p:to>
                                    </p:set>
                                    <p:animEffect filter="wipe(left)" transition="in">
                                      <p:cBhvr>
                                        <p:cTn id="7" dur="500"/>
                                        <p:tgtEl>
                                          <p:spTgt spid="414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4153"/>
                                        </p:tgtEl>
                                        <p:attrNameLst>
                                          <p:attrName>style.visibility</p:attrName>
                                        </p:attrNameLst>
                                      </p:cBhvr>
                                      <p:to>
                                        <p:strVal val="visible"/>
                                      </p:to>
                                    </p:set>
                                    <p:animEffect filter="fade" transition="in">
                                      <p:cBhvr>
                                        <p:cTn id="12" dur="500"/>
                                        <p:tgtEl>
                                          <p:spTgt spid="41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46" grpId="1"/>
      <p:bldP build="whole" bldLvl="1" animBg="1" rev="0" advAuto="0" spid="4153" grpId="2"/>
    </p:bldLst>
  </p:timing>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250"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3251" name="Slide Number"/>
          <p:cNvSpPr txBox="1"/>
          <p:nvPr>
            <p:ph type="sldNum" sz="quarter" idx="4294967295"/>
          </p:nvPr>
        </p:nvSpPr>
        <p:spPr>
          <a:xfrm>
            <a:off x="22844016" y="13061950"/>
            <a:ext cx="323801" cy="381000"/>
          </a:xfrm>
          <a:prstGeom prst="rect">
            <a:avLst/>
          </a:prstGeom>
          <a:extLst>
            <a:ext uri="{C572A759-6A51-4108-AA02-DFA0A04FC94B}">
              <ma14:wrappingTextBoxFlag xmlns:ma14="http://schemas.microsoft.com/office/mac/drawingml/2011/main" val="1"/>
            </a:ext>
          </a:extLst>
        </p:spPr>
        <p:txBody>
          <a:bodyPr lIns="101600" tIns="101600" rIns="101600" bIns="101600"/>
          <a:lstStyle>
            <a:lvl1pPr algn="r" defTabSz="914400">
              <a:defRPr sz="1200">
                <a:solidFill>
                  <a:srgbClr val="000000"/>
                </a:solidFill>
                <a:uFill>
                  <a:solidFill>
                    <a:srgbClr val="000000"/>
                  </a:solidFill>
                </a:uFill>
              </a:defRPr>
            </a:lvl1pPr>
          </a:lstStyle>
          <a:p>
            <a:pPr/>
            <a:fld id="{86CB4B4D-7CA3-9044-876B-883B54F8677D}" type="slidenum"/>
          </a:p>
        </p:txBody>
      </p:sp>
      <p:pic>
        <p:nvPicPr>
          <p:cNvPr id="3252" name="Image" descr="Image"/>
          <p:cNvPicPr>
            <a:picLocks noChangeAspect="1"/>
          </p:cNvPicPr>
          <p:nvPr/>
        </p:nvPicPr>
        <p:blipFill>
          <a:blip r:embed="rId2">
            <a:extLst/>
          </a:blip>
          <a:stretch>
            <a:fillRect/>
          </a:stretch>
        </p:blipFill>
        <p:spPr>
          <a:xfrm>
            <a:off x="-2" y="-2353305"/>
            <a:ext cx="24563479" cy="18422609"/>
          </a:xfrm>
          <a:prstGeom prst="rect">
            <a:avLst/>
          </a:prstGeom>
          <a:ln w="12700">
            <a:miter lim="400000"/>
          </a:ln>
          <a:effectLst>
            <a:outerShdw sx="100000" sy="100000" kx="0" ky="0" algn="b" rotWithShape="0" blurRad="190500" dist="8455" dir="5400000">
              <a:srgbClr val="000000"/>
            </a:outerShdw>
          </a:effectLst>
        </p:spPr>
      </p:pic>
    </p:spTree>
  </p:cSld>
  <p:clrMapOvr>
    <a:masterClrMapping/>
  </p:clrMapOvr>
  <p:transition xmlns:p14="http://schemas.microsoft.com/office/powerpoint/2010/main" spd="med" advClick="1"/>
</p:sld>
</file>

<file path=ppt/slides/slide1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155"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4156" name="Slide Number"/>
          <p:cNvSpPr txBox="1"/>
          <p:nvPr>
            <p:ph type="sldNum" sz="quarter" idx="4294967295"/>
          </p:nvPr>
        </p:nvSpPr>
        <p:spPr>
          <a:xfrm>
            <a:off x="22723315" y="13061950"/>
            <a:ext cx="444501" cy="381000"/>
          </a:xfrm>
          <a:prstGeom prst="rect">
            <a:avLst/>
          </a:prstGeom>
          <a:extLst>
            <a:ext uri="{C572A759-6A51-4108-AA02-DFA0A04FC94B}">
              <ma14:wrappingTextBoxFlag xmlns:ma14="http://schemas.microsoft.com/office/mac/drawingml/2011/main" val="1"/>
            </a:ext>
          </a:extLst>
        </p:spPr>
        <p:txBody>
          <a:bodyPr lIns="101600" tIns="101600" rIns="101600" bIns="101600"/>
          <a:lstStyle>
            <a:lvl1pPr algn="r" defTabSz="914400">
              <a:defRPr sz="1200">
                <a:solidFill>
                  <a:srgbClr val="000000"/>
                </a:solidFill>
                <a:uFill>
                  <a:solidFill>
                    <a:srgbClr val="000000"/>
                  </a:solidFill>
                </a:uFill>
              </a:defRPr>
            </a:lvl1pPr>
          </a:lstStyle>
          <a:p>
            <a:pPr/>
            <a:fld id="{86CB4B4D-7CA3-9044-876B-883B54F8677D}" type="slidenum"/>
          </a:p>
        </p:txBody>
      </p:sp>
      <p:sp>
        <p:nvSpPr>
          <p:cNvPr id="4157" name="EVOLUTION"/>
          <p:cNvSpPr txBox="1"/>
          <p:nvPr/>
        </p:nvSpPr>
        <p:spPr>
          <a:xfrm>
            <a:off x="1127978" y="3310839"/>
            <a:ext cx="6068310" cy="1303122"/>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lvl1pPr algn="ctr" defTabSz="914400" rtl="1">
              <a:lnSpc>
                <a:spcPct val="70000"/>
              </a:lnSpc>
              <a:defRPr b="1" sz="8400">
                <a:solidFill>
                  <a:srgbClr val="FFFFFF"/>
                </a:solidFill>
                <a:uFill>
                  <a:solidFill>
                    <a:srgbClr val="FFFFFF"/>
                  </a:solidFill>
                </a:uFill>
                <a:latin typeface="+mj-lt"/>
                <a:ea typeface="+mj-ea"/>
                <a:cs typeface="+mj-cs"/>
                <a:sym typeface="Helvetica"/>
              </a:defRPr>
            </a:lvl1pPr>
          </a:lstStyle>
          <a:p>
            <a:pPr/>
            <a:r>
              <a:t>التطوُّر</a:t>
            </a:r>
          </a:p>
        </p:txBody>
      </p:sp>
      <p:sp>
        <p:nvSpPr>
          <p:cNvPr id="4158" name="Rectangle"/>
          <p:cNvSpPr/>
          <p:nvPr/>
        </p:nvSpPr>
        <p:spPr>
          <a:xfrm>
            <a:off x="2057400" y="10553700"/>
            <a:ext cx="889000" cy="419100"/>
          </a:xfrm>
          <a:prstGeom prst="rect">
            <a:avLst/>
          </a:prstGeom>
          <a:solidFill>
            <a:srgbClr val="000000">
              <a:alpha val="49803"/>
            </a:srgbClr>
          </a:solidFill>
          <a:ln w="12700">
            <a:miter lim="400000"/>
          </a:ln>
        </p:spPr>
        <p:txBody>
          <a:bodyPr lIns="50800" tIns="50800" rIns="50800" bIns="50800" anchor="ctr"/>
          <a:lstStyle/>
          <a:p>
            <a:pPr marR="40639" defTabSz="914400">
              <a:defRPr sz="1800">
                <a:solidFill>
                  <a:srgbClr val="FFFFFF"/>
                </a:solidFill>
                <a:uFill>
                  <a:solidFill>
                    <a:srgbClr val="FFFFFF"/>
                  </a:solidFill>
                </a:uFill>
                <a:latin typeface="Arial"/>
                <a:ea typeface="Arial"/>
                <a:cs typeface="Arial"/>
                <a:sym typeface="Arial"/>
              </a:defRPr>
            </a:pPr>
          </a:p>
        </p:txBody>
      </p:sp>
      <p:sp>
        <p:nvSpPr>
          <p:cNvPr id="4159" name="Rectangle"/>
          <p:cNvSpPr/>
          <p:nvPr/>
        </p:nvSpPr>
        <p:spPr>
          <a:xfrm>
            <a:off x="101600" y="13792200"/>
            <a:ext cx="24676100" cy="6985000"/>
          </a:xfrm>
          <a:prstGeom prst="rect">
            <a:avLst/>
          </a:prstGeom>
          <a:solidFill>
            <a:srgbClr val="000000"/>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pic>
        <p:nvPicPr>
          <p:cNvPr id="4160" name="droppedImage.pdf" descr="droppedImage.pdf"/>
          <p:cNvPicPr>
            <a:picLocks noChangeAspect="1"/>
          </p:cNvPicPr>
          <p:nvPr/>
        </p:nvPicPr>
        <p:blipFill>
          <a:blip r:embed="rId2">
            <a:extLst/>
          </a:blip>
          <a:stretch>
            <a:fillRect/>
          </a:stretch>
        </p:blipFill>
        <p:spPr>
          <a:xfrm>
            <a:off x="7006667" y="1384300"/>
            <a:ext cx="3396740" cy="5156200"/>
          </a:xfrm>
          <a:prstGeom prst="rect">
            <a:avLst/>
          </a:prstGeom>
          <a:ln w="12700">
            <a:miter lim="400000"/>
          </a:ln>
        </p:spPr>
      </p:pic>
      <p:pic>
        <p:nvPicPr>
          <p:cNvPr id="4161" name="droppedImage.pdf" descr="droppedImage.pdf"/>
          <p:cNvPicPr>
            <a:picLocks noChangeAspect="1"/>
          </p:cNvPicPr>
          <p:nvPr/>
        </p:nvPicPr>
        <p:blipFill>
          <a:blip r:embed="rId3">
            <a:extLst/>
          </a:blip>
          <a:stretch>
            <a:fillRect/>
          </a:stretch>
        </p:blipFill>
        <p:spPr>
          <a:xfrm>
            <a:off x="10871200" y="1384300"/>
            <a:ext cx="3372302" cy="5156200"/>
          </a:xfrm>
          <a:prstGeom prst="rect">
            <a:avLst/>
          </a:prstGeom>
          <a:ln w="12700">
            <a:miter lim="400000"/>
          </a:ln>
        </p:spPr>
      </p:pic>
      <p:pic>
        <p:nvPicPr>
          <p:cNvPr id="4162" name="droppedImage.pdf" descr="droppedImage.pdf"/>
          <p:cNvPicPr>
            <a:picLocks noChangeAspect="1"/>
          </p:cNvPicPr>
          <p:nvPr/>
        </p:nvPicPr>
        <p:blipFill>
          <a:blip r:embed="rId4">
            <a:extLst/>
          </a:blip>
          <a:stretch>
            <a:fillRect/>
          </a:stretch>
        </p:blipFill>
        <p:spPr>
          <a:xfrm>
            <a:off x="14662331" y="1409700"/>
            <a:ext cx="3390902" cy="5160067"/>
          </a:xfrm>
          <a:prstGeom prst="rect">
            <a:avLst/>
          </a:prstGeom>
          <a:ln w="12700">
            <a:miter lim="400000"/>
          </a:ln>
        </p:spPr>
      </p:pic>
      <p:pic>
        <p:nvPicPr>
          <p:cNvPr id="4163" name="droppedImage.pdf" descr="droppedImage.pdf"/>
          <p:cNvPicPr>
            <a:picLocks noChangeAspect="1"/>
          </p:cNvPicPr>
          <p:nvPr/>
        </p:nvPicPr>
        <p:blipFill>
          <a:blip r:embed="rId5">
            <a:extLst/>
          </a:blip>
          <a:stretch>
            <a:fillRect/>
          </a:stretch>
        </p:blipFill>
        <p:spPr>
          <a:xfrm>
            <a:off x="18503900" y="1409700"/>
            <a:ext cx="3390900" cy="5160067"/>
          </a:xfrm>
          <a:prstGeom prst="rect">
            <a:avLst/>
          </a:prstGeom>
          <a:ln w="12700">
            <a:miter lim="400000"/>
          </a:ln>
        </p:spPr>
      </p:pic>
      <p:grpSp>
        <p:nvGrpSpPr>
          <p:cNvPr id="4168" name="Group"/>
          <p:cNvGrpSpPr/>
          <p:nvPr/>
        </p:nvGrpSpPr>
        <p:grpSpPr>
          <a:xfrm>
            <a:off x="3588798" y="7164229"/>
            <a:ext cx="16769632" cy="5168902"/>
            <a:chOff x="0" y="0"/>
            <a:chExt cx="16769630" cy="5168901"/>
          </a:xfrm>
        </p:grpSpPr>
        <p:sp>
          <p:nvSpPr>
            <p:cNvPr id="4164" name="GENESIS"/>
            <p:cNvSpPr txBox="1"/>
            <p:nvPr/>
          </p:nvSpPr>
          <p:spPr>
            <a:xfrm>
              <a:off x="-1" y="1979600"/>
              <a:ext cx="4624906" cy="119700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ctr">
              <a:spAutoFit/>
            </a:bodyPr>
            <a:lstStyle>
              <a:lvl1pPr algn="ctr" defTabSz="914400" rtl="1">
                <a:lnSpc>
                  <a:spcPct val="70000"/>
                </a:lnSpc>
                <a:defRPr b="1" sz="8400">
                  <a:solidFill>
                    <a:srgbClr val="FFFFFF"/>
                  </a:solidFill>
                  <a:uFill>
                    <a:solidFill>
                      <a:srgbClr val="FFFFFF"/>
                    </a:solidFill>
                  </a:uFill>
                  <a:latin typeface="Arial"/>
                  <a:ea typeface="Arial"/>
                  <a:cs typeface="Arial"/>
                  <a:sym typeface="Arial"/>
                </a:defRPr>
              </a:lvl1pPr>
            </a:lstStyle>
            <a:p>
              <a:pPr/>
              <a:r>
                <a:t>التكوين</a:t>
              </a:r>
            </a:p>
          </p:txBody>
        </p:sp>
        <p:pic>
          <p:nvPicPr>
            <p:cNvPr id="4165" name="droppedImage.pdf" descr="droppedImage.pdf"/>
            <p:cNvPicPr>
              <a:picLocks noChangeAspect="1"/>
            </p:cNvPicPr>
            <p:nvPr/>
          </p:nvPicPr>
          <p:blipFill>
            <a:blip r:embed="rId3">
              <a:extLst/>
            </a:blip>
            <a:stretch>
              <a:fillRect/>
            </a:stretch>
          </p:blipFill>
          <p:spPr>
            <a:xfrm>
              <a:off x="5083113" y="-1"/>
              <a:ext cx="3372303" cy="5156203"/>
            </a:xfrm>
            <a:prstGeom prst="rect">
              <a:avLst/>
            </a:prstGeom>
            <a:ln w="12700" cap="flat">
              <a:noFill/>
              <a:miter lim="400000"/>
            </a:ln>
            <a:effectLst/>
          </p:spPr>
        </p:pic>
        <p:pic>
          <p:nvPicPr>
            <p:cNvPr id="4166" name="droppedImage.pdf" descr="droppedImage.pdf"/>
            <p:cNvPicPr>
              <a:picLocks noChangeAspect="1"/>
            </p:cNvPicPr>
            <p:nvPr/>
          </p:nvPicPr>
          <p:blipFill>
            <a:blip r:embed="rId6">
              <a:extLst/>
            </a:blip>
            <a:stretch>
              <a:fillRect/>
            </a:stretch>
          </p:blipFill>
          <p:spPr>
            <a:xfrm>
              <a:off x="9236013" y="12700"/>
              <a:ext cx="3380719" cy="5156202"/>
            </a:xfrm>
            <a:prstGeom prst="rect">
              <a:avLst/>
            </a:prstGeom>
            <a:ln w="12700" cap="flat">
              <a:noFill/>
              <a:miter lim="400000"/>
            </a:ln>
            <a:effectLst/>
          </p:spPr>
        </p:pic>
        <p:pic>
          <p:nvPicPr>
            <p:cNvPr id="4167" name="droppedImage.pdf" descr="droppedImage.pdf"/>
            <p:cNvPicPr>
              <a:picLocks noChangeAspect="1"/>
            </p:cNvPicPr>
            <p:nvPr/>
          </p:nvPicPr>
          <p:blipFill>
            <a:blip r:embed="rId7">
              <a:extLst/>
            </a:blip>
            <a:stretch>
              <a:fillRect/>
            </a:stretch>
          </p:blipFill>
          <p:spPr>
            <a:xfrm>
              <a:off x="13388912" y="12700"/>
              <a:ext cx="3380719" cy="5156202"/>
            </a:xfrm>
            <a:prstGeom prst="rect">
              <a:avLst/>
            </a:prstGeom>
            <a:ln w="12700" cap="flat">
              <a:noFill/>
              <a:miter lim="400000"/>
            </a:ln>
            <a:effectLst/>
          </p:spPr>
        </p:pic>
      </p:grpSp>
      <p:pic>
        <p:nvPicPr>
          <p:cNvPr id="4169" name="droppedImage.pdf" descr="droppedImage.pdf"/>
          <p:cNvPicPr>
            <a:picLocks noChangeAspect="1"/>
          </p:cNvPicPr>
          <p:nvPr/>
        </p:nvPicPr>
        <p:blipFill>
          <a:blip r:embed="rId8">
            <a:extLst/>
          </a:blip>
          <a:stretch>
            <a:fillRect/>
          </a:stretch>
        </p:blipFill>
        <p:spPr>
          <a:xfrm>
            <a:off x="6988680" y="-3202304"/>
            <a:ext cx="15053107" cy="1216963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168"/>
                                        </p:tgtEl>
                                        <p:attrNameLst>
                                          <p:attrName>style.visibility</p:attrName>
                                        </p:attrNameLst>
                                      </p:cBhvr>
                                      <p:to>
                                        <p:strVal val="visible"/>
                                      </p:to>
                                    </p:set>
                                    <p:animEffect filter="wipe(left)" transition="in">
                                      <p:cBhvr>
                                        <p:cTn id="7" dur="500"/>
                                        <p:tgtEl>
                                          <p:spTgt spid="416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0" presetID="1" grpId="2" fill="hold">
                                  <p:stCondLst>
                                    <p:cond delay="0"/>
                                  </p:stCondLst>
                                  <p:iterate type="el" backwards="0">
                                    <p:tmAbs val="0"/>
                                  </p:iterate>
                                  <p:childTnLst>
                                    <p:set>
                                      <p:cBhvr>
                                        <p:cTn id="11" fill="hold"/>
                                        <p:tgtEl>
                                          <p:spTgt spid="416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69" grpId="2"/>
      <p:bldP build="whole" bldLvl="1" animBg="1" rev="0" advAuto="0" spid="4168" grpId="1"/>
    </p:bldLst>
  </p:timing>
</p:sld>
</file>

<file path=ppt/slides/slide1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171" name="image101.jpeg" descr="image101.jpeg"/>
          <p:cNvPicPr>
            <a:picLocks noChangeAspect="1"/>
          </p:cNvPicPr>
          <p:nvPr/>
        </p:nvPicPr>
        <p:blipFill>
          <a:blip r:embed="rId3">
            <a:extLst/>
          </a:blip>
          <a:stretch>
            <a:fillRect/>
          </a:stretch>
        </p:blipFill>
        <p:spPr>
          <a:xfrm>
            <a:off x="7249225" y="478618"/>
            <a:ext cx="10241150" cy="12758764"/>
          </a:xfrm>
          <a:prstGeom prst="rect">
            <a:avLst/>
          </a:prstGeom>
          <a:ln w="12700">
            <a:miter lim="400000"/>
          </a:ln>
          <a:effectLst>
            <a:outerShdw sx="100000" sy="100000" kx="0" ky="0" algn="b" rotWithShape="0" blurRad="190500" dist="8455" dir="5400000">
              <a:srgbClr val="000000"/>
            </a:outerShdw>
          </a:effectLst>
        </p:spPr>
      </p:pic>
      <p:grpSp>
        <p:nvGrpSpPr>
          <p:cNvPr id="4175" name="Group"/>
          <p:cNvGrpSpPr/>
          <p:nvPr/>
        </p:nvGrpSpPr>
        <p:grpSpPr>
          <a:xfrm>
            <a:off x="11366500" y="8721955"/>
            <a:ext cx="10782373" cy="2001679"/>
            <a:chOff x="0" y="0"/>
            <a:chExt cx="10782372" cy="2001677"/>
          </a:xfrm>
        </p:grpSpPr>
        <p:sp>
          <p:nvSpPr>
            <p:cNvPr id="4172" name="Rectangle"/>
            <p:cNvSpPr/>
            <p:nvPr/>
          </p:nvSpPr>
          <p:spPr>
            <a:xfrm>
              <a:off x="0" y="74938"/>
              <a:ext cx="2467198" cy="1926740"/>
            </a:xfrm>
            <a:prstGeom prst="rect">
              <a:avLst/>
            </a:prstGeom>
            <a:noFill/>
            <a:ln w="127000" cap="flat">
              <a:solidFill>
                <a:srgbClr val="5E30EB"/>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173" name="Line"/>
            <p:cNvSpPr/>
            <p:nvPr/>
          </p:nvSpPr>
          <p:spPr>
            <a:xfrm flipH="1" flipV="1">
              <a:off x="2444227" y="350925"/>
              <a:ext cx="4161060" cy="1"/>
            </a:xfrm>
            <a:prstGeom prst="line">
              <a:avLst/>
            </a:prstGeom>
            <a:noFill/>
            <a:ln w="152400" cap="flat">
              <a:solidFill>
                <a:srgbClr val="5E30EB"/>
              </a:solidFill>
              <a:prstDash val="solid"/>
              <a:miter lim="400000"/>
              <a:tailEnd type="triangle" w="med" len="med"/>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174" name="المخلوقات البحرية الأولى"/>
            <p:cNvSpPr txBox="1"/>
            <p:nvPr/>
          </p:nvSpPr>
          <p:spPr>
            <a:xfrm>
              <a:off x="6525125" y="0"/>
              <a:ext cx="4257248" cy="1720593"/>
            </a:xfrm>
            <a:prstGeom prst="rect">
              <a:avLst/>
            </a:prstGeom>
            <a:solidFill>
              <a:srgbClr val="5E30EB"/>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r">
                <a:lnSpc>
                  <a:spcPct val="80000"/>
                </a:lnSpc>
                <a:defRPr sz="5300">
                  <a:solidFill>
                    <a:srgbClr val="FFFFFF"/>
                  </a:solidFill>
                  <a:latin typeface="+mj-lt"/>
                  <a:ea typeface="+mj-ea"/>
                  <a:cs typeface="+mj-cs"/>
                  <a:sym typeface="Helvetica"/>
                </a:defRPr>
              </a:lvl1pPr>
            </a:lstStyle>
            <a:p>
              <a:pPr/>
              <a:r>
                <a:t>المخلوقات البحرية الأولى</a:t>
              </a:r>
            </a:p>
          </p:txBody>
        </p:sp>
      </p:grpSp>
      <p:grpSp>
        <p:nvGrpSpPr>
          <p:cNvPr id="4185" name="Group"/>
          <p:cNvGrpSpPr/>
          <p:nvPr/>
        </p:nvGrpSpPr>
        <p:grpSpPr>
          <a:xfrm>
            <a:off x="1942044" y="4358639"/>
            <a:ext cx="9515996" cy="4630626"/>
            <a:chOff x="0" y="0"/>
            <a:chExt cx="9515995" cy="4630624"/>
          </a:xfrm>
        </p:grpSpPr>
        <p:sp>
          <p:nvSpPr>
            <p:cNvPr id="4176" name="Line"/>
            <p:cNvSpPr/>
            <p:nvPr/>
          </p:nvSpPr>
          <p:spPr>
            <a:xfrm>
              <a:off x="7324910" y="4199493"/>
              <a:ext cx="2191086" cy="1"/>
            </a:xfrm>
            <a:prstGeom prst="line">
              <a:avLst/>
            </a:prstGeom>
            <a:noFill/>
            <a:ln w="152400" cap="flat">
              <a:solidFill>
                <a:srgbClr val="FF2600"/>
              </a:solidFill>
              <a:prstDash val="solid"/>
              <a:miter lim="400000"/>
              <a:tailEnd type="triangle" w="med" len="med"/>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177" name="Line"/>
            <p:cNvSpPr/>
            <p:nvPr/>
          </p:nvSpPr>
          <p:spPr>
            <a:xfrm>
              <a:off x="7324910" y="0"/>
              <a:ext cx="2191086" cy="0"/>
            </a:xfrm>
            <a:prstGeom prst="line">
              <a:avLst/>
            </a:prstGeom>
            <a:noFill/>
            <a:ln w="152400" cap="flat">
              <a:solidFill>
                <a:srgbClr val="FF2600"/>
              </a:solidFill>
              <a:prstDash val="solid"/>
              <a:miter lim="400000"/>
              <a:tailEnd type="triangle" w="med" len="med"/>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178" name="Line"/>
            <p:cNvSpPr/>
            <p:nvPr/>
          </p:nvSpPr>
          <p:spPr>
            <a:xfrm>
              <a:off x="7324910" y="2573020"/>
              <a:ext cx="2191086" cy="1"/>
            </a:xfrm>
            <a:prstGeom prst="line">
              <a:avLst/>
            </a:prstGeom>
            <a:noFill/>
            <a:ln w="152400" cap="flat">
              <a:solidFill>
                <a:srgbClr val="FF2600"/>
              </a:solidFill>
              <a:prstDash val="solid"/>
              <a:miter lim="400000"/>
              <a:tailEnd type="triangle" w="med" len="med"/>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179" name="Line"/>
            <p:cNvSpPr/>
            <p:nvPr/>
          </p:nvSpPr>
          <p:spPr>
            <a:xfrm>
              <a:off x="7324910" y="3871833"/>
              <a:ext cx="2191086" cy="1"/>
            </a:xfrm>
            <a:prstGeom prst="line">
              <a:avLst/>
            </a:prstGeom>
            <a:noFill/>
            <a:ln w="152400" cap="flat">
              <a:solidFill>
                <a:srgbClr val="FF2600"/>
              </a:solidFill>
              <a:prstDash val="solid"/>
              <a:miter lim="400000"/>
              <a:tailEnd type="triangle" w="med" len="med"/>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180" name="أنواع مختلفة من النباتات في أوقات مختلفة"/>
            <p:cNvSpPr txBox="1"/>
            <p:nvPr/>
          </p:nvSpPr>
          <p:spPr>
            <a:xfrm>
              <a:off x="0" y="2215753"/>
              <a:ext cx="5037296" cy="2414872"/>
            </a:xfrm>
            <a:prstGeom prst="rect">
              <a:avLst/>
            </a:prstGeom>
            <a:solidFill>
              <a:srgbClr val="FF2600"/>
            </a:solid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spAutoFit/>
            </a:bodyPr>
            <a:lstStyle>
              <a:lvl1pPr marR="215900" algn="r">
                <a:lnSpc>
                  <a:spcPct val="80000"/>
                </a:lnSpc>
                <a:defRPr sz="5300">
                  <a:solidFill>
                    <a:srgbClr val="FFFFFF"/>
                  </a:solidFill>
                  <a:latin typeface="+mj-lt"/>
                  <a:ea typeface="+mj-ea"/>
                  <a:cs typeface="+mj-cs"/>
                  <a:sym typeface="Helvetica"/>
                </a:defRPr>
              </a:lvl1pPr>
            </a:lstStyle>
            <a:p>
              <a:pPr/>
              <a:r>
                <a:t>أنواع مختلفة من النباتات في أوقات مختلفة</a:t>
              </a:r>
            </a:p>
          </p:txBody>
        </p:sp>
        <p:sp>
          <p:nvSpPr>
            <p:cNvPr id="4181" name="Line"/>
            <p:cNvSpPr/>
            <p:nvPr/>
          </p:nvSpPr>
          <p:spPr>
            <a:xfrm flipV="1">
              <a:off x="4905515" y="12925"/>
              <a:ext cx="2486436" cy="2486436"/>
            </a:xfrm>
            <a:prstGeom prst="line">
              <a:avLst/>
            </a:prstGeom>
            <a:noFill/>
            <a:ln w="152400" cap="flat">
              <a:solidFill>
                <a:srgbClr val="FF26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182" name="Line"/>
            <p:cNvSpPr/>
            <p:nvPr/>
          </p:nvSpPr>
          <p:spPr>
            <a:xfrm>
              <a:off x="4930916" y="2573020"/>
              <a:ext cx="2594198" cy="1"/>
            </a:xfrm>
            <a:prstGeom prst="line">
              <a:avLst/>
            </a:prstGeom>
            <a:noFill/>
            <a:ln w="152400" cap="flat">
              <a:solidFill>
                <a:srgbClr val="FF26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183" name="Line"/>
            <p:cNvSpPr/>
            <p:nvPr/>
          </p:nvSpPr>
          <p:spPr>
            <a:xfrm>
              <a:off x="4930916" y="3871833"/>
              <a:ext cx="2594198" cy="1"/>
            </a:xfrm>
            <a:prstGeom prst="line">
              <a:avLst/>
            </a:prstGeom>
            <a:noFill/>
            <a:ln w="152400" cap="flat">
              <a:solidFill>
                <a:srgbClr val="FF26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184" name="Line"/>
            <p:cNvSpPr/>
            <p:nvPr/>
          </p:nvSpPr>
          <p:spPr>
            <a:xfrm>
              <a:off x="4851634" y="4199493"/>
              <a:ext cx="2594198" cy="1"/>
            </a:xfrm>
            <a:prstGeom prst="line">
              <a:avLst/>
            </a:prstGeom>
            <a:noFill/>
            <a:ln w="152400" cap="flat">
              <a:solidFill>
                <a:srgbClr val="FF26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grpSp>
        <p:nvGrpSpPr>
          <p:cNvPr id="4189" name="Group"/>
          <p:cNvGrpSpPr/>
          <p:nvPr/>
        </p:nvGrpSpPr>
        <p:grpSpPr>
          <a:xfrm>
            <a:off x="13433752" y="1607504"/>
            <a:ext cx="6709952" cy="463551"/>
            <a:chOff x="0" y="0"/>
            <a:chExt cx="6709951" cy="463550"/>
          </a:xfrm>
        </p:grpSpPr>
        <p:sp>
          <p:nvSpPr>
            <p:cNvPr id="4186" name="Line"/>
            <p:cNvSpPr/>
            <p:nvPr/>
          </p:nvSpPr>
          <p:spPr>
            <a:xfrm flipH="1" flipV="1">
              <a:off x="-1" y="463549"/>
              <a:ext cx="2191086" cy="2"/>
            </a:xfrm>
            <a:prstGeom prst="line">
              <a:avLst/>
            </a:prstGeom>
            <a:noFill/>
            <a:ln w="152400" cap="flat">
              <a:solidFill>
                <a:srgbClr val="FF2600"/>
              </a:solidFill>
              <a:prstDash val="solid"/>
              <a:miter lim="400000"/>
              <a:tailEnd type="triangle" w="med" len="med"/>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187" name="الحيتان"/>
            <p:cNvSpPr/>
            <p:nvPr/>
          </p:nvSpPr>
          <p:spPr>
            <a:xfrm>
              <a:off x="4418198" y="0"/>
              <a:ext cx="2291754"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solidFill>
              <a:srgbClr val="FF2600"/>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R="127000" algn="r">
                <a:defRPr sz="5600">
                  <a:solidFill>
                    <a:srgbClr val="FFFFFF"/>
                  </a:solidFill>
                  <a:latin typeface="+mj-lt"/>
                  <a:ea typeface="+mj-ea"/>
                  <a:cs typeface="+mj-cs"/>
                  <a:sym typeface="Helvetica"/>
                </a:defRPr>
              </a:lvl1pPr>
            </a:lstStyle>
            <a:p>
              <a:pPr/>
              <a:r>
                <a:t>الحيتان </a:t>
              </a:r>
            </a:p>
          </p:txBody>
        </p:sp>
        <p:sp>
          <p:nvSpPr>
            <p:cNvPr id="4188" name="Line"/>
            <p:cNvSpPr/>
            <p:nvPr/>
          </p:nvSpPr>
          <p:spPr>
            <a:xfrm>
              <a:off x="1809384" y="463550"/>
              <a:ext cx="2594198" cy="0"/>
            </a:xfrm>
            <a:prstGeom prst="line">
              <a:avLst/>
            </a:prstGeom>
            <a:noFill/>
            <a:ln w="152400" cap="flat">
              <a:solidFill>
                <a:srgbClr val="FF26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grpSp>
        <p:nvGrpSpPr>
          <p:cNvPr id="4193" name="Group"/>
          <p:cNvGrpSpPr/>
          <p:nvPr/>
        </p:nvGrpSpPr>
        <p:grpSpPr>
          <a:xfrm>
            <a:off x="13433751" y="5340349"/>
            <a:ext cx="8748463" cy="463551"/>
            <a:chOff x="0" y="0"/>
            <a:chExt cx="8748460" cy="463550"/>
          </a:xfrm>
        </p:grpSpPr>
        <p:sp>
          <p:nvSpPr>
            <p:cNvPr id="4190" name="Line"/>
            <p:cNvSpPr/>
            <p:nvPr/>
          </p:nvSpPr>
          <p:spPr>
            <a:xfrm flipH="1" flipV="1">
              <a:off x="-1" y="463549"/>
              <a:ext cx="2191086" cy="2"/>
            </a:xfrm>
            <a:prstGeom prst="line">
              <a:avLst/>
            </a:prstGeom>
            <a:noFill/>
            <a:ln w="152400" cap="flat">
              <a:solidFill>
                <a:srgbClr val="FF2600"/>
              </a:solidFill>
              <a:prstDash val="solid"/>
              <a:miter lim="400000"/>
              <a:tailEnd type="triangle" w="med" len="med"/>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191" name="الزواحف الطائرة"/>
            <p:cNvSpPr/>
            <p:nvPr/>
          </p:nvSpPr>
          <p:spPr>
            <a:xfrm>
              <a:off x="4407661" y="-1"/>
              <a:ext cx="434080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solidFill>
              <a:srgbClr val="FF2600"/>
            </a:solid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marR="127000" algn="r">
                <a:lnSpc>
                  <a:spcPct val="90000"/>
                </a:lnSpc>
                <a:defRPr sz="5400">
                  <a:solidFill>
                    <a:srgbClr val="FFFFFF"/>
                  </a:solidFill>
                  <a:latin typeface="+mj-lt"/>
                  <a:ea typeface="+mj-ea"/>
                  <a:cs typeface="+mj-cs"/>
                  <a:sym typeface="Helvetica"/>
                </a:defRPr>
              </a:lvl1pPr>
            </a:lstStyle>
            <a:p>
              <a:pPr/>
              <a:r>
                <a:t>الزواحف الطائرة</a:t>
              </a:r>
            </a:p>
          </p:txBody>
        </p:sp>
        <p:sp>
          <p:nvSpPr>
            <p:cNvPr id="4192" name="Line"/>
            <p:cNvSpPr/>
            <p:nvPr/>
          </p:nvSpPr>
          <p:spPr>
            <a:xfrm>
              <a:off x="2004559" y="463550"/>
              <a:ext cx="2594199" cy="0"/>
            </a:xfrm>
            <a:prstGeom prst="line">
              <a:avLst/>
            </a:prstGeom>
            <a:noFill/>
            <a:ln w="152400" cap="flat">
              <a:solidFill>
                <a:srgbClr val="FF26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grpSp>
        <p:nvGrpSpPr>
          <p:cNvPr id="4197" name="Group"/>
          <p:cNvGrpSpPr/>
          <p:nvPr/>
        </p:nvGrpSpPr>
        <p:grpSpPr>
          <a:xfrm>
            <a:off x="13433752" y="6799377"/>
            <a:ext cx="8746897" cy="1179637"/>
            <a:chOff x="0" y="0"/>
            <a:chExt cx="8746896" cy="1179635"/>
          </a:xfrm>
        </p:grpSpPr>
        <p:sp>
          <p:nvSpPr>
            <p:cNvPr id="4194" name="Line"/>
            <p:cNvSpPr/>
            <p:nvPr/>
          </p:nvSpPr>
          <p:spPr>
            <a:xfrm flipH="1" flipV="1">
              <a:off x="0" y="562416"/>
              <a:ext cx="4563295" cy="338638"/>
            </a:xfrm>
            <a:prstGeom prst="line">
              <a:avLst/>
            </a:prstGeom>
            <a:noFill/>
            <a:ln w="152400" cap="flat">
              <a:solidFill>
                <a:srgbClr val="5E30EB"/>
              </a:solidFill>
              <a:prstDash val="solid"/>
              <a:miter lim="400000"/>
              <a:tailEnd type="triangle" w="med" len="med"/>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195" name="Line"/>
            <p:cNvSpPr/>
            <p:nvPr/>
          </p:nvSpPr>
          <p:spPr>
            <a:xfrm flipH="1">
              <a:off x="0" y="892302"/>
              <a:ext cx="4565650" cy="287335"/>
            </a:xfrm>
            <a:prstGeom prst="line">
              <a:avLst/>
            </a:prstGeom>
            <a:noFill/>
            <a:ln w="152400" cap="flat">
              <a:solidFill>
                <a:srgbClr val="5E30EB"/>
              </a:solidFill>
              <a:prstDash val="solid"/>
              <a:miter lim="400000"/>
              <a:tailEnd type="triangle" w="med" len="med"/>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196" name="الزواحف الأولى البرمائيَّات الأولى"/>
            <p:cNvSpPr/>
            <p:nvPr/>
          </p:nvSpPr>
          <p:spPr>
            <a:xfrm>
              <a:off x="4463022" y="0"/>
              <a:ext cx="4283875"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solidFill>
              <a:srgbClr val="5E30EB"/>
            </a:solid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R="127000" algn="r">
                <a:lnSpc>
                  <a:spcPct val="80000"/>
                </a:lnSpc>
                <a:defRPr sz="5300">
                  <a:solidFill>
                    <a:srgbClr val="FFFFFF"/>
                  </a:solidFill>
                  <a:latin typeface="+mj-lt"/>
                  <a:ea typeface="+mj-ea"/>
                  <a:cs typeface="+mj-cs"/>
                  <a:sym typeface="Helvetica"/>
                </a:defRPr>
              </a:lvl1pPr>
            </a:lstStyle>
            <a:p>
              <a:pPr/>
              <a:r>
                <a:t>الزواحف الأولى البرمائيَّات الأولى</a:t>
              </a:r>
            </a:p>
          </p:txBody>
        </p:sp>
      </p:grpSp>
      <p:sp>
        <p:nvSpPr>
          <p:cNvPr id="4198" name="“Geologic Time Scale”"/>
          <p:cNvSpPr txBox="1"/>
          <p:nvPr/>
        </p:nvSpPr>
        <p:spPr>
          <a:xfrm>
            <a:off x="1938847" y="342708"/>
            <a:ext cx="5037298" cy="189017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rtl="1">
              <a:lnSpc>
                <a:spcPct val="70000"/>
              </a:lnSpc>
              <a:defRPr sz="6000">
                <a:solidFill>
                  <a:srgbClr val="FFFFFF"/>
                </a:solidFill>
                <a:latin typeface="+mj-lt"/>
                <a:ea typeface="+mj-ea"/>
                <a:cs typeface="+mj-cs"/>
                <a:sym typeface="Helvetica"/>
              </a:defRPr>
            </a:lvl1pPr>
          </a:lstStyle>
          <a:p>
            <a:pPr/>
            <a:r>
              <a:t>"مقياس الزمن الجيولوجي"</a:t>
            </a:r>
          </a:p>
        </p:txBody>
      </p:sp>
      <p:sp>
        <p:nvSpPr>
          <p:cNvPr id="4199" name="66 MYA"/>
          <p:cNvSpPr txBox="1"/>
          <p:nvPr/>
        </p:nvSpPr>
        <p:spPr>
          <a:xfrm>
            <a:off x="2770665" y="2933045"/>
            <a:ext cx="4161061" cy="9276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rtl="1">
              <a:defRPr sz="5000">
                <a:solidFill>
                  <a:srgbClr val="FFFFFF"/>
                </a:solidFill>
                <a:latin typeface="+mj-lt"/>
                <a:ea typeface="+mj-ea"/>
                <a:cs typeface="+mj-cs"/>
                <a:sym typeface="Helvetica"/>
              </a:defRPr>
            </a:lvl1pPr>
          </a:lstStyle>
          <a:p>
            <a:pPr/>
            <a:r>
              <a:t>منذ 66 مليون سنة</a:t>
            </a:r>
          </a:p>
        </p:txBody>
      </p:sp>
      <p:sp>
        <p:nvSpPr>
          <p:cNvPr id="4200" name="252.2 MYA"/>
          <p:cNvSpPr txBox="1"/>
          <p:nvPr/>
        </p:nvSpPr>
        <p:spPr>
          <a:xfrm>
            <a:off x="1760883" y="5689600"/>
            <a:ext cx="5158143" cy="92769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r" rtl="1">
              <a:defRPr sz="5000">
                <a:solidFill>
                  <a:srgbClr val="FFFFFF"/>
                </a:solidFill>
                <a:latin typeface="+mj-lt"/>
                <a:ea typeface="+mj-ea"/>
                <a:cs typeface="+mj-cs"/>
                <a:sym typeface="Helvetica"/>
              </a:defRPr>
            </a:pPr>
            <a:r>
              <a:t>منذ </a:t>
            </a:r>
            <a:r>
              <a:t>252.2</a:t>
            </a:r>
            <a:r>
              <a:t> مليون سنة</a:t>
            </a:r>
          </a:p>
        </p:txBody>
      </p:sp>
      <p:sp>
        <p:nvSpPr>
          <p:cNvPr id="4201" name="منذ 541 مليون سنة"/>
          <p:cNvSpPr txBox="1"/>
          <p:nvPr/>
        </p:nvSpPr>
        <p:spPr>
          <a:xfrm>
            <a:off x="2477799" y="9602539"/>
            <a:ext cx="4492793" cy="9276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rtl="1">
              <a:defRPr sz="5000">
                <a:solidFill>
                  <a:srgbClr val="FFFFFF"/>
                </a:solidFill>
                <a:latin typeface="+mj-lt"/>
                <a:ea typeface="+mj-ea"/>
                <a:cs typeface="+mj-cs"/>
                <a:sym typeface="Helvetica"/>
              </a:defRPr>
            </a:lvl1pPr>
          </a:lstStyle>
          <a:p>
            <a:pPr/>
            <a:r>
              <a:t>منذ 541 مليون سنة</a:t>
            </a:r>
          </a:p>
        </p:txBody>
      </p:sp>
      <p:sp>
        <p:nvSpPr>
          <p:cNvPr id="4202" name="US National Park Service…"/>
          <p:cNvSpPr txBox="1"/>
          <p:nvPr/>
        </p:nvSpPr>
        <p:spPr>
          <a:xfrm>
            <a:off x="1689206" y="10658964"/>
            <a:ext cx="4895800" cy="2245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rtl="1">
              <a:lnSpc>
                <a:spcPct val="90000"/>
              </a:lnSpc>
              <a:defRPr sz="4600">
                <a:solidFill>
                  <a:srgbClr val="FFFFFF"/>
                </a:solidFill>
                <a:latin typeface="+mj-lt"/>
                <a:ea typeface="+mj-ea"/>
                <a:cs typeface="+mj-cs"/>
                <a:sym typeface="Helvetica"/>
              </a:defRPr>
            </a:pPr>
            <a:r>
              <a:t>خدمة المتنزَّهات القوميَّة الأميركيَّة, </a:t>
            </a:r>
          </a:p>
          <a:p>
            <a:pPr algn="ctr">
              <a:lnSpc>
                <a:spcPct val="90000"/>
              </a:lnSpc>
              <a:defRPr sz="4100">
                <a:solidFill>
                  <a:srgbClr val="FFFFFF"/>
                </a:solidFill>
                <a:latin typeface="+mj-lt"/>
                <a:ea typeface="+mj-ea"/>
                <a:cs typeface="+mj-cs"/>
                <a:sym typeface="Helvetica"/>
              </a:defRPr>
            </a:pPr>
            <a:r>
              <a:t>2017</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4175"/>
                                        </p:tgtEl>
                                        <p:attrNameLst>
                                          <p:attrName>style.visibility</p:attrName>
                                        </p:attrNameLst>
                                      </p:cBhvr>
                                      <p:to>
                                        <p:strVal val="visible"/>
                                      </p:to>
                                    </p:set>
                                    <p:animEffect filter="wipe(right)" transition="in">
                                      <p:cBhvr>
                                        <p:cTn id="7" dur="500"/>
                                        <p:tgtEl>
                                          <p:spTgt spid="417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4185"/>
                                        </p:tgtEl>
                                        <p:attrNameLst>
                                          <p:attrName>style.visibility</p:attrName>
                                        </p:attrNameLst>
                                      </p:cBhvr>
                                      <p:to>
                                        <p:strVal val="visible"/>
                                      </p:to>
                                    </p:set>
                                    <p:animEffect filter="wipe(left)" transition="in">
                                      <p:cBhvr>
                                        <p:cTn id="12" dur="500"/>
                                        <p:tgtEl>
                                          <p:spTgt spid="4185"/>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2" presetID="22" grpId="3" fill="hold">
                                  <p:stCondLst>
                                    <p:cond delay="0"/>
                                  </p:stCondLst>
                                  <p:iterate type="el" backwards="0">
                                    <p:tmAbs val="0"/>
                                  </p:iterate>
                                  <p:childTnLst>
                                    <p:set>
                                      <p:cBhvr>
                                        <p:cTn id="16" fill="hold"/>
                                        <p:tgtEl>
                                          <p:spTgt spid="4197"/>
                                        </p:tgtEl>
                                        <p:attrNameLst>
                                          <p:attrName>style.visibility</p:attrName>
                                        </p:attrNameLst>
                                      </p:cBhvr>
                                      <p:to>
                                        <p:strVal val="visible"/>
                                      </p:to>
                                    </p:set>
                                    <p:animEffect filter="wipe(right)" transition="in">
                                      <p:cBhvr>
                                        <p:cTn id="17" dur="500"/>
                                        <p:tgtEl>
                                          <p:spTgt spid="4197"/>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2" presetID="22" grpId="4" fill="hold">
                                  <p:stCondLst>
                                    <p:cond delay="0"/>
                                  </p:stCondLst>
                                  <p:iterate type="el" backwards="0">
                                    <p:tmAbs val="0"/>
                                  </p:iterate>
                                  <p:childTnLst>
                                    <p:set>
                                      <p:cBhvr>
                                        <p:cTn id="21" fill="hold"/>
                                        <p:tgtEl>
                                          <p:spTgt spid="4189"/>
                                        </p:tgtEl>
                                        <p:attrNameLst>
                                          <p:attrName>style.visibility</p:attrName>
                                        </p:attrNameLst>
                                      </p:cBhvr>
                                      <p:to>
                                        <p:strVal val="visible"/>
                                      </p:to>
                                    </p:set>
                                    <p:animEffect filter="wipe(right)" transition="in">
                                      <p:cBhvr>
                                        <p:cTn id="22" dur="500"/>
                                        <p:tgtEl>
                                          <p:spTgt spid="4189"/>
                                        </p:tgtEl>
                                      </p:cBhvr>
                                    </p:animEffect>
                                  </p:childTnLst>
                                </p:cTn>
                              </p:par>
                            </p:childTnLst>
                          </p:cTn>
                        </p:par>
                        <p:par>
                          <p:cTn id="23" fill="hold">
                            <p:stCondLst>
                              <p:cond delay="500"/>
                            </p:stCondLst>
                            <p:childTnLst>
                              <p:par>
                                <p:cTn id="24" presetClass="entr" nodeType="afterEffect" presetSubtype="2" presetID="22" grpId="5" fill="hold">
                                  <p:stCondLst>
                                    <p:cond delay="0"/>
                                  </p:stCondLst>
                                  <p:iterate type="el" backwards="0">
                                    <p:tmAbs val="0"/>
                                  </p:iterate>
                                  <p:childTnLst>
                                    <p:set>
                                      <p:cBhvr>
                                        <p:cTn id="25" fill="hold"/>
                                        <p:tgtEl>
                                          <p:spTgt spid="4193"/>
                                        </p:tgtEl>
                                        <p:attrNameLst>
                                          <p:attrName>style.visibility</p:attrName>
                                        </p:attrNameLst>
                                      </p:cBhvr>
                                      <p:to>
                                        <p:strVal val="visible"/>
                                      </p:to>
                                    </p:set>
                                    <p:animEffect filter="wipe(right)" transition="in">
                                      <p:cBhvr>
                                        <p:cTn id="26" dur="500"/>
                                        <p:tgtEl>
                                          <p:spTgt spid="41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175" grpId="1"/>
      <p:bldP build="whole" bldLvl="1" animBg="1" rev="0" advAuto="0" spid="4197" grpId="3"/>
      <p:bldP build="whole" bldLvl="1" animBg="1" rev="0" advAuto="0" spid="4185" grpId="2"/>
      <p:bldP build="whole" bldLvl="1" animBg="1" rev="0" advAuto="0" spid="4189" grpId="4"/>
      <p:bldP build="whole" bldLvl="1" animBg="1" rev="0" advAuto="0" spid="4193" grpId="5"/>
    </p:bldLst>
  </p:timing>
</p:sld>
</file>

<file path=ppt/slides/slide1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06" name="Genesis 1: Literal Days"/>
          <p:cNvSpPr txBox="1"/>
          <p:nvPr/>
        </p:nvSpPr>
        <p:spPr>
          <a:xfrm>
            <a:off x="8089161" y="801645"/>
            <a:ext cx="8205678" cy="158857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sz="9000">
                <a:solidFill>
                  <a:srgbClr val="78E2F7"/>
                </a:solidFill>
                <a:latin typeface="+mj-lt"/>
                <a:ea typeface="+mj-ea"/>
                <a:cs typeface="+mj-cs"/>
                <a:sym typeface="Helvetica"/>
              </a:defRPr>
            </a:lvl1pPr>
          </a:lstStyle>
          <a:p>
            <a:pPr/>
            <a:r>
              <a:t>التكوين1: أيَّام حرفيَّة</a:t>
            </a:r>
          </a:p>
        </p:txBody>
      </p:sp>
      <p:sp>
        <p:nvSpPr>
          <p:cNvPr id="4207" name="For those days will be a time of tribulation such as has not occurred since the beginning of the creation, which God created until now, and never will."/>
          <p:cNvSpPr txBox="1"/>
          <p:nvPr/>
        </p:nvSpPr>
        <p:spPr>
          <a:xfrm>
            <a:off x="2605153" y="2491287"/>
            <a:ext cx="19519902" cy="1273809"/>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marR="40639" indent="40639" algn="r" defTabSz="914400" rtl="1">
              <a:lnSpc>
                <a:spcPct val="120000"/>
              </a:lnSpc>
              <a:spcBef>
                <a:spcPts val="2100"/>
              </a:spcBef>
              <a:defRPr sz="7200">
                <a:solidFill>
                  <a:srgbClr val="FFFFFF"/>
                </a:solidFill>
                <a:uFill>
                  <a:solidFill>
                    <a:srgbClr val="000000"/>
                  </a:solidFill>
                </a:uFill>
                <a:latin typeface="+mj-lt"/>
                <a:ea typeface="+mj-ea"/>
                <a:cs typeface="+mj-cs"/>
                <a:sym typeface="Helvetica"/>
              </a:defRPr>
            </a:pPr>
            <a:r>
              <a:t>.1 </a:t>
            </a:r>
            <a:r>
              <a:rPr sz="7800">
                <a:latin typeface="Times New Roman"/>
                <a:ea typeface="Times New Roman"/>
                <a:cs typeface="Times New Roman"/>
                <a:sym typeface="Times New Roman"/>
              </a:rPr>
              <a:t>יוֹם (”اليوم")</a:t>
            </a:r>
            <a:r>
              <a:t> مُعرَّف حرفيًّا في الآية 5. </a:t>
            </a:r>
          </a:p>
        </p:txBody>
      </p:sp>
      <p:sp>
        <p:nvSpPr>
          <p:cNvPr id="4208" name="For those days will be a time of tribulation such as has not occurred since the beginning of the creation, which God created until now, and never will."/>
          <p:cNvSpPr txBox="1"/>
          <p:nvPr/>
        </p:nvSpPr>
        <p:spPr>
          <a:xfrm>
            <a:off x="2533649" y="3578174"/>
            <a:ext cx="19519902" cy="1119782"/>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marR="40639" indent="40639" algn="r" defTabSz="914400" rtl="1">
              <a:lnSpc>
                <a:spcPct val="120000"/>
              </a:lnSpc>
              <a:spcBef>
                <a:spcPts val="2100"/>
              </a:spcBef>
              <a:defRPr sz="7200">
                <a:solidFill>
                  <a:srgbClr val="FFFFFF"/>
                </a:solidFill>
                <a:uFill>
                  <a:solidFill>
                    <a:srgbClr val="000000"/>
                  </a:solidFill>
                </a:uFill>
                <a:latin typeface="+mj-lt"/>
                <a:ea typeface="+mj-ea"/>
                <a:cs typeface="+mj-cs"/>
                <a:sym typeface="Helvetica"/>
              </a:defRPr>
            </a:pPr>
            <a:r>
              <a:t>.2 </a:t>
            </a:r>
            <a:r>
              <a:rPr sz="7800">
                <a:latin typeface="Times New Roman"/>
                <a:ea typeface="Times New Roman"/>
                <a:cs typeface="Times New Roman"/>
                <a:sym typeface="Times New Roman"/>
              </a:rPr>
              <a:t>יוֹם يختلف باختلاف العدد.</a:t>
            </a:r>
          </a:p>
        </p:txBody>
      </p:sp>
      <p:sp>
        <p:nvSpPr>
          <p:cNvPr id="4209" name="For those days will be a time of tribulation such as has not occurred since the beginning of the creation, which God created until now, and never will."/>
          <p:cNvSpPr txBox="1"/>
          <p:nvPr/>
        </p:nvSpPr>
        <p:spPr>
          <a:xfrm>
            <a:off x="2571749" y="4616253"/>
            <a:ext cx="19519902" cy="1273809"/>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marR="40639" indent="40639" algn="r" defTabSz="914400" rtl="1">
              <a:lnSpc>
                <a:spcPct val="120000"/>
              </a:lnSpc>
              <a:spcBef>
                <a:spcPts val="2100"/>
              </a:spcBef>
              <a:defRPr sz="7200">
                <a:solidFill>
                  <a:srgbClr val="FFFFFF"/>
                </a:solidFill>
                <a:uFill>
                  <a:solidFill>
                    <a:srgbClr val="000000"/>
                  </a:solidFill>
                </a:uFill>
                <a:latin typeface="+mj-lt"/>
                <a:ea typeface="+mj-ea"/>
                <a:cs typeface="+mj-cs"/>
                <a:sym typeface="Helvetica"/>
              </a:defRPr>
            </a:pPr>
            <a:r>
              <a:t>.3 </a:t>
            </a:r>
            <a:r>
              <a:rPr sz="7800">
                <a:latin typeface="Times New Roman"/>
                <a:ea typeface="Times New Roman"/>
                <a:cs typeface="Times New Roman"/>
                <a:sym typeface="Times New Roman"/>
              </a:rPr>
              <a:t>יוֹם </a:t>
            </a:r>
            <a:r>
              <a:t>يُستخدم مع"مساء" و ”صباح</a:t>
            </a:r>
          </a:p>
        </p:txBody>
      </p:sp>
      <p:sp>
        <p:nvSpPr>
          <p:cNvPr id="4210" name="For those days will be a time of tribulation such as has not occurred since the beginning of the creation, which God created until now, and never will."/>
          <p:cNvSpPr txBox="1"/>
          <p:nvPr/>
        </p:nvSpPr>
        <p:spPr>
          <a:xfrm>
            <a:off x="2605153" y="5697420"/>
            <a:ext cx="19519902" cy="1119783"/>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marR="40639" indent="40639" algn="r" defTabSz="914400" rtl="1">
              <a:lnSpc>
                <a:spcPct val="120000"/>
              </a:lnSpc>
              <a:spcBef>
                <a:spcPts val="2100"/>
              </a:spcBef>
              <a:defRPr sz="7200">
                <a:solidFill>
                  <a:srgbClr val="FFFFFF"/>
                </a:solidFill>
                <a:uFill>
                  <a:solidFill>
                    <a:srgbClr val="000000"/>
                  </a:solidFill>
                </a:uFill>
                <a:latin typeface="+mj-lt"/>
                <a:ea typeface="+mj-ea"/>
                <a:cs typeface="+mj-cs"/>
                <a:sym typeface="Helvetica"/>
              </a:defRPr>
            </a:pPr>
            <a:r>
              <a:t>.4 </a:t>
            </a:r>
            <a:r>
              <a:rPr sz="7800">
                <a:latin typeface="Times New Roman"/>
                <a:ea typeface="Times New Roman"/>
                <a:cs typeface="Times New Roman"/>
                <a:sym typeface="Times New Roman"/>
              </a:rPr>
              <a:t>יוֹם مُعرَّف حرفيًّا في الآية </a:t>
            </a:r>
            <a:r>
              <a:t>14</a:t>
            </a:r>
            <a:r>
              <a:rPr sz="7800">
                <a:latin typeface="Times New Roman"/>
                <a:ea typeface="Times New Roman"/>
                <a:cs typeface="Times New Roman"/>
                <a:sym typeface="Times New Roman"/>
              </a:rPr>
              <a:t>.</a:t>
            </a:r>
          </a:p>
        </p:txBody>
      </p:sp>
      <p:sp>
        <p:nvSpPr>
          <p:cNvPr id="4211" name="For those days will be a time of tribulation such as has not occurred since the beginning of the creation, which God created until now, and never will."/>
          <p:cNvSpPr txBox="1"/>
          <p:nvPr/>
        </p:nvSpPr>
        <p:spPr>
          <a:xfrm>
            <a:off x="3100987" y="6741219"/>
            <a:ext cx="19519902" cy="1273809"/>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indent="40639" algn="r" defTabSz="914400" rtl="1">
              <a:lnSpc>
                <a:spcPct val="120000"/>
              </a:lnSpc>
              <a:spcBef>
                <a:spcPts val="2100"/>
              </a:spcBef>
              <a:defRPr sz="7200">
                <a:solidFill>
                  <a:srgbClr val="FFFFFF"/>
                </a:solidFill>
                <a:uFill>
                  <a:solidFill>
                    <a:srgbClr val="000000"/>
                  </a:solidFill>
                </a:uFill>
                <a:latin typeface="+mj-lt"/>
                <a:ea typeface="+mj-ea"/>
                <a:cs typeface="+mj-cs"/>
                <a:sym typeface="Helvetica"/>
              </a:defRPr>
            </a:pPr>
            <a:r>
              <a:t>  .5 كان بإمكان الله أن يستخدم كلمات أخرى تشير إلى لزمن</a:t>
            </a:r>
            <a:r>
              <a:t>.</a:t>
            </a:r>
          </a:p>
        </p:txBody>
      </p:sp>
      <p:sp>
        <p:nvSpPr>
          <p:cNvPr id="4212" name="For those days will be a time of tribulation such as has not occurred since the beginning of the creation, which God created until now, and never will."/>
          <p:cNvSpPr txBox="1"/>
          <p:nvPr/>
        </p:nvSpPr>
        <p:spPr>
          <a:xfrm>
            <a:off x="3100987" y="7829367"/>
            <a:ext cx="19519902" cy="1212357"/>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lvl1pPr indent="40639" algn="r" defTabSz="914400" rtl="1">
              <a:lnSpc>
                <a:spcPct val="120000"/>
              </a:lnSpc>
              <a:spcBef>
                <a:spcPts val="2100"/>
              </a:spcBef>
              <a:defRPr sz="7200">
                <a:solidFill>
                  <a:srgbClr val="FFFFFF"/>
                </a:solidFill>
                <a:uFill>
                  <a:solidFill>
                    <a:srgbClr val="000000"/>
                  </a:solidFill>
                </a:uFill>
                <a:latin typeface="+mj-lt"/>
                <a:ea typeface="+mj-ea"/>
                <a:cs typeface="+mj-cs"/>
                <a:sym typeface="Helvetica"/>
              </a:defRPr>
            </a:lvl1pPr>
          </a:lstStyle>
          <a:p>
            <a:pPr/>
            <a:r>
              <a:t>  .6 ترتيب الخلق مقابل ترتيب التطوُّر. </a:t>
            </a:r>
          </a:p>
        </p:txBody>
      </p:sp>
      <p:sp>
        <p:nvSpPr>
          <p:cNvPr id="4213" name="For those days will be a time of tribulation such as has not occurred since the beginning of the creation, which God created until now, and never will."/>
          <p:cNvSpPr txBox="1"/>
          <p:nvPr/>
        </p:nvSpPr>
        <p:spPr>
          <a:xfrm>
            <a:off x="3100987" y="9024015"/>
            <a:ext cx="19519902" cy="1273808"/>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lvl1pPr indent="40639" algn="r" defTabSz="914400" rtl="1">
              <a:lnSpc>
                <a:spcPct val="120000"/>
              </a:lnSpc>
              <a:spcBef>
                <a:spcPts val="2100"/>
              </a:spcBef>
              <a:defRPr sz="7200">
                <a:solidFill>
                  <a:srgbClr val="FFFB00"/>
                </a:solidFill>
                <a:uFill>
                  <a:solidFill>
                    <a:srgbClr val="000000"/>
                  </a:solidFill>
                </a:uFill>
                <a:latin typeface="+mj-lt"/>
                <a:ea typeface="+mj-ea"/>
                <a:cs typeface="+mj-cs"/>
                <a:sym typeface="Helvetica"/>
              </a:defRPr>
            </a:lvl1pPr>
          </a:lstStyle>
          <a:p>
            <a:pPr/>
            <a:r>
              <a:t>  .7 خُلِقَ الإنسان ليتسلَّط على الحيوانات.  </a:t>
            </a:r>
          </a:p>
        </p:txBody>
      </p:sp>
    </p:spTree>
  </p:cSld>
  <p:clrMapOvr>
    <a:masterClrMapping/>
  </p:clrMapOvr>
  <p:transition xmlns:p14="http://schemas.microsoft.com/office/powerpoint/2010/main" spd="med" advClick="1"/>
</p:sld>
</file>

<file path=ppt/slides/slide1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17" name="Genesis 1:28"/>
          <p:cNvSpPr txBox="1"/>
          <p:nvPr>
            <p:ph type="title"/>
          </p:nvPr>
        </p:nvSpPr>
        <p:spPr>
          <a:xfrm>
            <a:off x="2438400" y="1104900"/>
            <a:ext cx="19519900" cy="1727200"/>
          </a:xfrm>
          <a:prstGeom prst="rect">
            <a:avLst/>
          </a:prstGeom>
        </p:spPr>
        <p:txBody>
          <a:bodyPr/>
          <a:lstStyle>
            <a:lvl1pPr defTabSz="817244" rtl="1">
              <a:defRPr sz="10395"/>
            </a:lvl1pPr>
          </a:lstStyle>
          <a:p>
            <a:pPr/>
            <a:r>
              <a:t>تكوين 1: 28</a:t>
            </a:r>
          </a:p>
        </p:txBody>
      </p:sp>
      <p:sp>
        <p:nvSpPr>
          <p:cNvPr id="4218" name="God blessed them and said to them, “Be fruitful and multiply and fill the earth, and subdue it; and rule over the fish of the sea and over the birds of the sky and over every living thing that moves on the earth.”"/>
          <p:cNvSpPr txBox="1"/>
          <p:nvPr>
            <p:ph type="body" sz="half" idx="1"/>
          </p:nvPr>
        </p:nvSpPr>
        <p:spPr>
          <a:xfrm>
            <a:off x="2321845" y="3029754"/>
            <a:ext cx="19638710" cy="5149070"/>
          </a:xfrm>
          <a:prstGeom prst="rect">
            <a:avLst/>
          </a:prstGeom>
        </p:spPr>
        <p:txBody>
          <a:bodyPr/>
          <a:lstStyle/>
          <a:p>
            <a:pPr marR="2539" algn="r" defTabSz="914400" rtl="1">
              <a:defRPr>
                <a:effectLst/>
                <a:uFill>
                  <a:solidFill>
                    <a:srgbClr val="000000"/>
                  </a:solidFill>
                </a:uFill>
              </a:defRPr>
            </a:pPr>
            <a:r>
              <a:t>وَبَارَكَهُمُ اللهُ وَقَالَ لَهُمْ: «أَثْمِرُوا وَاكْثُرُوا وَامْلأُوا الأَرْضَ وَأَخْضِعُوهَا </a:t>
            </a:r>
            <a:r>
              <a:rPr>
                <a:solidFill>
                  <a:srgbClr val="FFFF00"/>
                </a:solidFill>
              </a:rPr>
              <a:t>وَتَسَلَّطُوا عَلَى سَمَكِ الْبَحْرِ وَعَلَى طَيْرِ السَّمَاءِ وَعَلَى كُلِّ حَيَوَانٍ</a:t>
            </a:r>
            <a:r>
              <a:t> يَدِبُّ عَلَى الأَرْضِ».</a:t>
            </a:r>
            <a:r>
              <a:t> </a:t>
            </a:r>
          </a:p>
        </p:txBody>
      </p:sp>
      <p:sp>
        <p:nvSpPr>
          <p:cNvPr id="4219" name="If millions of years really happened, then most of the land, flying, and sea creatures lived and died, and many species even became extinct before Adam &amp; Eve could ever rule over them."/>
          <p:cNvSpPr txBox="1"/>
          <p:nvPr/>
        </p:nvSpPr>
        <p:spPr>
          <a:xfrm>
            <a:off x="2159580" y="7601756"/>
            <a:ext cx="18023541" cy="390311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r" rtl="1">
              <a:defRPr sz="7200">
                <a:solidFill>
                  <a:srgbClr val="FFFFFF"/>
                </a:solidFill>
                <a:latin typeface="+mj-lt"/>
                <a:ea typeface="+mj-ea"/>
                <a:cs typeface="+mj-cs"/>
                <a:sym typeface="Helvetica"/>
              </a:defRPr>
            </a:pPr>
            <a:r>
              <a:t>لو كانت ملايين السنين مرَّت حقًّا، لكانت </a:t>
            </a:r>
            <a:r>
              <a:rPr>
                <a:solidFill>
                  <a:srgbClr val="FFFF00"/>
                </a:solidFill>
              </a:rPr>
              <a:t>معظم</a:t>
            </a:r>
            <a:r>
              <a:t> الكائنات البرِّيَّة والطائرة والبحريَّة عاشت وماتت، و</a:t>
            </a:r>
            <a:r>
              <a:rPr>
                <a:solidFill>
                  <a:srgbClr val="FFFF00"/>
                </a:solidFill>
              </a:rPr>
              <a:t>انقرضت</a:t>
            </a:r>
            <a:r>
              <a:t> أنواع كثيرة قبل أن يتمكَّن آدم وحوَّاء من التسلُّط عليها</a:t>
            </a:r>
            <a: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4219"/>
                                        </p:tgtEl>
                                        <p:attrNameLst>
                                          <p:attrName>style.visibility</p:attrName>
                                        </p:attrNameLst>
                                      </p:cBhvr>
                                      <p:to>
                                        <p:strVal val="visible"/>
                                      </p:to>
                                    </p:set>
                                    <p:animEffect filter="wipe(up)" transition="in">
                                      <p:cBhvr>
                                        <p:cTn id="7" dur="500"/>
                                        <p:tgtEl>
                                          <p:spTgt spid="42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219" grpId="1"/>
    </p:bldLst>
  </p:timing>
</p:sld>
</file>

<file path=ppt/slides/slide1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3" name="Isaiah 45:12 &amp; 18"/>
          <p:cNvSpPr txBox="1"/>
          <p:nvPr>
            <p:ph type="title"/>
          </p:nvPr>
        </p:nvSpPr>
        <p:spPr>
          <a:xfrm>
            <a:off x="2438400" y="1079500"/>
            <a:ext cx="19519900" cy="1727200"/>
          </a:xfrm>
          <a:prstGeom prst="rect">
            <a:avLst/>
          </a:prstGeom>
        </p:spPr>
        <p:txBody>
          <a:bodyPr/>
          <a:lstStyle>
            <a:lvl1pPr defTabSz="742950" rtl="1">
              <a:defRPr sz="10350"/>
            </a:lvl1pPr>
          </a:lstStyle>
          <a:p>
            <a:pPr/>
            <a:r>
              <a:t>إشعياء 45: 12 و18</a:t>
            </a:r>
          </a:p>
        </p:txBody>
      </p:sp>
      <p:sp>
        <p:nvSpPr>
          <p:cNvPr id="4224" name="12 It is I who made the earth, and created man upon it. I stretched out the heavens with My hands And I ordained all their host. . . . 18 For thus says the Lord, who created the heavens (He is the God who formed the earth and made it, He established it a"/>
          <p:cNvSpPr txBox="1"/>
          <p:nvPr>
            <p:ph type="body" idx="1"/>
          </p:nvPr>
        </p:nvSpPr>
        <p:spPr>
          <a:xfrm>
            <a:off x="2405291" y="3124199"/>
            <a:ext cx="19519902" cy="9262186"/>
          </a:xfrm>
          <a:prstGeom prst="rect">
            <a:avLst/>
          </a:prstGeom>
        </p:spPr>
        <p:txBody>
          <a:bodyPr/>
          <a:lstStyle/>
          <a:p>
            <a:pPr marR="2539" algn="r" defTabSz="914400" rtl="1">
              <a:lnSpc>
                <a:spcPct val="110000"/>
              </a:lnSpc>
              <a:defRPr baseline="31999">
                <a:effectLst/>
                <a:uFill>
                  <a:solidFill>
                    <a:srgbClr val="000000"/>
                  </a:solidFill>
                </a:uFill>
              </a:defRPr>
            </a:pPr>
            <a:r>
              <a:t>12</a:t>
            </a:r>
            <a:r>
              <a:rPr baseline="0"/>
              <a:t> </a:t>
            </a:r>
            <a:r>
              <a:rPr baseline="0"/>
              <a:t>أَنَا صَنَعْتُ الأَرْضَ وَخَلَقْتُ الإِنْسَانَ عَلَيْهَا. يَدَايَ أَنَا نَشَرَتَا السَّمَاوَاتِ وَكُلَّ جُنْدِهَا أَنَا أَمَرْتُ ...</a:t>
            </a:r>
          </a:p>
          <a:p>
            <a:pPr marR="2539" algn="r" defTabSz="914400" rtl="1">
              <a:lnSpc>
                <a:spcPct val="110000"/>
              </a:lnSpc>
              <a:defRPr>
                <a:effectLst/>
                <a:uFill>
                  <a:solidFill>
                    <a:srgbClr val="000000"/>
                  </a:solidFill>
                </a:uFill>
              </a:defRPr>
            </a:pPr>
            <a:r>
              <a:rPr baseline="31999"/>
              <a:t> </a:t>
            </a:r>
            <a:r>
              <a:rPr baseline="31999"/>
              <a:t>18 </a:t>
            </a:r>
            <a:r>
              <a:t>لأَنَّهُ هَكَذَا قَالَ الرَّبُّ: «خَالِقُ السَّمَاوَاتِ هُوَ اللَّهُ. </a:t>
            </a:r>
            <a:r>
              <a:rPr>
                <a:solidFill>
                  <a:srgbClr val="FFFF00"/>
                </a:solidFill>
              </a:rPr>
              <a:t>مُصَوِّرُ الأَرْضِ </a:t>
            </a:r>
            <a:r>
              <a:t>وَصَانِعُهَا. هُوَ قَرَّرَهَا. لَمْ يَخْلُقْهَا بَاطِلاً. </a:t>
            </a:r>
            <a:r>
              <a:rPr>
                <a:solidFill>
                  <a:srgbClr val="FFFF00"/>
                </a:solidFill>
              </a:rPr>
              <a:t>لِلسَّكَنِ صَوَّرَهَا. </a:t>
            </a:r>
            <a:r>
              <a:t>أَنَا الرَّبُّ وَلَيْسَ آخَرُ.»</a:t>
            </a:r>
          </a:p>
        </p:txBody>
      </p:sp>
    </p:spTree>
  </p:cSld>
  <p:clrMapOvr>
    <a:masterClrMapping/>
  </p:clrMapOvr>
  <p:transition xmlns:p14="http://schemas.microsoft.com/office/powerpoint/2010/main" spd="med" advClick="1"/>
</p:sld>
</file>

<file path=ppt/slides/slide1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28" name="Genesis 1: Literal Days"/>
          <p:cNvSpPr txBox="1"/>
          <p:nvPr/>
        </p:nvSpPr>
        <p:spPr>
          <a:xfrm>
            <a:off x="8089161" y="801645"/>
            <a:ext cx="8205678" cy="158857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sz="9000">
                <a:solidFill>
                  <a:srgbClr val="78E2F7"/>
                </a:solidFill>
                <a:latin typeface="+mj-lt"/>
                <a:ea typeface="+mj-ea"/>
                <a:cs typeface="+mj-cs"/>
                <a:sym typeface="Helvetica"/>
              </a:defRPr>
            </a:lvl1pPr>
          </a:lstStyle>
          <a:p>
            <a:pPr/>
            <a:r>
              <a:t>التكوين1: أيَّام حرفيَّة</a:t>
            </a:r>
          </a:p>
        </p:txBody>
      </p:sp>
      <p:sp>
        <p:nvSpPr>
          <p:cNvPr id="4229" name="For those days will be a time of tribulation such as has not occurred since the beginning of the creation, which God created until now, and never will."/>
          <p:cNvSpPr txBox="1"/>
          <p:nvPr/>
        </p:nvSpPr>
        <p:spPr>
          <a:xfrm>
            <a:off x="2605153" y="2491287"/>
            <a:ext cx="19519902" cy="1273809"/>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marR="40639" indent="40639" algn="r" defTabSz="914400" rtl="1">
              <a:lnSpc>
                <a:spcPct val="120000"/>
              </a:lnSpc>
              <a:spcBef>
                <a:spcPts val="2100"/>
              </a:spcBef>
              <a:defRPr sz="7200">
                <a:solidFill>
                  <a:srgbClr val="FFFFFF"/>
                </a:solidFill>
                <a:uFill>
                  <a:solidFill>
                    <a:srgbClr val="000000"/>
                  </a:solidFill>
                </a:uFill>
                <a:latin typeface="+mj-lt"/>
                <a:ea typeface="+mj-ea"/>
                <a:cs typeface="+mj-cs"/>
                <a:sym typeface="Helvetica"/>
              </a:defRPr>
            </a:pPr>
            <a:r>
              <a:t>.1 </a:t>
            </a:r>
            <a:r>
              <a:rPr sz="7800">
                <a:latin typeface="Times New Roman"/>
                <a:ea typeface="Times New Roman"/>
                <a:cs typeface="Times New Roman"/>
                <a:sym typeface="Times New Roman"/>
              </a:rPr>
              <a:t>יוֹם (”اليوم")</a:t>
            </a:r>
            <a:r>
              <a:t> مُعرَّف حرفيًّا في الآية 5. </a:t>
            </a:r>
          </a:p>
        </p:txBody>
      </p:sp>
      <p:sp>
        <p:nvSpPr>
          <p:cNvPr id="4230" name="For those days will be a time of tribulation such as has not occurred since the beginning of the creation, which God created until now, and never will."/>
          <p:cNvSpPr txBox="1"/>
          <p:nvPr/>
        </p:nvSpPr>
        <p:spPr>
          <a:xfrm>
            <a:off x="2533649" y="3578174"/>
            <a:ext cx="19519902" cy="1119782"/>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marR="40639" indent="40639" algn="r" defTabSz="914400" rtl="1">
              <a:lnSpc>
                <a:spcPct val="120000"/>
              </a:lnSpc>
              <a:spcBef>
                <a:spcPts val="2100"/>
              </a:spcBef>
              <a:defRPr sz="7200">
                <a:solidFill>
                  <a:srgbClr val="FFFFFF"/>
                </a:solidFill>
                <a:uFill>
                  <a:solidFill>
                    <a:srgbClr val="000000"/>
                  </a:solidFill>
                </a:uFill>
                <a:latin typeface="+mj-lt"/>
                <a:ea typeface="+mj-ea"/>
                <a:cs typeface="+mj-cs"/>
                <a:sym typeface="Helvetica"/>
              </a:defRPr>
            </a:pPr>
            <a:r>
              <a:t>.2 </a:t>
            </a:r>
            <a:r>
              <a:rPr sz="7800">
                <a:latin typeface="Times New Roman"/>
                <a:ea typeface="Times New Roman"/>
                <a:cs typeface="Times New Roman"/>
                <a:sym typeface="Times New Roman"/>
              </a:rPr>
              <a:t>יוֹם يختلف باختلاف العدد.</a:t>
            </a:r>
          </a:p>
        </p:txBody>
      </p:sp>
      <p:sp>
        <p:nvSpPr>
          <p:cNvPr id="4231" name="For those days will be a time of tribulation such as has not occurred since the beginning of the creation, which God created until now, and never will."/>
          <p:cNvSpPr txBox="1"/>
          <p:nvPr/>
        </p:nvSpPr>
        <p:spPr>
          <a:xfrm>
            <a:off x="2571749" y="4616253"/>
            <a:ext cx="19519902" cy="1273809"/>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marR="40639" indent="40639" algn="r" defTabSz="914400" rtl="1">
              <a:lnSpc>
                <a:spcPct val="120000"/>
              </a:lnSpc>
              <a:spcBef>
                <a:spcPts val="2100"/>
              </a:spcBef>
              <a:defRPr sz="7200">
                <a:solidFill>
                  <a:srgbClr val="FFFFFF"/>
                </a:solidFill>
                <a:uFill>
                  <a:solidFill>
                    <a:srgbClr val="000000"/>
                  </a:solidFill>
                </a:uFill>
                <a:latin typeface="+mj-lt"/>
                <a:ea typeface="+mj-ea"/>
                <a:cs typeface="+mj-cs"/>
                <a:sym typeface="Helvetica"/>
              </a:defRPr>
            </a:pPr>
            <a:r>
              <a:t>.3 </a:t>
            </a:r>
            <a:r>
              <a:rPr sz="7800">
                <a:latin typeface="Times New Roman"/>
                <a:ea typeface="Times New Roman"/>
                <a:cs typeface="Times New Roman"/>
                <a:sym typeface="Times New Roman"/>
              </a:rPr>
              <a:t>יוֹם </a:t>
            </a:r>
            <a:r>
              <a:t>يُستخدم مع"مساء" و ”صباح</a:t>
            </a:r>
          </a:p>
        </p:txBody>
      </p:sp>
      <p:sp>
        <p:nvSpPr>
          <p:cNvPr id="4232" name="For those days will be a time of tribulation such as has not occurred since the beginning of the creation, which God created until now, and never will."/>
          <p:cNvSpPr txBox="1"/>
          <p:nvPr/>
        </p:nvSpPr>
        <p:spPr>
          <a:xfrm>
            <a:off x="2605153" y="5697420"/>
            <a:ext cx="19519902" cy="1119783"/>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marR="40639" indent="40639" algn="r" defTabSz="914400" rtl="1">
              <a:lnSpc>
                <a:spcPct val="120000"/>
              </a:lnSpc>
              <a:spcBef>
                <a:spcPts val="2100"/>
              </a:spcBef>
              <a:defRPr sz="7200">
                <a:solidFill>
                  <a:srgbClr val="FFFFFF"/>
                </a:solidFill>
                <a:uFill>
                  <a:solidFill>
                    <a:srgbClr val="000000"/>
                  </a:solidFill>
                </a:uFill>
                <a:latin typeface="+mj-lt"/>
                <a:ea typeface="+mj-ea"/>
                <a:cs typeface="+mj-cs"/>
                <a:sym typeface="Helvetica"/>
              </a:defRPr>
            </a:pPr>
            <a:r>
              <a:t>.4 </a:t>
            </a:r>
            <a:r>
              <a:rPr sz="7800">
                <a:latin typeface="Times New Roman"/>
                <a:ea typeface="Times New Roman"/>
                <a:cs typeface="Times New Roman"/>
                <a:sym typeface="Times New Roman"/>
              </a:rPr>
              <a:t>יוֹם مُعرَّف حرفيًّا في الآية </a:t>
            </a:r>
            <a:r>
              <a:t>14</a:t>
            </a:r>
            <a:r>
              <a:rPr sz="7800">
                <a:latin typeface="Times New Roman"/>
                <a:ea typeface="Times New Roman"/>
                <a:cs typeface="Times New Roman"/>
                <a:sym typeface="Times New Roman"/>
              </a:rPr>
              <a:t>.</a:t>
            </a:r>
          </a:p>
        </p:txBody>
      </p:sp>
      <p:sp>
        <p:nvSpPr>
          <p:cNvPr id="4233" name="For those days will be a time of tribulation such as has not occurred since the beginning of the creation, which God created until now, and never will."/>
          <p:cNvSpPr txBox="1"/>
          <p:nvPr/>
        </p:nvSpPr>
        <p:spPr>
          <a:xfrm>
            <a:off x="3100987" y="6741219"/>
            <a:ext cx="19519902" cy="1273809"/>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indent="40639" algn="r" defTabSz="914400" rtl="1">
              <a:lnSpc>
                <a:spcPct val="120000"/>
              </a:lnSpc>
              <a:spcBef>
                <a:spcPts val="2100"/>
              </a:spcBef>
              <a:defRPr sz="7200">
                <a:solidFill>
                  <a:srgbClr val="FFFFFF"/>
                </a:solidFill>
                <a:uFill>
                  <a:solidFill>
                    <a:srgbClr val="000000"/>
                  </a:solidFill>
                </a:uFill>
                <a:latin typeface="+mj-lt"/>
                <a:ea typeface="+mj-ea"/>
                <a:cs typeface="+mj-cs"/>
                <a:sym typeface="Helvetica"/>
              </a:defRPr>
            </a:pPr>
            <a:r>
              <a:t>  .5 كان بإمكان الله أن يستخدم كلمات أخرى تشير إلى لزمن</a:t>
            </a:r>
            <a:r>
              <a:t>.</a:t>
            </a:r>
          </a:p>
        </p:txBody>
      </p:sp>
      <p:sp>
        <p:nvSpPr>
          <p:cNvPr id="4234" name="For those days will be a time of tribulation such as has not occurred since the beginning of the creation, which God created until now, and never will."/>
          <p:cNvSpPr txBox="1"/>
          <p:nvPr/>
        </p:nvSpPr>
        <p:spPr>
          <a:xfrm>
            <a:off x="3100987" y="7829367"/>
            <a:ext cx="19519902" cy="1212357"/>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lvl1pPr indent="40639" algn="r" defTabSz="914400" rtl="1">
              <a:lnSpc>
                <a:spcPct val="120000"/>
              </a:lnSpc>
              <a:spcBef>
                <a:spcPts val="2100"/>
              </a:spcBef>
              <a:defRPr sz="7200">
                <a:solidFill>
                  <a:srgbClr val="FFFFFF"/>
                </a:solidFill>
                <a:uFill>
                  <a:solidFill>
                    <a:srgbClr val="000000"/>
                  </a:solidFill>
                </a:uFill>
                <a:latin typeface="+mj-lt"/>
                <a:ea typeface="+mj-ea"/>
                <a:cs typeface="+mj-cs"/>
                <a:sym typeface="Helvetica"/>
              </a:defRPr>
            </a:lvl1pPr>
          </a:lstStyle>
          <a:p>
            <a:pPr/>
            <a:r>
              <a:t>  .6 ترتيب الخلق مقابل ترتيب التطوُّر. </a:t>
            </a:r>
          </a:p>
        </p:txBody>
      </p:sp>
      <p:sp>
        <p:nvSpPr>
          <p:cNvPr id="4235" name="For those days will be a time of tribulation such as has not occurred since the beginning of the creation, which God created until now, and never will."/>
          <p:cNvSpPr txBox="1"/>
          <p:nvPr/>
        </p:nvSpPr>
        <p:spPr>
          <a:xfrm>
            <a:off x="3100987" y="9024015"/>
            <a:ext cx="19519902" cy="1273808"/>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lvl1pPr indent="40639" algn="r" defTabSz="914400" rtl="1">
              <a:lnSpc>
                <a:spcPct val="120000"/>
              </a:lnSpc>
              <a:spcBef>
                <a:spcPts val="2100"/>
              </a:spcBef>
              <a:defRPr sz="7200">
                <a:solidFill>
                  <a:srgbClr val="FFFFFF"/>
                </a:solidFill>
                <a:uFill>
                  <a:solidFill>
                    <a:srgbClr val="000000"/>
                  </a:solidFill>
                </a:uFill>
                <a:latin typeface="+mj-lt"/>
                <a:ea typeface="+mj-ea"/>
                <a:cs typeface="+mj-cs"/>
                <a:sym typeface="Helvetica"/>
              </a:defRPr>
            </a:lvl1pPr>
          </a:lstStyle>
          <a:p>
            <a:pPr/>
            <a:r>
              <a:t>  .7 خُلِقَ الإنسان ليتسلَّط على الحيوانات.  </a:t>
            </a:r>
          </a:p>
        </p:txBody>
      </p:sp>
      <p:sp>
        <p:nvSpPr>
          <p:cNvPr id="4236" name="For those days will be a time of tribulation such as has not occurred since the beginning of the creation, which God created until now, and never will."/>
          <p:cNvSpPr txBox="1"/>
          <p:nvPr/>
        </p:nvSpPr>
        <p:spPr>
          <a:xfrm>
            <a:off x="3100987" y="10124406"/>
            <a:ext cx="19519902" cy="1273809"/>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lvl1pPr indent="40639" algn="r" defTabSz="914400" rtl="1">
              <a:lnSpc>
                <a:spcPct val="120000"/>
              </a:lnSpc>
              <a:spcBef>
                <a:spcPts val="2100"/>
              </a:spcBef>
              <a:defRPr sz="7200">
                <a:solidFill>
                  <a:srgbClr val="FFFB00"/>
                </a:solidFill>
                <a:uFill>
                  <a:solidFill>
                    <a:srgbClr val="000000"/>
                  </a:solidFill>
                </a:uFill>
                <a:latin typeface="+mj-lt"/>
                <a:ea typeface="+mj-ea"/>
                <a:cs typeface="+mj-cs"/>
                <a:sym typeface="Helvetica"/>
              </a:defRPr>
            </a:lvl1pPr>
          </a:lstStyle>
          <a:p>
            <a:pPr/>
            <a:r>
              <a:t>  .8 خروج 20: 11 </a:t>
            </a:r>
          </a:p>
        </p:txBody>
      </p:sp>
    </p:spTree>
  </p:cSld>
  <p:clrMapOvr>
    <a:masterClrMapping/>
  </p:clrMapOvr>
  <p:transition xmlns:p14="http://schemas.microsoft.com/office/powerpoint/2010/main" spd="med" advClick="1"/>
</p:sld>
</file>

<file path=ppt/slides/slide1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40" name="SunEarthMoon.jpg" descr="SunEarthMoon.jpg"/>
          <p:cNvPicPr>
            <a:picLocks noChangeAspect="1"/>
          </p:cNvPicPr>
          <p:nvPr/>
        </p:nvPicPr>
        <p:blipFill>
          <a:blip r:embed="rId3">
            <a:extLst/>
          </a:blip>
          <a:stretch>
            <a:fillRect/>
          </a:stretch>
        </p:blipFill>
        <p:spPr>
          <a:xfrm>
            <a:off x="0" y="-1372"/>
            <a:ext cx="24384000" cy="13718744"/>
          </a:xfrm>
          <a:prstGeom prst="rect">
            <a:avLst/>
          </a:prstGeom>
          <a:ln w="12700">
            <a:miter lim="400000"/>
          </a:ln>
        </p:spPr>
      </p:pic>
      <p:sp>
        <p:nvSpPr>
          <p:cNvPr id="4241" name="Where did we get our idea for a “week”?"/>
          <p:cNvSpPr txBox="1"/>
          <p:nvPr/>
        </p:nvSpPr>
        <p:spPr>
          <a:xfrm>
            <a:off x="2937725" y="6696951"/>
            <a:ext cx="12819850" cy="147799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rtl="1">
              <a:defRPr sz="8300">
                <a:solidFill>
                  <a:srgbClr val="FFFFFF"/>
                </a:solidFill>
                <a:latin typeface="+mj-lt"/>
                <a:ea typeface="+mj-ea"/>
                <a:cs typeface="+mj-cs"/>
                <a:sym typeface="Helvetica"/>
              </a:defRPr>
            </a:lvl1pPr>
          </a:lstStyle>
          <a:p>
            <a:pPr/>
            <a:r>
              <a:t>من أين جئنا بفكرة وجود "أسبوع"؟</a:t>
            </a:r>
          </a:p>
        </p:txBody>
      </p:sp>
    </p:spTree>
  </p:cSld>
  <p:clrMapOvr>
    <a:masterClrMapping/>
  </p:clrMapOvr>
  <p:transition xmlns:p14="http://schemas.microsoft.com/office/powerpoint/2010/main" spd="med" advClick="1"/>
</p:sld>
</file>

<file path=ppt/slides/slide1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45" name="DayMonthYearRotations.jpg" descr="DayMonthYearRotations.jpg"/>
          <p:cNvPicPr>
            <a:picLocks noChangeAspect="1"/>
          </p:cNvPicPr>
          <p:nvPr/>
        </p:nvPicPr>
        <p:blipFill>
          <a:blip r:embed="rId3">
            <a:extLst/>
          </a:blip>
          <a:srcRect l="0" t="0" r="0" b="35219"/>
          <a:stretch>
            <a:fillRect/>
          </a:stretch>
        </p:blipFill>
        <p:spPr>
          <a:xfrm>
            <a:off x="0" y="-1371"/>
            <a:ext cx="24384002" cy="8887081"/>
          </a:xfrm>
          <a:prstGeom prst="rect">
            <a:avLst/>
          </a:prstGeom>
          <a:ln w="12700">
            <a:miter lim="400000"/>
          </a:ln>
        </p:spPr>
      </p:pic>
      <p:sp>
        <p:nvSpPr>
          <p:cNvPr id="4246" name="DAY"/>
          <p:cNvSpPr txBox="1"/>
          <p:nvPr/>
        </p:nvSpPr>
        <p:spPr>
          <a:xfrm>
            <a:off x="2549599" y="2459014"/>
            <a:ext cx="4178302" cy="13184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rtl="1">
              <a:defRPr sz="9600">
                <a:solidFill>
                  <a:srgbClr val="FFFFFF"/>
                </a:solidFill>
                <a:latin typeface="Calibri"/>
                <a:ea typeface="Calibri"/>
                <a:cs typeface="Calibri"/>
                <a:sym typeface="Calibri"/>
              </a:defRPr>
            </a:lvl1pPr>
          </a:lstStyle>
          <a:p>
            <a:pPr/>
            <a:r>
              <a:t>يوم</a:t>
            </a:r>
          </a:p>
        </p:txBody>
      </p:sp>
      <p:sp>
        <p:nvSpPr>
          <p:cNvPr id="4247" name="one earth…"/>
          <p:cNvSpPr txBox="1"/>
          <p:nvPr/>
        </p:nvSpPr>
        <p:spPr>
          <a:xfrm>
            <a:off x="11430111" y="2142307"/>
            <a:ext cx="3668317" cy="19518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rtl="1">
              <a:lnSpc>
                <a:spcPct val="80000"/>
              </a:lnSpc>
              <a:defRPr sz="7200">
                <a:solidFill>
                  <a:srgbClr val="FFFFFF"/>
                </a:solidFill>
                <a:latin typeface="Calibri"/>
                <a:ea typeface="Calibri"/>
                <a:cs typeface="Calibri"/>
                <a:sym typeface="Calibri"/>
              </a:defRPr>
            </a:pPr>
            <a:r>
              <a:t>دورة واحدة</a:t>
            </a:r>
          </a:p>
          <a:p>
            <a:pPr algn="ctr" defTabSz="825500" rtl="1">
              <a:lnSpc>
                <a:spcPct val="80000"/>
              </a:lnSpc>
              <a:defRPr sz="7200">
                <a:solidFill>
                  <a:srgbClr val="FFFFFF"/>
                </a:solidFill>
                <a:latin typeface="Calibri"/>
                <a:ea typeface="Calibri"/>
                <a:cs typeface="Calibri"/>
                <a:sym typeface="Calibri"/>
              </a:defRPr>
            </a:pPr>
            <a:r>
              <a:t>للأرض</a:t>
            </a:r>
          </a:p>
        </p:txBody>
      </p:sp>
      <p:sp>
        <p:nvSpPr>
          <p:cNvPr id="4248" name="Rectangle"/>
          <p:cNvSpPr/>
          <p:nvPr/>
        </p:nvSpPr>
        <p:spPr>
          <a:xfrm>
            <a:off x="28247" y="6072625"/>
            <a:ext cx="24327506" cy="7710816"/>
          </a:xfrm>
          <a:prstGeom prst="rect">
            <a:avLst/>
          </a:prstGeom>
          <a:solidFill>
            <a:srgbClr val="000000"/>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defTabSz="584200">
              <a:defRPr sz="4000">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249" name="Rectangle"/>
          <p:cNvSpPr/>
          <p:nvPr/>
        </p:nvSpPr>
        <p:spPr>
          <a:xfrm>
            <a:off x="8895836" y="5246292"/>
            <a:ext cx="5737646" cy="3223416"/>
          </a:xfrm>
          <a:prstGeom prst="rect">
            <a:avLst/>
          </a:prstGeom>
          <a:solidFill>
            <a:srgbClr val="000000"/>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defTabSz="584200">
              <a:defRPr sz="4000">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Tree>
  </p:cSld>
  <p:clrMapOvr>
    <a:masterClrMapping/>
  </p:clrMapOvr>
  <p:transition xmlns:p14="http://schemas.microsoft.com/office/powerpoint/2010/main" spd="med" advClick="1"/>
</p:sld>
</file>

<file path=ppt/slides/slide1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53" name="DayMonthYearRotations.jpg" descr="DayMonthYearRotations.jpg"/>
          <p:cNvPicPr>
            <a:picLocks noChangeAspect="1"/>
          </p:cNvPicPr>
          <p:nvPr/>
        </p:nvPicPr>
        <p:blipFill>
          <a:blip r:embed="rId3">
            <a:extLst/>
          </a:blip>
          <a:srcRect l="0" t="0" r="0" b="35219"/>
          <a:stretch>
            <a:fillRect/>
          </a:stretch>
        </p:blipFill>
        <p:spPr>
          <a:xfrm>
            <a:off x="0" y="-1371"/>
            <a:ext cx="24384002" cy="8887081"/>
          </a:xfrm>
          <a:prstGeom prst="rect">
            <a:avLst/>
          </a:prstGeom>
          <a:ln w="12700">
            <a:miter lim="400000"/>
          </a:ln>
        </p:spPr>
      </p:pic>
      <p:sp>
        <p:nvSpPr>
          <p:cNvPr id="4254" name="DAY"/>
          <p:cNvSpPr txBox="1"/>
          <p:nvPr/>
        </p:nvSpPr>
        <p:spPr>
          <a:xfrm>
            <a:off x="2549599" y="2459014"/>
            <a:ext cx="4178302" cy="13184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rtl="1">
              <a:defRPr sz="9600">
                <a:solidFill>
                  <a:srgbClr val="FFFFFF"/>
                </a:solidFill>
                <a:latin typeface="Calibri"/>
                <a:ea typeface="Calibri"/>
                <a:cs typeface="Calibri"/>
                <a:sym typeface="Calibri"/>
              </a:defRPr>
            </a:lvl1pPr>
          </a:lstStyle>
          <a:p>
            <a:pPr/>
            <a:r>
              <a:t>يوم</a:t>
            </a:r>
          </a:p>
        </p:txBody>
      </p:sp>
      <p:sp>
        <p:nvSpPr>
          <p:cNvPr id="4255" name="MONTH"/>
          <p:cNvSpPr txBox="1"/>
          <p:nvPr/>
        </p:nvSpPr>
        <p:spPr>
          <a:xfrm>
            <a:off x="2549599" y="6198790"/>
            <a:ext cx="4178302" cy="13184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rtl="1">
              <a:defRPr sz="9600">
                <a:solidFill>
                  <a:srgbClr val="FFFFFF"/>
                </a:solidFill>
                <a:latin typeface="Calibri"/>
                <a:ea typeface="Calibri"/>
                <a:cs typeface="Calibri"/>
                <a:sym typeface="Calibri"/>
              </a:defRPr>
            </a:lvl1pPr>
          </a:lstStyle>
          <a:p>
            <a:pPr/>
            <a:r>
              <a:t>شهر</a:t>
            </a:r>
          </a:p>
        </p:txBody>
      </p:sp>
      <p:sp>
        <p:nvSpPr>
          <p:cNvPr id="4256" name="one earth…"/>
          <p:cNvSpPr txBox="1"/>
          <p:nvPr/>
        </p:nvSpPr>
        <p:spPr>
          <a:xfrm>
            <a:off x="11326752" y="2142307"/>
            <a:ext cx="3875038" cy="19518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rtl="1">
              <a:lnSpc>
                <a:spcPct val="80000"/>
              </a:lnSpc>
              <a:defRPr sz="7200">
                <a:solidFill>
                  <a:srgbClr val="FFFFFF"/>
                </a:solidFill>
                <a:latin typeface="Calibri"/>
                <a:ea typeface="Calibri"/>
                <a:cs typeface="Calibri"/>
                <a:sym typeface="Calibri"/>
              </a:defRPr>
            </a:pPr>
            <a:r>
              <a:t>دورة واحدة </a:t>
            </a:r>
          </a:p>
          <a:p>
            <a:pPr algn="ctr" defTabSz="825500" rtl="1">
              <a:lnSpc>
                <a:spcPct val="80000"/>
              </a:lnSpc>
              <a:defRPr sz="7200">
                <a:solidFill>
                  <a:srgbClr val="FFFFFF"/>
                </a:solidFill>
                <a:latin typeface="Calibri"/>
                <a:ea typeface="Calibri"/>
                <a:cs typeface="Calibri"/>
                <a:sym typeface="Calibri"/>
              </a:defRPr>
            </a:pPr>
            <a:r>
              <a:t>للأرض</a:t>
            </a:r>
          </a:p>
        </p:txBody>
      </p:sp>
      <p:sp>
        <p:nvSpPr>
          <p:cNvPr id="4257" name="earth and…"/>
          <p:cNvSpPr txBox="1"/>
          <p:nvPr/>
        </p:nvSpPr>
        <p:spPr>
          <a:xfrm>
            <a:off x="14807705" y="6096425"/>
            <a:ext cx="3195936" cy="10173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lnSpc>
                <a:spcPct val="80000"/>
              </a:lnSpc>
              <a:defRPr sz="7200">
                <a:solidFill>
                  <a:srgbClr val="FFFFFF"/>
                </a:solidFill>
                <a:latin typeface="Calibri"/>
                <a:ea typeface="Calibri"/>
                <a:cs typeface="Calibri"/>
                <a:sym typeface="Calibri"/>
              </a:defRPr>
            </a:lvl1pPr>
          </a:lstStyle>
          <a:p>
            <a:pPr/>
            <a:r>
              <a:t>أرض وقمر</a:t>
            </a:r>
          </a:p>
        </p:txBody>
      </p:sp>
      <p:sp>
        <p:nvSpPr>
          <p:cNvPr id="4258" name="Rectangle"/>
          <p:cNvSpPr/>
          <p:nvPr/>
        </p:nvSpPr>
        <p:spPr>
          <a:xfrm>
            <a:off x="28247" y="8842023"/>
            <a:ext cx="24327506" cy="4941417"/>
          </a:xfrm>
          <a:prstGeom prst="rect">
            <a:avLst/>
          </a:prstGeom>
          <a:solidFill>
            <a:srgbClr val="000000"/>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defTabSz="584200">
              <a:defRPr sz="4000">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259" name="Rectangle"/>
          <p:cNvSpPr/>
          <p:nvPr/>
        </p:nvSpPr>
        <p:spPr>
          <a:xfrm>
            <a:off x="11562836" y="8423437"/>
            <a:ext cx="5737646" cy="3223415"/>
          </a:xfrm>
          <a:prstGeom prst="rect">
            <a:avLst/>
          </a:prstGeom>
          <a:solidFill>
            <a:srgbClr val="000000"/>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defTabSz="584200">
              <a:defRPr sz="4000">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Tree>
  </p:cSld>
  <p:clrMapOvr>
    <a:masterClrMapping/>
  </p:clrMapOvr>
  <p:transition xmlns:p14="http://schemas.microsoft.com/office/powerpoint/2010/main" spd="med" advClick="1"/>
</p:sld>
</file>

<file path=ppt/slides/slide1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263" name="DayMonthYearRotations.jpg" descr="DayMonthYearRotations.jpg"/>
          <p:cNvPicPr>
            <a:picLocks noChangeAspect="1"/>
          </p:cNvPicPr>
          <p:nvPr/>
        </p:nvPicPr>
        <p:blipFill>
          <a:blip r:embed="rId3">
            <a:extLst/>
          </a:blip>
          <a:stretch>
            <a:fillRect/>
          </a:stretch>
        </p:blipFill>
        <p:spPr>
          <a:xfrm>
            <a:off x="0" y="-1370"/>
            <a:ext cx="24384002" cy="13718740"/>
          </a:xfrm>
          <a:prstGeom prst="rect">
            <a:avLst/>
          </a:prstGeom>
          <a:ln w="12700">
            <a:miter lim="400000"/>
          </a:ln>
        </p:spPr>
      </p:pic>
      <p:sp>
        <p:nvSpPr>
          <p:cNvPr id="4264" name="DAY"/>
          <p:cNvSpPr txBox="1"/>
          <p:nvPr/>
        </p:nvSpPr>
        <p:spPr>
          <a:xfrm>
            <a:off x="2549599" y="2459014"/>
            <a:ext cx="4178302" cy="13184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rtl="1">
              <a:defRPr sz="9600">
                <a:solidFill>
                  <a:srgbClr val="FFFFFF"/>
                </a:solidFill>
                <a:latin typeface="Calibri"/>
                <a:ea typeface="Calibri"/>
                <a:cs typeface="Calibri"/>
                <a:sym typeface="Calibri"/>
              </a:defRPr>
            </a:lvl1pPr>
          </a:lstStyle>
          <a:p>
            <a:pPr/>
            <a:r>
              <a:t>يوم</a:t>
            </a:r>
          </a:p>
        </p:txBody>
      </p:sp>
      <p:sp>
        <p:nvSpPr>
          <p:cNvPr id="4265" name="MONTH"/>
          <p:cNvSpPr txBox="1"/>
          <p:nvPr/>
        </p:nvSpPr>
        <p:spPr>
          <a:xfrm>
            <a:off x="2549599" y="6198790"/>
            <a:ext cx="4178302" cy="13184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rtl="1">
              <a:defRPr sz="9600">
                <a:solidFill>
                  <a:srgbClr val="FFFFFF"/>
                </a:solidFill>
                <a:latin typeface="Calibri"/>
                <a:ea typeface="Calibri"/>
                <a:cs typeface="Calibri"/>
                <a:sym typeface="Calibri"/>
              </a:defRPr>
            </a:lvl1pPr>
          </a:lstStyle>
          <a:p>
            <a:pPr/>
            <a:r>
              <a:t>شهر</a:t>
            </a:r>
          </a:p>
        </p:txBody>
      </p:sp>
      <p:sp>
        <p:nvSpPr>
          <p:cNvPr id="4266" name="YEAR"/>
          <p:cNvSpPr txBox="1"/>
          <p:nvPr/>
        </p:nvSpPr>
        <p:spPr>
          <a:xfrm>
            <a:off x="2634456" y="9938940"/>
            <a:ext cx="4064002" cy="13184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rtl="1">
              <a:defRPr sz="9600">
                <a:solidFill>
                  <a:srgbClr val="FFFFFF"/>
                </a:solidFill>
                <a:latin typeface="Calibri"/>
                <a:ea typeface="Calibri"/>
                <a:cs typeface="Calibri"/>
                <a:sym typeface="Calibri"/>
              </a:defRPr>
            </a:lvl1pPr>
          </a:lstStyle>
          <a:p>
            <a:pPr/>
            <a:r>
              <a:t>سنة</a:t>
            </a:r>
          </a:p>
        </p:txBody>
      </p:sp>
      <p:sp>
        <p:nvSpPr>
          <p:cNvPr id="4267" name="earth and…"/>
          <p:cNvSpPr txBox="1"/>
          <p:nvPr/>
        </p:nvSpPr>
        <p:spPr>
          <a:xfrm>
            <a:off x="14807705" y="6096425"/>
            <a:ext cx="3195936" cy="10173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lnSpc>
                <a:spcPct val="80000"/>
              </a:lnSpc>
              <a:defRPr sz="7200">
                <a:solidFill>
                  <a:srgbClr val="FFFFFF"/>
                </a:solidFill>
                <a:latin typeface="Calibri"/>
                <a:ea typeface="Calibri"/>
                <a:cs typeface="Calibri"/>
                <a:sym typeface="Calibri"/>
              </a:defRPr>
            </a:lvl1pPr>
          </a:lstStyle>
          <a:p>
            <a:pPr/>
            <a:r>
              <a:t>أرض وقمر</a:t>
            </a:r>
          </a:p>
        </p:txBody>
      </p:sp>
      <p:sp>
        <p:nvSpPr>
          <p:cNvPr id="4268" name="earth and…"/>
          <p:cNvSpPr txBox="1"/>
          <p:nvPr/>
        </p:nvSpPr>
        <p:spPr>
          <a:xfrm>
            <a:off x="18088784" y="9583322"/>
            <a:ext cx="3890666" cy="101739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lnSpc>
                <a:spcPct val="80000"/>
              </a:lnSpc>
              <a:defRPr sz="7200">
                <a:solidFill>
                  <a:srgbClr val="FFFFFF"/>
                </a:solidFill>
                <a:latin typeface="Calibri"/>
                <a:ea typeface="Calibri"/>
                <a:cs typeface="Calibri"/>
                <a:sym typeface="Calibri"/>
              </a:defRPr>
            </a:lvl1pPr>
          </a:lstStyle>
          <a:p>
            <a:pPr/>
            <a:r>
              <a:t>أرض وشمس</a:t>
            </a:r>
          </a:p>
        </p:txBody>
      </p:sp>
      <p:sp>
        <p:nvSpPr>
          <p:cNvPr id="4269" name="one earth…"/>
          <p:cNvSpPr txBox="1"/>
          <p:nvPr/>
        </p:nvSpPr>
        <p:spPr>
          <a:xfrm>
            <a:off x="11326752" y="2142307"/>
            <a:ext cx="3875038" cy="195183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rtl="1">
              <a:lnSpc>
                <a:spcPct val="80000"/>
              </a:lnSpc>
              <a:defRPr sz="7200">
                <a:solidFill>
                  <a:srgbClr val="FFFFFF"/>
                </a:solidFill>
                <a:latin typeface="Calibri"/>
                <a:ea typeface="Calibri"/>
                <a:cs typeface="Calibri"/>
                <a:sym typeface="Calibri"/>
              </a:defRPr>
            </a:pPr>
            <a:r>
              <a:t>دورة واحدة </a:t>
            </a:r>
          </a:p>
          <a:p>
            <a:pPr algn="ctr" defTabSz="825500" rtl="1">
              <a:lnSpc>
                <a:spcPct val="80000"/>
              </a:lnSpc>
              <a:defRPr sz="7200">
                <a:solidFill>
                  <a:srgbClr val="FFFFFF"/>
                </a:solidFill>
                <a:latin typeface="Calibri"/>
                <a:ea typeface="Calibri"/>
                <a:cs typeface="Calibri"/>
                <a:sym typeface="Calibri"/>
              </a:defRPr>
            </a:pPr>
            <a:r>
              <a:t>للأرض</a:t>
            </a:r>
          </a:p>
        </p:txBody>
      </p:sp>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254" name="Different Kinds 03119.jpg" descr="Different Kinds 03119.jpg"/>
          <p:cNvPicPr>
            <a:picLocks noChangeAspect="1"/>
          </p:cNvPicPr>
          <p:nvPr/>
        </p:nvPicPr>
        <p:blipFill>
          <a:blip r:embed="rId2">
            <a:extLst/>
          </a:blip>
          <a:stretch>
            <a:fillRect/>
          </a:stretch>
        </p:blipFill>
        <p:spPr>
          <a:xfrm>
            <a:off x="5202394" y="2410854"/>
            <a:ext cx="13979212" cy="10484410"/>
          </a:xfrm>
          <a:prstGeom prst="rect">
            <a:avLst/>
          </a:prstGeom>
          <a:ln w="25400">
            <a:solidFill>
              <a:srgbClr val="FFFFFF"/>
            </a:solidFill>
          </a:ln>
        </p:spPr>
      </p:pic>
      <p:sp>
        <p:nvSpPr>
          <p:cNvPr id="3255" name="Created “after their kind”"/>
          <p:cNvSpPr txBox="1"/>
          <p:nvPr/>
        </p:nvSpPr>
        <p:spPr>
          <a:xfrm>
            <a:off x="4446908" y="870943"/>
            <a:ext cx="15490185" cy="151994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rtl="1">
              <a:defRPr sz="8600">
                <a:solidFill>
                  <a:srgbClr val="FFFFFF"/>
                </a:solidFill>
                <a:latin typeface="+mj-lt"/>
                <a:ea typeface="+mj-ea"/>
                <a:cs typeface="+mj-cs"/>
                <a:sym typeface="Helvetica"/>
              </a:defRPr>
            </a:lvl1pPr>
          </a:lstStyle>
          <a:p>
            <a:pPr/>
            <a:r>
              <a:t>مخلوقة بحسب «جنسها»</a:t>
            </a:r>
          </a:p>
        </p:txBody>
      </p:sp>
    </p:spTree>
  </p:cSld>
  <p:clrMapOvr>
    <a:masterClrMapping/>
  </p:clrMapOvr>
  <p:transition xmlns:p14="http://schemas.microsoft.com/office/powerpoint/2010/main" spd="med" advClick="1"/>
</p:sld>
</file>

<file path=ppt/slides/slide1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3" name="Exodus 20:11"/>
          <p:cNvSpPr txBox="1"/>
          <p:nvPr>
            <p:ph type="title"/>
          </p:nvPr>
        </p:nvSpPr>
        <p:spPr>
          <a:xfrm>
            <a:off x="2438400" y="1333500"/>
            <a:ext cx="19519900" cy="1727200"/>
          </a:xfrm>
          <a:prstGeom prst="rect">
            <a:avLst/>
          </a:prstGeom>
        </p:spPr>
        <p:txBody>
          <a:bodyPr/>
          <a:lstStyle>
            <a:lvl1pPr defTabSz="817244" rtl="1">
              <a:defRPr sz="10395"/>
            </a:lvl1pPr>
          </a:lstStyle>
          <a:p>
            <a:pPr/>
            <a:r>
              <a:t>خروج 20: 11</a:t>
            </a:r>
          </a:p>
        </p:txBody>
      </p:sp>
      <p:sp>
        <p:nvSpPr>
          <p:cNvPr id="4274" name="For in six days the Lord made the heavens and earth, the sea, and all that is in them, and rested on the seventh day; therefore the Lord blessed the Sabbath day and made it holy."/>
          <p:cNvSpPr txBox="1"/>
          <p:nvPr>
            <p:ph type="body" sz="half" idx="1"/>
          </p:nvPr>
        </p:nvSpPr>
        <p:spPr>
          <a:xfrm>
            <a:off x="2438399" y="3309154"/>
            <a:ext cx="19507200" cy="4623112"/>
          </a:xfrm>
          <a:prstGeom prst="rect">
            <a:avLst/>
          </a:prstGeom>
        </p:spPr>
        <p:txBody>
          <a:bodyPr/>
          <a:lstStyle/>
          <a:p>
            <a:pPr marR="2539" algn="r" defTabSz="914400" rtl="1">
              <a:defRPr>
                <a:effectLst/>
                <a:uFill>
                  <a:solidFill>
                    <a:srgbClr val="000000"/>
                  </a:solidFill>
                </a:uFill>
              </a:defRPr>
            </a:pPr>
            <a:r>
              <a:t>لأنْ </a:t>
            </a:r>
            <a:r>
              <a:rPr>
                <a:solidFill>
                  <a:srgbClr val="FFFF00"/>
                </a:solidFill>
              </a:rPr>
              <a:t>فِي سِتَّةِ أَيَّامٍ </a:t>
            </a:r>
            <a:r>
              <a:t>صَنَعَ الرَّبُّ السَّمَاءَ وَالأَرْضَ وَالْبَحْرَ وَكُلَّ مَا فِيهَا وَاسْتَرَاحَ فِي الْيَوْمِ السَّابِعِ. لِذَلِكَ بَارَكَ الرَّبُّ يَوْمَ السَّبْتِ وَقَدَّسَهُ.</a:t>
            </a:r>
            <a:r>
              <a:t> </a:t>
            </a:r>
          </a:p>
        </p:txBody>
      </p:sp>
      <p:sp>
        <p:nvSpPr>
          <p:cNvPr id="4275" name="“BRICK WALL” against millions of years:…"/>
          <p:cNvSpPr txBox="1"/>
          <p:nvPr/>
        </p:nvSpPr>
        <p:spPr>
          <a:xfrm>
            <a:off x="1984688" y="7446323"/>
            <a:ext cx="20414624" cy="3801513"/>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marR="2539" algn="ctr" defTabSz="914400" rtl="1">
              <a:defRPr sz="7200">
                <a:solidFill>
                  <a:srgbClr val="FFFFFF"/>
                </a:solidFill>
                <a:uFill>
                  <a:solidFill>
                    <a:srgbClr val="000000"/>
                  </a:solidFill>
                </a:uFill>
                <a:latin typeface="+mj-lt"/>
                <a:ea typeface="+mj-ea"/>
                <a:cs typeface="+mj-cs"/>
                <a:sym typeface="Helvetica"/>
              </a:defRPr>
            </a:pPr>
            <a:r>
              <a:t>«طريق مسدود» ضدَّ ملايين السنين:</a:t>
            </a:r>
          </a:p>
          <a:p>
            <a:pPr marR="2539" algn="ctr" defTabSz="914400" rtl="1">
              <a:defRPr sz="7200">
                <a:solidFill>
                  <a:srgbClr val="FFFFFF"/>
                </a:solidFill>
                <a:uFill>
                  <a:solidFill>
                    <a:srgbClr val="000000"/>
                  </a:solidFill>
                </a:uFill>
                <a:latin typeface="+mj-lt"/>
                <a:ea typeface="+mj-ea"/>
                <a:cs typeface="+mj-cs"/>
                <a:sym typeface="Helvetica"/>
              </a:defRPr>
            </a:pPr>
            <a:r>
              <a:t>اليوم الحقبيّ أو الأيَّام المتشابهة - لا</a:t>
            </a:r>
          </a:p>
          <a:p>
            <a:pPr marR="2539" algn="ctr" defTabSz="914400" rtl="1">
              <a:defRPr sz="7200">
                <a:solidFill>
                  <a:srgbClr val="FFFFFF"/>
                </a:solidFill>
                <a:uFill>
                  <a:solidFill>
                    <a:srgbClr val="000000"/>
                  </a:solidFill>
                </a:uFill>
                <a:latin typeface="+mj-lt"/>
                <a:ea typeface="+mj-ea"/>
                <a:cs typeface="+mj-cs"/>
                <a:sym typeface="Helvetica"/>
              </a:defRPr>
            </a:pPr>
            <a:r>
              <a:t>نظريَّة يوم-فجوة-يوم - لا</a:t>
            </a:r>
          </a:p>
        </p:txBody>
      </p:sp>
    </p:spTree>
  </p:cSld>
  <p:clrMapOvr>
    <a:masterClrMapping/>
  </p:clrMapOvr>
  <p:transition xmlns:p14="http://schemas.microsoft.com/office/powerpoint/2010/main" spd="med" advClick="1"/>
</p:sld>
</file>

<file path=ppt/slides/slide1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79" name="Objection"/>
          <p:cNvSpPr txBox="1"/>
          <p:nvPr>
            <p:ph type="title"/>
          </p:nvPr>
        </p:nvSpPr>
        <p:spPr>
          <a:prstGeom prst="rect">
            <a:avLst/>
          </a:prstGeom>
        </p:spPr>
        <p:txBody>
          <a:bodyPr/>
          <a:lstStyle>
            <a:lvl1pPr defTabSz="784225" rtl="1">
              <a:defRPr sz="10925">
                <a:solidFill>
                  <a:srgbClr val="FFFB00"/>
                </a:solidFill>
              </a:defRPr>
            </a:lvl1pPr>
          </a:lstStyle>
          <a:p>
            <a:pPr/>
            <a:r>
              <a:t>اعتراض</a:t>
            </a:r>
          </a:p>
        </p:txBody>
      </p:sp>
      <p:sp>
        <p:nvSpPr>
          <p:cNvPr id="4280" name="“But Exodus 20:11 is simply emphasizing a pattern of 6 and 1.”"/>
          <p:cNvSpPr txBox="1"/>
          <p:nvPr>
            <p:ph type="body" idx="1"/>
          </p:nvPr>
        </p:nvSpPr>
        <p:spPr>
          <a:prstGeom prst="rect">
            <a:avLst/>
          </a:prstGeom>
        </p:spPr>
        <p:txBody>
          <a:bodyPr/>
          <a:lstStyle>
            <a:lvl1pPr algn="r" rtl="1">
              <a:defRPr/>
            </a:lvl1pPr>
          </a:lstStyle>
          <a:p>
            <a:pPr/>
            <a:r>
              <a:t>«لكنَّ خروج 20: 11 يؤكِّد ببساطة على النمط 6 و 1.»</a:t>
            </a:r>
          </a:p>
        </p:txBody>
      </p:sp>
    </p:spTree>
  </p:cSld>
  <p:clrMapOvr>
    <a:masterClrMapping/>
  </p:clrMapOvr>
  <p:transition xmlns:p14="http://schemas.microsoft.com/office/powerpoint/2010/main" spd="med" advClick="1"/>
</p:sld>
</file>

<file path=ppt/slides/slide1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84" name="Indefinite Hebrew time words"/>
          <p:cNvSpPr txBox="1"/>
          <p:nvPr>
            <p:ph type="title"/>
          </p:nvPr>
        </p:nvSpPr>
        <p:spPr>
          <a:xfrm>
            <a:off x="2565400" y="2104480"/>
            <a:ext cx="19519900" cy="1727201"/>
          </a:xfrm>
          <a:prstGeom prst="rect">
            <a:avLst/>
          </a:prstGeom>
        </p:spPr>
        <p:txBody>
          <a:bodyPr/>
          <a:lstStyle>
            <a:lvl1pPr algn="ctr" rtl="1">
              <a:defRPr sz="10000"/>
            </a:lvl1pPr>
          </a:lstStyle>
          <a:p>
            <a:pPr/>
            <a:r>
              <a:t>كلمات عبريَّة تشير إلى زمن غير محدَّد</a:t>
            </a:r>
          </a:p>
        </p:txBody>
      </p:sp>
      <p:sp>
        <p:nvSpPr>
          <p:cNvPr id="4285" name="dor: time, period or generation (Gen. 7:1; Ex. 3:15; Ex. 31:13; Deut. 32:7, Isa. 58:12)"/>
          <p:cNvSpPr txBox="1"/>
          <p:nvPr>
            <p:ph type="body" sz="quarter" idx="1"/>
          </p:nvPr>
        </p:nvSpPr>
        <p:spPr>
          <a:xfrm>
            <a:off x="2298700" y="3814692"/>
            <a:ext cx="19519900" cy="2327681"/>
          </a:xfrm>
          <a:prstGeom prst="rect">
            <a:avLst/>
          </a:prstGeom>
        </p:spPr>
        <p:txBody>
          <a:bodyPr/>
          <a:lstStyle/>
          <a:p>
            <a:pPr algn="r">
              <a:lnSpc>
                <a:spcPct val="90000"/>
              </a:lnSpc>
              <a:defRPr sz="6600">
                <a:effectLst/>
              </a:defRPr>
            </a:pPr>
            <a:r>
              <a:rPr>
                <a:latin typeface="Times New Roman"/>
                <a:ea typeface="Times New Roman"/>
                <a:cs typeface="Times New Roman"/>
                <a:sym typeface="Times New Roman"/>
              </a:rPr>
              <a:t>דּוֹר</a:t>
            </a:r>
            <a:r>
              <a:t>: </a:t>
            </a:r>
            <a:r>
              <a:rPr>
                <a:solidFill>
                  <a:srgbClr val="FFFF00"/>
                </a:solidFill>
              </a:rPr>
              <a:t>وقت أو فترة زمنيَّة أو جيل </a:t>
            </a:r>
            <a:r>
              <a:t>(التكوين 7: 1؛ الخروج 3: 15؛   الخروج 31</a:t>
            </a:r>
            <a:r>
              <a:t>:</a:t>
            </a:r>
            <a:r>
              <a:t> 13؛ تثنية 32: 7؛ إشعياء 58: 12)</a:t>
            </a:r>
          </a:p>
        </p:txBody>
      </p:sp>
      <p:sp>
        <p:nvSpPr>
          <p:cNvPr id="4286" name="Indefinite Aramaic time words"/>
          <p:cNvSpPr txBox="1"/>
          <p:nvPr/>
        </p:nvSpPr>
        <p:spPr>
          <a:xfrm>
            <a:off x="2565400" y="7276334"/>
            <a:ext cx="19519900" cy="1652191"/>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ctr" defTabSz="825500" rtl="1">
              <a:defRPr b="1" sz="10000">
                <a:solidFill>
                  <a:srgbClr val="FFFFFF"/>
                </a:solidFill>
                <a:latin typeface="+mj-lt"/>
                <a:ea typeface="+mj-ea"/>
                <a:cs typeface="+mj-cs"/>
                <a:sym typeface="Helvetica"/>
              </a:defRPr>
            </a:lvl1pPr>
          </a:lstStyle>
          <a:p>
            <a:pPr/>
            <a:r>
              <a:t>كلمات آراميَّة تشير إلى زمن غير محدَّد</a:t>
            </a:r>
          </a:p>
        </p:txBody>
      </p:sp>
      <p:sp>
        <p:nvSpPr>
          <p:cNvPr id="4287" name="zeman: season or time (Neh. 2:6, Dan. 2:16, 21, 4:36, 7:25)…"/>
          <p:cNvSpPr txBox="1"/>
          <p:nvPr/>
        </p:nvSpPr>
        <p:spPr>
          <a:xfrm>
            <a:off x="2298700" y="8669378"/>
            <a:ext cx="19519900" cy="22729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a:lnSpc>
                <a:spcPct val="90000"/>
              </a:lnSpc>
              <a:defRPr sz="6000">
                <a:solidFill>
                  <a:srgbClr val="FFFFFF"/>
                </a:solidFill>
                <a:latin typeface="+mj-lt"/>
                <a:ea typeface="+mj-ea"/>
                <a:cs typeface="+mj-cs"/>
                <a:sym typeface="Helvetica"/>
              </a:defRPr>
            </a:pPr>
            <a:r>
              <a:rPr sz="7400">
                <a:latin typeface="Times New Roman"/>
                <a:ea typeface="Times New Roman"/>
                <a:cs typeface="Times New Roman"/>
                <a:sym typeface="Times New Roman"/>
              </a:rPr>
              <a:t>זְמָ֑ן</a:t>
            </a:r>
            <a:r>
              <a:t> : </a:t>
            </a:r>
            <a:r>
              <a:rPr>
                <a:solidFill>
                  <a:srgbClr val="FFFF00"/>
                </a:solidFill>
              </a:rPr>
              <a:t>موسم أو وقت </a:t>
            </a:r>
            <a:r>
              <a:t>(نحميا 2: 6، دانيال 2: 16، 21، 4: 36، 7:25)   </a:t>
            </a:r>
          </a:p>
          <a:p>
            <a:pPr algn="r">
              <a:lnSpc>
                <a:spcPct val="90000"/>
              </a:lnSpc>
              <a:defRPr sz="6000">
                <a:solidFill>
                  <a:srgbClr val="FFFFFF"/>
                </a:solidFill>
                <a:latin typeface="+mj-lt"/>
                <a:ea typeface="+mj-ea"/>
                <a:cs typeface="+mj-cs"/>
                <a:sym typeface="Helvetica"/>
              </a:defRPr>
            </a:pPr>
            <a:r>
              <a:rPr sz="7400">
                <a:uFill>
                  <a:solidFill>
                    <a:srgbClr val="FFFFFF"/>
                  </a:solidFill>
                </a:uFill>
                <a:latin typeface="Times New Roman"/>
                <a:ea typeface="Times New Roman"/>
                <a:cs typeface="Times New Roman"/>
                <a:sym typeface="Times New Roman"/>
              </a:rPr>
              <a:t>עִדָּן </a:t>
            </a:r>
            <a:r>
              <a:t>: </a:t>
            </a:r>
            <a:r>
              <a:rPr>
                <a:solidFill>
                  <a:srgbClr val="FFFF00"/>
                </a:solidFill>
              </a:rPr>
              <a:t>فترة زمنيَّة أو وقت </a:t>
            </a:r>
            <a:r>
              <a:t>(دانيال 4:16، 23، 25، 32)</a:t>
            </a:r>
          </a:p>
        </p:txBody>
      </p:sp>
    </p:spTree>
  </p:cSld>
  <p:clrMapOvr>
    <a:masterClrMapping/>
  </p:clrMapOvr>
  <p:transition xmlns:p14="http://schemas.microsoft.com/office/powerpoint/2010/main" spd="med" advClick="1"/>
</p:sld>
</file>

<file path=ppt/slides/slide1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91" name="Exodus 31:13"/>
          <p:cNvSpPr txBox="1"/>
          <p:nvPr>
            <p:ph type="title"/>
          </p:nvPr>
        </p:nvSpPr>
        <p:spPr>
          <a:xfrm>
            <a:off x="2438400" y="1333500"/>
            <a:ext cx="19519900" cy="1727200"/>
          </a:xfrm>
          <a:prstGeom prst="rect">
            <a:avLst/>
          </a:prstGeom>
        </p:spPr>
        <p:txBody>
          <a:bodyPr/>
          <a:lstStyle>
            <a:lvl1pPr defTabSz="817244" rtl="1">
              <a:defRPr sz="10395"/>
            </a:lvl1pPr>
          </a:lstStyle>
          <a:p>
            <a:pPr/>
            <a:r>
              <a:t>خروج 31: 13</a:t>
            </a:r>
          </a:p>
        </p:txBody>
      </p:sp>
      <p:sp>
        <p:nvSpPr>
          <p:cNvPr id="4292" name="But as for you, speak to the sons of Israel, saying, “You shall surely observe My sabbaths; for this is a sign between Me and you throughout your generations, that you may know that I am the LORD who sanctifies you.”"/>
          <p:cNvSpPr txBox="1"/>
          <p:nvPr>
            <p:ph type="body" idx="1"/>
          </p:nvPr>
        </p:nvSpPr>
        <p:spPr>
          <a:xfrm>
            <a:off x="1693898" y="3494866"/>
            <a:ext cx="20414625" cy="7403567"/>
          </a:xfrm>
          <a:prstGeom prst="rect">
            <a:avLst/>
          </a:prstGeom>
        </p:spPr>
        <p:txBody>
          <a:bodyPr/>
          <a:lstStyle/>
          <a:p>
            <a:pPr marR="2539" algn="r" defTabSz="914400" rtl="1">
              <a:lnSpc>
                <a:spcPct val="110000"/>
              </a:lnSpc>
              <a:defRPr>
                <a:effectLst/>
                <a:uFill>
                  <a:solidFill>
                    <a:srgbClr val="000000"/>
                  </a:solidFill>
                </a:uFill>
              </a:defRPr>
            </a:pPr>
            <a:r>
              <a:t>وَأَنْتَ تُكَلِّمُ بَنِي إِسرَائِيلَ قَائِلاً: «</a:t>
            </a:r>
            <a:r>
              <a:rPr>
                <a:solidFill>
                  <a:srgbClr val="FFFF00"/>
                </a:solidFill>
              </a:rPr>
              <a:t>سُبُوتِي تَحْفَظُونَهَا </a:t>
            </a:r>
            <a:r>
              <a:t>لأَنَّهُ عَلامَةٌ بَيْنِي وَبَيْنَكُمْ فِي أَجْيَالِكُمْ، </a:t>
            </a:r>
            <a:r>
              <a:rPr>
                <a:solidFill>
                  <a:srgbClr val="FFFF00"/>
                </a:solidFill>
              </a:rPr>
              <a:t>لِتَعْلَمُوا إِنِّي أَنَا الرَّبُّ الَّذِي يُقَدِّسُكُمْ.»</a:t>
            </a:r>
            <a:r>
              <a:rPr>
                <a:solidFill>
                  <a:srgbClr val="FFFF00"/>
                </a:solidFill>
              </a:rPr>
              <a:t> </a:t>
            </a:r>
          </a:p>
        </p:txBody>
      </p:sp>
    </p:spTree>
  </p:cSld>
  <p:clrMapOvr>
    <a:masterClrMapping/>
  </p:clrMapOvr>
  <p:transition xmlns:p14="http://schemas.microsoft.com/office/powerpoint/2010/main" spd="med" advClick="1"/>
</p:sld>
</file>

<file path=ppt/slides/slide1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96" name="Deuteronomy 5:13–15"/>
          <p:cNvSpPr txBox="1"/>
          <p:nvPr>
            <p:ph type="title"/>
          </p:nvPr>
        </p:nvSpPr>
        <p:spPr>
          <a:xfrm>
            <a:off x="2438400" y="1333500"/>
            <a:ext cx="19519900" cy="1727200"/>
          </a:xfrm>
          <a:prstGeom prst="rect">
            <a:avLst/>
          </a:prstGeom>
        </p:spPr>
        <p:txBody>
          <a:bodyPr/>
          <a:lstStyle>
            <a:lvl1pPr defTabSz="817244" rtl="1">
              <a:defRPr sz="10395"/>
            </a:lvl1pPr>
          </a:lstStyle>
          <a:p>
            <a:pPr/>
            <a:r>
              <a:t>تثنية 5: 13- 15</a:t>
            </a:r>
          </a:p>
        </p:txBody>
      </p:sp>
      <p:sp>
        <p:nvSpPr>
          <p:cNvPr id="4297" name="13 Six days you shall labor and do all your work,…"/>
          <p:cNvSpPr txBox="1"/>
          <p:nvPr>
            <p:ph type="body" idx="1"/>
          </p:nvPr>
        </p:nvSpPr>
        <p:spPr>
          <a:xfrm>
            <a:off x="1551198" y="3217673"/>
            <a:ext cx="20414625" cy="8989333"/>
          </a:xfrm>
          <a:prstGeom prst="rect">
            <a:avLst/>
          </a:prstGeom>
        </p:spPr>
        <p:txBody>
          <a:bodyPr/>
          <a:lstStyle/>
          <a:p>
            <a:pPr marR="2539" algn="r" defTabSz="914400" rtl="1">
              <a:lnSpc>
                <a:spcPct val="120000"/>
              </a:lnSpc>
              <a:defRPr>
                <a:effectLst/>
                <a:uFill>
                  <a:solidFill>
                    <a:srgbClr val="000000"/>
                  </a:solidFill>
                </a:uFill>
              </a:defRPr>
            </a:pPr>
            <a:r>
              <a:t>سِتَّةَ أَيَّامٍ تَشْتَغِلُ وَتَعْمَلُ جَمِيعَ أَعْمَالِكَ. وَأَمَّا </a:t>
            </a:r>
            <a:r>
              <a:rPr>
                <a:solidFill>
                  <a:srgbClr val="FFFF00"/>
                </a:solidFill>
              </a:rPr>
              <a:t>اليَوْمُ السَّابِعُ فَسَبْتٌ لِلرَّبِّ </a:t>
            </a:r>
            <a:r>
              <a:t>إِلهِكَ لا تَعْمَل فِيهِ عَمَلاً… </a:t>
            </a:r>
          </a:p>
          <a:p>
            <a:pPr algn="r" rtl="1">
              <a:lnSpc>
                <a:spcPct val="120000"/>
              </a:lnSpc>
              <a:defRPr>
                <a:solidFill>
                  <a:srgbClr val="FFFF00"/>
                </a:solidFill>
              </a:defRPr>
            </a:pPr>
            <a:r>
              <a:t>وَاذْكُرْ أَنَّكَ كُنْتَ عَبْدًا فِي أَرْضِ مِصْرَ </a:t>
            </a:r>
            <a:r>
              <a:rPr>
                <a:solidFill>
                  <a:srgbClr val="FFFFFF"/>
                </a:solidFill>
              </a:rPr>
              <a:t>فَأَخْرَجَكَ الرَّبُّ إِلهُكَ مِنْ هُنَاكَ بِيَدٍ شَدِيدَةٍ وَذِرَاعٍ مَمْدُودَةٍ. لأَجْلِ ذَلِكَ أَوْصَاكَ الرَّبُّ إِلهُكَ أَنْ تَحْفَظَ يَوْمَ السَّبْتِ.</a:t>
            </a:r>
            <a:r>
              <a:rPr>
                <a:solidFill>
                  <a:srgbClr val="FFFFFF"/>
                </a:solidFill>
              </a:rPr>
              <a:t> </a:t>
            </a:r>
          </a:p>
        </p:txBody>
      </p:sp>
    </p:spTree>
  </p:cSld>
  <p:clrMapOvr>
    <a:masterClrMapping/>
  </p:clrMapOvr>
  <p:transition xmlns:p14="http://schemas.microsoft.com/office/powerpoint/2010/main" spd="med" advClick="1"/>
</p:sld>
</file>

<file path=ppt/slides/slide1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299" name="Genesis 1: Literal Days"/>
          <p:cNvSpPr txBox="1"/>
          <p:nvPr/>
        </p:nvSpPr>
        <p:spPr>
          <a:xfrm>
            <a:off x="8089161" y="801645"/>
            <a:ext cx="8205678" cy="158857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sz="9000">
                <a:solidFill>
                  <a:srgbClr val="78E2F7"/>
                </a:solidFill>
                <a:latin typeface="+mj-lt"/>
                <a:ea typeface="+mj-ea"/>
                <a:cs typeface="+mj-cs"/>
                <a:sym typeface="Helvetica"/>
              </a:defRPr>
            </a:lvl1pPr>
          </a:lstStyle>
          <a:p>
            <a:pPr/>
            <a:r>
              <a:t>التكوين1: أيَّام حرفيَّة</a:t>
            </a:r>
          </a:p>
        </p:txBody>
      </p:sp>
      <p:sp>
        <p:nvSpPr>
          <p:cNvPr id="4300" name="For those days will be a time of tribulation such as has not occurred since the beginning of the creation, which God created until now, and never will."/>
          <p:cNvSpPr txBox="1"/>
          <p:nvPr/>
        </p:nvSpPr>
        <p:spPr>
          <a:xfrm>
            <a:off x="2605153" y="2491287"/>
            <a:ext cx="19519902" cy="1273809"/>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marR="40639" indent="40639" algn="r" defTabSz="914400" rtl="1">
              <a:lnSpc>
                <a:spcPct val="120000"/>
              </a:lnSpc>
              <a:spcBef>
                <a:spcPts val="2100"/>
              </a:spcBef>
              <a:defRPr sz="7200">
                <a:solidFill>
                  <a:srgbClr val="FFFFFF"/>
                </a:solidFill>
                <a:uFill>
                  <a:solidFill>
                    <a:srgbClr val="000000"/>
                  </a:solidFill>
                </a:uFill>
                <a:latin typeface="+mj-lt"/>
                <a:ea typeface="+mj-ea"/>
                <a:cs typeface="+mj-cs"/>
                <a:sym typeface="Helvetica"/>
              </a:defRPr>
            </a:pPr>
            <a:r>
              <a:t>.1 </a:t>
            </a:r>
            <a:r>
              <a:rPr sz="7800">
                <a:latin typeface="Times New Roman"/>
                <a:ea typeface="Times New Roman"/>
                <a:cs typeface="Times New Roman"/>
                <a:sym typeface="Times New Roman"/>
              </a:rPr>
              <a:t>יוֹם (”اليوم")</a:t>
            </a:r>
            <a:r>
              <a:t> مُعرَّف حرفيًّا في الآية 5. </a:t>
            </a:r>
          </a:p>
        </p:txBody>
      </p:sp>
      <p:sp>
        <p:nvSpPr>
          <p:cNvPr id="4301" name="For those days will be a time of tribulation such as has not occurred since the beginning of the creation, which God created until now, and never will."/>
          <p:cNvSpPr txBox="1"/>
          <p:nvPr/>
        </p:nvSpPr>
        <p:spPr>
          <a:xfrm>
            <a:off x="2533649" y="3578174"/>
            <a:ext cx="19519902" cy="1119782"/>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marR="40639" indent="40639" algn="r" defTabSz="914400" rtl="1">
              <a:lnSpc>
                <a:spcPct val="120000"/>
              </a:lnSpc>
              <a:spcBef>
                <a:spcPts val="2100"/>
              </a:spcBef>
              <a:defRPr sz="7200">
                <a:solidFill>
                  <a:srgbClr val="FFFFFF"/>
                </a:solidFill>
                <a:uFill>
                  <a:solidFill>
                    <a:srgbClr val="000000"/>
                  </a:solidFill>
                </a:uFill>
                <a:latin typeface="+mj-lt"/>
                <a:ea typeface="+mj-ea"/>
                <a:cs typeface="+mj-cs"/>
                <a:sym typeface="Helvetica"/>
              </a:defRPr>
            </a:pPr>
            <a:r>
              <a:t>.2 </a:t>
            </a:r>
            <a:r>
              <a:rPr sz="7800">
                <a:latin typeface="Times New Roman"/>
                <a:ea typeface="Times New Roman"/>
                <a:cs typeface="Times New Roman"/>
                <a:sym typeface="Times New Roman"/>
              </a:rPr>
              <a:t>יוֹם يختلف باختلاف العدد.</a:t>
            </a:r>
          </a:p>
        </p:txBody>
      </p:sp>
      <p:sp>
        <p:nvSpPr>
          <p:cNvPr id="4302" name="For those days will be a time of tribulation such as has not occurred since the beginning of the creation, which God created until now, and never will."/>
          <p:cNvSpPr txBox="1"/>
          <p:nvPr/>
        </p:nvSpPr>
        <p:spPr>
          <a:xfrm>
            <a:off x="2571749" y="4616253"/>
            <a:ext cx="19519902" cy="1273809"/>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marR="40639" indent="40639" algn="r" defTabSz="914400" rtl="1">
              <a:lnSpc>
                <a:spcPct val="120000"/>
              </a:lnSpc>
              <a:spcBef>
                <a:spcPts val="2100"/>
              </a:spcBef>
              <a:defRPr sz="7200">
                <a:solidFill>
                  <a:srgbClr val="FFFFFF"/>
                </a:solidFill>
                <a:uFill>
                  <a:solidFill>
                    <a:srgbClr val="000000"/>
                  </a:solidFill>
                </a:uFill>
                <a:latin typeface="+mj-lt"/>
                <a:ea typeface="+mj-ea"/>
                <a:cs typeface="+mj-cs"/>
                <a:sym typeface="Helvetica"/>
              </a:defRPr>
            </a:pPr>
            <a:r>
              <a:t>.3 </a:t>
            </a:r>
            <a:r>
              <a:rPr sz="7800">
                <a:latin typeface="Times New Roman"/>
                <a:ea typeface="Times New Roman"/>
                <a:cs typeface="Times New Roman"/>
                <a:sym typeface="Times New Roman"/>
              </a:rPr>
              <a:t>יוֹם </a:t>
            </a:r>
            <a:r>
              <a:t>يُستخدم مع"مساء" و ”صباح</a:t>
            </a:r>
          </a:p>
        </p:txBody>
      </p:sp>
      <p:sp>
        <p:nvSpPr>
          <p:cNvPr id="4303" name="For those days will be a time of tribulation such as has not occurred since the beginning of the creation, which God created until now, and never will."/>
          <p:cNvSpPr txBox="1"/>
          <p:nvPr/>
        </p:nvSpPr>
        <p:spPr>
          <a:xfrm>
            <a:off x="2605153" y="5697420"/>
            <a:ext cx="19519902" cy="1119783"/>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marR="40639" indent="40639" algn="r" defTabSz="914400" rtl="1">
              <a:lnSpc>
                <a:spcPct val="120000"/>
              </a:lnSpc>
              <a:spcBef>
                <a:spcPts val="2100"/>
              </a:spcBef>
              <a:defRPr sz="7200">
                <a:solidFill>
                  <a:srgbClr val="FFFFFF"/>
                </a:solidFill>
                <a:uFill>
                  <a:solidFill>
                    <a:srgbClr val="000000"/>
                  </a:solidFill>
                </a:uFill>
                <a:latin typeface="+mj-lt"/>
                <a:ea typeface="+mj-ea"/>
                <a:cs typeface="+mj-cs"/>
                <a:sym typeface="Helvetica"/>
              </a:defRPr>
            </a:pPr>
            <a:r>
              <a:t>.4 </a:t>
            </a:r>
            <a:r>
              <a:rPr sz="7800">
                <a:latin typeface="Times New Roman"/>
                <a:ea typeface="Times New Roman"/>
                <a:cs typeface="Times New Roman"/>
                <a:sym typeface="Times New Roman"/>
              </a:rPr>
              <a:t>יוֹם مُعرَّف حرفيًّا في الآية </a:t>
            </a:r>
            <a:r>
              <a:t>14</a:t>
            </a:r>
            <a:r>
              <a:rPr sz="7800">
                <a:latin typeface="Times New Roman"/>
                <a:ea typeface="Times New Roman"/>
                <a:cs typeface="Times New Roman"/>
                <a:sym typeface="Times New Roman"/>
              </a:rPr>
              <a:t>.</a:t>
            </a:r>
          </a:p>
        </p:txBody>
      </p:sp>
      <p:sp>
        <p:nvSpPr>
          <p:cNvPr id="4304" name="For those days will be a time of tribulation such as has not occurred since the beginning of the creation, which God created until now, and never will."/>
          <p:cNvSpPr txBox="1"/>
          <p:nvPr/>
        </p:nvSpPr>
        <p:spPr>
          <a:xfrm>
            <a:off x="3100987" y="6741219"/>
            <a:ext cx="19519902" cy="1273809"/>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indent="40639" algn="r" defTabSz="914400" rtl="1">
              <a:lnSpc>
                <a:spcPct val="120000"/>
              </a:lnSpc>
              <a:spcBef>
                <a:spcPts val="2100"/>
              </a:spcBef>
              <a:defRPr sz="7200">
                <a:solidFill>
                  <a:srgbClr val="FFFFFF"/>
                </a:solidFill>
                <a:uFill>
                  <a:solidFill>
                    <a:srgbClr val="000000"/>
                  </a:solidFill>
                </a:uFill>
                <a:latin typeface="+mj-lt"/>
                <a:ea typeface="+mj-ea"/>
                <a:cs typeface="+mj-cs"/>
                <a:sym typeface="Helvetica"/>
              </a:defRPr>
            </a:pPr>
            <a:r>
              <a:t>  .5 كان بإمكان الله أن يستخدم كلمات أخرى تشير إلى لزمن</a:t>
            </a:r>
            <a:r>
              <a:t>.</a:t>
            </a:r>
          </a:p>
        </p:txBody>
      </p:sp>
      <p:sp>
        <p:nvSpPr>
          <p:cNvPr id="4305" name="For those days will be a time of tribulation such as has not occurred since the beginning of the creation, which God created until now, and never will."/>
          <p:cNvSpPr txBox="1"/>
          <p:nvPr/>
        </p:nvSpPr>
        <p:spPr>
          <a:xfrm>
            <a:off x="3100987" y="7829367"/>
            <a:ext cx="19519902" cy="1212357"/>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lvl1pPr indent="40639" algn="r" defTabSz="914400" rtl="1">
              <a:lnSpc>
                <a:spcPct val="120000"/>
              </a:lnSpc>
              <a:spcBef>
                <a:spcPts val="2100"/>
              </a:spcBef>
              <a:defRPr sz="7200">
                <a:solidFill>
                  <a:srgbClr val="FFFFFF"/>
                </a:solidFill>
                <a:uFill>
                  <a:solidFill>
                    <a:srgbClr val="000000"/>
                  </a:solidFill>
                </a:uFill>
                <a:latin typeface="+mj-lt"/>
                <a:ea typeface="+mj-ea"/>
                <a:cs typeface="+mj-cs"/>
                <a:sym typeface="Helvetica"/>
              </a:defRPr>
            </a:lvl1pPr>
          </a:lstStyle>
          <a:p>
            <a:pPr/>
            <a:r>
              <a:t>  .6 ترتيب الخلق مقابل ترتيب التطوُّر. </a:t>
            </a:r>
          </a:p>
        </p:txBody>
      </p:sp>
      <p:sp>
        <p:nvSpPr>
          <p:cNvPr id="4306" name="For those days will be a time of tribulation such as has not occurred since the beginning of the creation, which God created until now, and never will."/>
          <p:cNvSpPr txBox="1"/>
          <p:nvPr/>
        </p:nvSpPr>
        <p:spPr>
          <a:xfrm>
            <a:off x="3100987" y="9024015"/>
            <a:ext cx="19519902" cy="1273808"/>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lvl1pPr indent="40639" algn="r" defTabSz="914400" rtl="1">
              <a:lnSpc>
                <a:spcPct val="120000"/>
              </a:lnSpc>
              <a:spcBef>
                <a:spcPts val="2100"/>
              </a:spcBef>
              <a:defRPr sz="7200">
                <a:solidFill>
                  <a:srgbClr val="FFFFFF"/>
                </a:solidFill>
                <a:uFill>
                  <a:solidFill>
                    <a:srgbClr val="000000"/>
                  </a:solidFill>
                </a:uFill>
                <a:latin typeface="+mj-lt"/>
                <a:ea typeface="+mj-ea"/>
                <a:cs typeface="+mj-cs"/>
                <a:sym typeface="Helvetica"/>
              </a:defRPr>
            </a:lvl1pPr>
          </a:lstStyle>
          <a:p>
            <a:pPr/>
            <a:r>
              <a:t>  .7 خُلِقَ الإنسان ليتسلَّط على الحيوانات.  </a:t>
            </a:r>
          </a:p>
        </p:txBody>
      </p:sp>
      <p:sp>
        <p:nvSpPr>
          <p:cNvPr id="4307" name="For those days will be a time of tribulation such as has not occurred since the beginning of the creation, which God created until now, and never will."/>
          <p:cNvSpPr txBox="1"/>
          <p:nvPr/>
        </p:nvSpPr>
        <p:spPr>
          <a:xfrm>
            <a:off x="3100987" y="10124406"/>
            <a:ext cx="19519902" cy="1273809"/>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lvl1pPr indent="40639" algn="r" defTabSz="914400" rtl="1">
              <a:lnSpc>
                <a:spcPct val="120000"/>
              </a:lnSpc>
              <a:spcBef>
                <a:spcPts val="2100"/>
              </a:spcBef>
              <a:defRPr sz="7200">
                <a:solidFill>
                  <a:srgbClr val="FFFFFF"/>
                </a:solidFill>
                <a:uFill>
                  <a:solidFill>
                    <a:srgbClr val="000000"/>
                  </a:solidFill>
                </a:uFill>
                <a:latin typeface="+mj-lt"/>
                <a:ea typeface="+mj-ea"/>
                <a:cs typeface="+mj-cs"/>
                <a:sym typeface="Helvetica"/>
              </a:defRPr>
            </a:lvl1pPr>
          </a:lstStyle>
          <a:p>
            <a:pPr/>
            <a:r>
              <a:t>  .8 خروج 20: 11 </a:t>
            </a:r>
          </a:p>
        </p:txBody>
      </p:sp>
      <p:sp>
        <p:nvSpPr>
          <p:cNvPr id="4308" name="For those days will be a time of tribulation such as has not occurred since the beginning of the creation, which God created until now, and never will."/>
          <p:cNvSpPr txBox="1"/>
          <p:nvPr/>
        </p:nvSpPr>
        <p:spPr>
          <a:xfrm>
            <a:off x="1003640" y="11205210"/>
            <a:ext cx="21642649" cy="1273809"/>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indent="40639" algn="r" defTabSz="914400" rtl="1">
              <a:lnSpc>
                <a:spcPct val="120000"/>
              </a:lnSpc>
              <a:spcBef>
                <a:spcPts val="2100"/>
              </a:spcBef>
              <a:defRPr sz="7200">
                <a:solidFill>
                  <a:srgbClr val="FFFFFF"/>
                </a:solidFill>
                <a:uFill>
                  <a:solidFill>
                    <a:srgbClr val="000000"/>
                  </a:solidFill>
                </a:uFill>
                <a:latin typeface="+mj-lt"/>
                <a:ea typeface="+mj-ea"/>
                <a:cs typeface="+mj-cs"/>
                <a:sym typeface="Helvetica"/>
              </a:defRPr>
            </a:pPr>
            <a:r>
              <a:t>  </a:t>
            </a:r>
            <a:r>
              <a:rPr>
                <a:solidFill>
                  <a:srgbClr val="FFFB00"/>
                </a:solidFill>
              </a:rPr>
              <a:t>.9</a:t>
            </a:r>
            <a:r>
              <a:t> </a:t>
            </a:r>
            <a:r>
              <a:rPr>
                <a:solidFill>
                  <a:srgbClr val="FFFF00"/>
                </a:solidFill>
              </a:rPr>
              <a:t>كان يسوع وبولس مؤمنيْن بالخلق بحسب ما ورد الكتاب المقدَّس. </a:t>
            </a:r>
            <a:r>
              <a:t> </a:t>
            </a:r>
          </a:p>
        </p:txBody>
      </p:sp>
    </p:spTree>
  </p:cSld>
  <p:clrMapOvr>
    <a:masterClrMapping/>
  </p:clrMapOvr>
  <p:transition xmlns:p14="http://schemas.microsoft.com/office/powerpoint/2010/main" spd="med" advClick="1"/>
</p:sld>
</file>

<file path=ppt/slides/slide1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12" name="Jesus and age of universe"/>
          <p:cNvSpPr txBox="1"/>
          <p:nvPr>
            <p:ph type="title"/>
          </p:nvPr>
        </p:nvSpPr>
        <p:spPr>
          <a:xfrm>
            <a:off x="1778000" y="828029"/>
            <a:ext cx="20828000" cy="1930401"/>
          </a:xfrm>
          <a:prstGeom prst="rect">
            <a:avLst/>
          </a:prstGeom>
        </p:spPr>
        <p:txBody>
          <a:bodyPr/>
          <a:lstStyle>
            <a:lvl1pPr algn="ctr" rtl="1">
              <a:defRPr b="0" sz="9000">
                <a:solidFill>
                  <a:srgbClr val="78E2F7"/>
                </a:solidFill>
              </a:defRPr>
            </a:lvl1pPr>
          </a:lstStyle>
          <a:p>
            <a:pPr/>
            <a:r>
              <a:t>يسوع وعمر الكون</a:t>
            </a:r>
          </a:p>
        </p:txBody>
      </p:sp>
      <p:sp>
        <p:nvSpPr>
          <p:cNvPr id="4313" name="“But from the beginning of creation, God ‘made them male and female.’” (Mark 10:6 NASB)"/>
          <p:cNvSpPr txBox="1"/>
          <p:nvPr>
            <p:ph type="body" sz="quarter" idx="1"/>
          </p:nvPr>
        </p:nvSpPr>
        <p:spPr>
          <a:xfrm>
            <a:off x="2781300" y="2690846"/>
            <a:ext cx="18821400" cy="1714501"/>
          </a:xfrm>
          <a:prstGeom prst="rect">
            <a:avLst/>
          </a:prstGeom>
        </p:spPr>
        <p:txBody>
          <a:bodyPr/>
          <a:lstStyle/>
          <a:p>
            <a:pPr algn="r" defTabSz="643888" rtl="1">
              <a:defRPr spc="-385">
                <a:effectLst>
                  <a:outerShdw sx="100000" sy="100000" kx="0" ky="0" algn="b" rotWithShape="0" blurRad="12700" dist="29717" dir="5400000">
                    <a:srgbClr val="000000">
                      <a:alpha val="71999"/>
                    </a:srgbClr>
                  </a:outerShdw>
                </a:effectLst>
              </a:defRPr>
            </a:pPr>
            <a:r>
              <a:t>«وَلَكِنْ مِنْ</a:t>
            </a:r>
            <a:r>
              <a:rPr>
                <a:solidFill>
                  <a:srgbClr val="FFFF00"/>
                </a:solidFill>
              </a:rPr>
              <a:t> بَدْء</a:t>
            </a:r>
            <a:r>
              <a:t>ِ</a:t>
            </a:r>
            <a:r>
              <a:rPr>
                <a:solidFill>
                  <a:srgbClr val="66FF33"/>
                </a:solidFill>
              </a:rPr>
              <a:t> الْخَلِيقَةِ </a:t>
            </a:r>
            <a:r>
              <a:t>ذَكَرًا وَأُنْثَى خَلَقَهُمَا اللَّهُ.» (مرقس 10: 6)</a:t>
            </a:r>
          </a:p>
        </p:txBody>
      </p:sp>
      <p:grpSp>
        <p:nvGrpSpPr>
          <p:cNvPr id="4316" name="Group"/>
          <p:cNvGrpSpPr/>
          <p:nvPr/>
        </p:nvGrpSpPr>
        <p:grpSpPr>
          <a:xfrm>
            <a:off x="1945643" y="6437629"/>
            <a:ext cx="3042241" cy="1762128"/>
            <a:chOff x="0" y="118967"/>
            <a:chExt cx="3042240" cy="1762127"/>
          </a:xfrm>
        </p:grpSpPr>
        <p:sp>
          <p:nvSpPr>
            <p:cNvPr id="4314" name="Arrow"/>
            <p:cNvSpPr/>
            <p:nvPr/>
          </p:nvSpPr>
          <p:spPr>
            <a:xfrm rot="16200000">
              <a:off x="12699" y="106267"/>
              <a:ext cx="838202" cy="863601"/>
            </a:xfrm>
            <a:prstGeom prst="rightArrow">
              <a:avLst>
                <a:gd name="adj1" fmla="val 41176"/>
                <a:gd name="adj2" fmla="val 57576"/>
              </a:avLst>
            </a:prstGeom>
            <a:solidFill>
              <a:srgbClr val="B1DD8C"/>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B1DD8C"/>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315" name="The beginning"/>
            <p:cNvSpPr/>
            <p:nvPr/>
          </p:nvSpPr>
          <p:spPr>
            <a:xfrm>
              <a:off x="1772240" y="611094"/>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rtl="1">
                <a:defRPr sz="7200">
                  <a:solidFill>
                    <a:srgbClr val="B1DD8C"/>
                  </a:solidFill>
                  <a:latin typeface="+mj-lt"/>
                  <a:ea typeface="+mj-ea"/>
                  <a:cs typeface="+mj-cs"/>
                  <a:sym typeface="Helvetica"/>
                </a:defRPr>
              </a:lvl1pPr>
            </a:lstStyle>
            <a:p>
              <a:pPr/>
              <a:r>
                <a:t>البدء</a:t>
              </a:r>
            </a:p>
          </p:txBody>
        </p:sp>
      </p:grpSp>
      <p:grpSp>
        <p:nvGrpSpPr>
          <p:cNvPr id="4319" name="Group"/>
          <p:cNvGrpSpPr/>
          <p:nvPr/>
        </p:nvGrpSpPr>
        <p:grpSpPr>
          <a:xfrm>
            <a:off x="11321606" y="6361952"/>
            <a:ext cx="2206357" cy="1888036"/>
            <a:chOff x="1209244" y="0"/>
            <a:chExt cx="2206355" cy="1888035"/>
          </a:xfrm>
        </p:grpSpPr>
        <p:sp>
          <p:nvSpPr>
            <p:cNvPr id="4317" name="Arrow"/>
            <p:cNvSpPr/>
            <p:nvPr/>
          </p:nvSpPr>
          <p:spPr>
            <a:xfrm rot="16200000">
              <a:off x="2488499" y="63500"/>
              <a:ext cx="990602" cy="863601"/>
            </a:xfrm>
            <a:prstGeom prst="rightArrow">
              <a:avLst>
                <a:gd name="adj1" fmla="val 47059"/>
                <a:gd name="adj2" fmla="val 61765"/>
              </a:avLst>
            </a:prstGeom>
            <a:solidFill>
              <a:srgbClr val="FFFBB9"/>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BB9"/>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318" name="Christ"/>
            <p:cNvSpPr/>
            <p:nvPr/>
          </p:nvSpPr>
          <p:spPr>
            <a:xfrm>
              <a:off x="1209244" y="618035"/>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rtl="1">
                <a:defRPr sz="7200">
                  <a:solidFill>
                    <a:srgbClr val="FFFBB9"/>
                  </a:solidFill>
                  <a:latin typeface="+mj-lt"/>
                  <a:ea typeface="+mj-ea"/>
                  <a:cs typeface="+mj-cs"/>
                  <a:sym typeface="Helvetica"/>
                </a:defRPr>
              </a:lvl1pPr>
            </a:lstStyle>
            <a:p>
              <a:pPr/>
              <a:r>
                <a:t>المسيح</a:t>
              </a:r>
            </a:p>
          </p:txBody>
        </p:sp>
      </p:grpSp>
      <p:grpSp>
        <p:nvGrpSpPr>
          <p:cNvPr id="4322" name="Group"/>
          <p:cNvGrpSpPr/>
          <p:nvPr/>
        </p:nvGrpSpPr>
        <p:grpSpPr>
          <a:xfrm>
            <a:off x="21478197" y="11419008"/>
            <a:ext cx="1270001" cy="1761559"/>
            <a:chOff x="4095983" y="151490"/>
            <a:chExt cx="1270000" cy="1761558"/>
          </a:xfrm>
        </p:grpSpPr>
        <p:sp>
          <p:nvSpPr>
            <p:cNvPr id="4320" name="Arrow"/>
            <p:cNvSpPr/>
            <p:nvPr/>
          </p:nvSpPr>
          <p:spPr>
            <a:xfrm rot="16200000">
              <a:off x="4069258" y="214989"/>
              <a:ext cx="990602" cy="863603"/>
            </a:xfrm>
            <a:prstGeom prst="rightArrow">
              <a:avLst>
                <a:gd name="adj1" fmla="val 47059"/>
                <a:gd name="adj2" fmla="val 61765"/>
              </a:avLst>
            </a:prstGeom>
            <a:solidFill>
              <a:srgbClr val="FFC677"/>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BB9"/>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321" name="“Adam and Eve”"/>
            <p:cNvSpPr/>
            <p:nvPr/>
          </p:nvSpPr>
          <p:spPr>
            <a:xfrm>
              <a:off x="4095983" y="643048"/>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r" defTabSz="825500" rtl="1">
                <a:defRPr sz="7200">
                  <a:solidFill>
                    <a:srgbClr val="FFC677"/>
                  </a:solidFill>
                  <a:latin typeface="+mj-lt"/>
                  <a:ea typeface="+mj-ea"/>
                  <a:cs typeface="+mj-cs"/>
                  <a:sym typeface="Helvetica"/>
                </a:defRPr>
              </a:lvl1pPr>
            </a:lstStyle>
            <a:p>
              <a:pPr/>
              <a:r>
                <a:t>«آدم وحوَّاء»</a:t>
              </a:r>
            </a:p>
          </p:txBody>
        </p:sp>
      </p:grpSp>
      <p:grpSp>
        <p:nvGrpSpPr>
          <p:cNvPr id="4325" name="Group"/>
          <p:cNvGrpSpPr/>
          <p:nvPr/>
        </p:nvGrpSpPr>
        <p:grpSpPr>
          <a:xfrm>
            <a:off x="1943100" y="11401728"/>
            <a:ext cx="2988899" cy="1685928"/>
            <a:chOff x="0" y="195167"/>
            <a:chExt cx="2988898" cy="1685927"/>
          </a:xfrm>
        </p:grpSpPr>
        <p:sp>
          <p:nvSpPr>
            <p:cNvPr id="4323" name="Arrow"/>
            <p:cNvSpPr/>
            <p:nvPr/>
          </p:nvSpPr>
          <p:spPr>
            <a:xfrm rot="16200000">
              <a:off x="12699" y="182467"/>
              <a:ext cx="838202" cy="863601"/>
            </a:xfrm>
            <a:prstGeom prst="rightArrow">
              <a:avLst>
                <a:gd name="adj1" fmla="val 41176"/>
                <a:gd name="adj2" fmla="val 57576"/>
              </a:avLst>
            </a:prstGeom>
            <a:solidFill>
              <a:srgbClr val="B1DD8C"/>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B1DD8C"/>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324" name="The beginning"/>
            <p:cNvSpPr/>
            <p:nvPr/>
          </p:nvSpPr>
          <p:spPr>
            <a:xfrm>
              <a:off x="1718898" y="611094"/>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rtl="1">
                <a:defRPr sz="7200">
                  <a:solidFill>
                    <a:srgbClr val="B1DD8C"/>
                  </a:solidFill>
                  <a:latin typeface="+mj-lt"/>
                  <a:ea typeface="+mj-ea"/>
                  <a:cs typeface="+mj-cs"/>
                  <a:sym typeface="Helvetica"/>
                </a:defRPr>
              </a:lvl1pPr>
            </a:lstStyle>
            <a:p>
              <a:pPr/>
              <a:r>
                <a:t>البدء</a:t>
              </a:r>
            </a:p>
          </p:txBody>
        </p:sp>
      </p:grpSp>
      <p:grpSp>
        <p:nvGrpSpPr>
          <p:cNvPr id="4328" name="Group"/>
          <p:cNvGrpSpPr/>
          <p:nvPr/>
        </p:nvGrpSpPr>
        <p:grpSpPr>
          <a:xfrm>
            <a:off x="2308857" y="4559931"/>
            <a:ext cx="10795001" cy="2103469"/>
            <a:chOff x="0" y="-419961"/>
            <a:chExt cx="10795000" cy="2103468"/>
          </a:xfrm>
        </p:grpSpPr>
        <p:sp>
          <p:nvSpPr>
            <p:cNvPr id="4326" name="Arrow"/>
            <p:cNvSpPr/>
            <p:nvPr/>
          </p:nvSpPr>
          <p:spPr>
            <a:xfrm>
              <a:off x="0" y="413505"/>
              <a:ext cx="10795000" cy="1270003"/>
            </a:xfrm>
            <a:prstGeom prst="rightArrow">
              <a:avLst>
                <a:gd name="adj1" fmla="val 40000"/>
                <a:gd name="adj2" fmla="val 43000"/>
              </a:avLst>
            </a:prstGeom>
            <a:solidFill>
              <a:srgbClr val="FFFBB9"/>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327" name="4,000 years before Christ"/>
            <p:cNvSpPr txBox="1"/>
            <p:nvPr/>
          </p:nvSpPr>
          <p:spPr>
            <a:xfrm>
              <a:off x="2165983" y="-419962"/>
              <a:ext cx="6467084" cy="11208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rtl="1">
                <a:defRPr sz="6200">
                  <a:solidFill>
                    <a:srgbClr val="FFFBB9"/>
                  </a:solidFill>
                  <a:latin typeface="+mj-lt"/>
                  <a:ea typeface="+mj-ea"/>
                  <a:cs typeface="+mj-cs"/>
                  <a:sym typeface="Helvetica"/>
                </a:defRPr>
              </a:lvl1pPr>
            </a:lstStyle>
            <a:p>
              <a:pPr/>
              <a:r>
                <a:t>4000 سنة قبل المسيح</a:t>
              </a:r>
            </a:p>
          </p:txBody>
        </p:sp>
      </p:grpSp>
      <p:grpSp>
        <p:nvGrpSpPr>
          <p:cNvPr id="4331" name="Group"/>
          <p:cNvGrpSpPr/>
          <p:nvPr/>
        </p:nvGrpSpPr>
        <p:grpSpPr>
          <a:xfrm>
            <a:off x="1929007" y="6464967"/>
            <a:ext cx="5244983" cy="1787528"/>
            <a:chOff x="0" y="125521"/>
            <a:chExt cx="5244981" cy="1787527"/>
          </a:xfrm>
        </p:grpSpPr>
        <p:sp>
          <p:nvSpPr>
            <p:cNvPr id="4329" name="Adam and Eve (Day 6)"/>
            <p:cNvSpPr/>
            <p:nvPr/>
          </p:nvSpPr>
          <p:spPr>
            <a:xfrm>
              <a:off x="3974981" y="643048"/>
              <a:ext cx="1270001" cy="1270001"/>
            </a:xfrm>
            <a:prstGeom prst="line">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rtl="1">
                <a:defRPr sz="7200">
                  <a:solidFill>
                    <a:srgbClr val="FFD877"/>
                  </a:solidFill>
                  <a:latin typeface="+mj-lt"/>
                  <a:ea typeface="+mj-ea"/>
                  <a:cs typeface="+mj-cs"/>
                  <a:sym typeface="Helvetica"/>
                </a:defRPr>
              </a:lvl1pPr>
            </a:lstStyle>
            <a:p>
              <a:pPr/>
              <a:r>
                <a:t>آدم وحوَّاء (اليوم 6)</a:t>
              </a:r>
            </a:p>
          </p:txBody>
        </p:sp>
        <p:sp>
          <p:nvSpPr>
            <p:cNvPr id="4330" name="Arrow"/>
            <p:cNvSpPr/>
            <p:nvPr/>
          </p:nvSpPr>
          <p:spPr>
            <a:xfrm rot="16200000">
              <a:off x="12699" y="112821"/>
              <a:ext cx="838202" cy="863601"/>
            </a:xfrm>
            <a:prstGeom prst="rightArrow">
              <a:avLst>
                <a:gd name="adj1" fmla="val 41176"/>
                <a:gd name="adj2" fmla="val 57576"/>
              </a:avLst>
            </a:prstGeom>
            <a:solidFill>
              <a:srgbClr val="FFD877"/>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B1DD8C"/>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grpSp>
        <p:nvGrpSpPr>
          <p:cNvPr id="4336" name="Group"/>
          <p:cNvGrpSpPr/>
          <p:nvPr/>
        </p:nvGrpSpPr>
        <p:grpSpPr>
          <a:xfrm>
            <a:off x="2357540" y="9423908"/>
            <a:ext cx="19668920" cy="2333714"/>
            <a:chOff x="0" y="-682437"/>
            <a:chExt cx="19668918" cy="2333713"/>
          </a:xfrm>
        </p:grpSpPr>
        <p:sp>
          <p:nvSpPr>
            <p:cNvPr id="4332" name="~14,000,000,000 years since ‘big bang’"/>
            <p:cNvSpPr txBox="1"/>
            <p:nvPr/>
          </p:nvSpPr>
          <p:spPr>
            <a:xfrm>
              <a:off x="3396916" y="-682438"/>
              <a:ext cx="12803837" cy="112087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p>
              <a:pPr algn="ctr" defTabSz="825500" rtl="1">
                <a:defRPr sz="6200">
                  <a:solidFill>
                    <a:srgbClr val="FFFBB9"/>
                  </a:solidFill>
                  <a:latin typeface="+mj-lt"/>
                  <a:ea typeface="+mj-ea"/>
                  <a:cs typeface="+mj-cs"/>
                  <a:sym typeface="Helvetica"/>
                </a:defRPr>
              </a:pPr>
              <a:r>
                <a:t>~14,000,000,000</a:t>
              </a:r>
              <a:r>
                <a:t> سنة منذ الانفجار العظيم</a:t>
              </a:r>
            </a:p>
          </p:txBody>
        </p:sp>
        <p:sp>
          <p:nvSpPr>
            <p:cNvPr id="4333" name="Arrow"/>
            <p:cNvSpPr/>
            <p:nvPr/>
          </p:nvSpPr>
          <p:spPr>
            <a:xfrm>
              <a:off x="9951582" y="203475"/>
              <a:ext cx="9717337" cy="1270004"/>
            </a:xfrm>
            <a:prstGeom prst="rightArrow">
              <a:avLst>
                <a:gd name="adj1" fmla="val 40000"/>
                <a:gd name="adj2" fmla="val 43000"/>
              </a:avLst>
            </a:prstGeom>
            <a:solidFill>
              <a:srgbClr val="FFFBB9"/>
            </a:solidFill>
            <a:ln w="25400" cap="flat">
              <a:solidFill>
                <a:srgbClr val="000000"/>
              </a:solidFill>
              <a:prstDash val="solid"/>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334" name="Line"/>
            <p:cNvSpPr/>
            <p:nvPr/>
          </p:nvSpPr>
          <p:spPr>
            <a:xfrm>
              <a:off x="-1" y="838477"/>
              <a:ext cx="9061325" cy="1"/>
            </a:xfrm>
            <a:prstGeom prst="line">
              <a:avLst/>
            </a:prstGeom>
            <a:noFill/>
            <a:ln w="482600" cap="flat">
              <a:solidFill>
                <a:srgbClr val="FFFBB9"/>
              </a:solidFill>
              <a:prstDash val="solid"/>
              <a:miter lim="400000"/>
            </a:ln>
            <a:effectLst/>
          </p:spPr>
          <p:txBody>
            <a:bodyPr wrap="square" lIns="45718" tIns="45718" rIns="45718" bIns="45718" numCol="1" anchor="t">
              <a:noAutofit/>
            </a:bodyPr>
            <a:lstStyle/>
            <a:p>
              <a:pPr/>
            </a:p>
          </p:txBody>
        </p:sp>
        <p:sp>
          <p:nvSpPr>
            <p:cNvPr id="4335" name="//"/>
            <p:cNvSpPr txBox="1"/>
            <p:nvPr/>
          </p:nvSpPr>
          <p:spPr>
            <a:xfrm>
              <a:off x="9090106" y="25676"/>
              <a:ext cx="819994" cy="162560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defRPr sz="10000">
                  <a:solidFill>
                    <a:srgbClr val="FFFBB9"/>
                  </a:solidFill>
                  <a:latin typeface="+mj-lt"/>
                  <a:ea typeface="+mj-ea"/>
                  <a:cs typeface="+mj-cs"/>
                  <a:sym typeface="Helvetica"/>
                </a:defRPr>
              </a:lvl1pPr>
            </a:lstStyle>
            <a:p>
              <a:pPr/>
              <a:r>
                <a:t>//</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328"/>
                                        </p:tgtEl>
                                        <p:attrNameLst>
                                          <p:attrName>style.visibility</p:attrName>
                                        </p:attrNameLst>
                                      </p:cBhvr>
                                      <p:to>
                                        <p:strVal val="visible"/>
                                      </p:to>
                                    </p:set>
                                    <p:animEffect filter="fade" transition="in">
                                      <p:cBhvr>
                                        <p:cTn id="7" dur="499"/>
                                        <p:tgtEl>
                                          <p:spTgt spid="4328"/>
                                        </p:tgtEl>
                                      </p:cBhvr>
                                    </p:animEffect>
                                  </p:childTnLst>
                                </p:cTn>
                              </p:par>
                            </p:childTnLst>
                          </p:cTn>
                        </p:par>
                        <p:par>
                          <p:cTn id="8" fill="hold">
                            <p:stCondLst>
                              <p:cond delay="499"/>
                            </p:stCondLst>
                            <p:childTnLst>
                              <p:par>
                                <p:cTn id="9" presetClass="entr" nodeType="afterEffect" presetID="10" grpId="2" fill="hold">
                                  <p:stCondLst>
                                    <p:cond delay="0"/>
                                  </p:stCondLst>
                                  <p:iterate type="el" backwards="0">
                                    <p:tmAbs val="0"/>
                                  </p:iterate>
                                  <p:childTnLst>
                                    <p:set>
                                      <p:cBhvr>
                                        <p:cTn id="10" fill="hold"/>
                                        <p:tgtEl>
                                          <p:spTgt spid="4319"/>
                                        </p:tgtEl>
                                        <p:attrNameLst>
                                          <p:attrName>style.visibility</p:attrName>
                                        </p:attrNameLst>
                                      </p:cBhvr>
                                      <p:to>
                                        <p:strVal val="visible"/>
                                      </p:to>
                                    </p:set>
                                    <p:animEffect filter="fade" transition="in">
                                      <p:cBhvr>
                                        <p:cTn id="11" dur="500"/>
                                        <p:tgtEl>
                                          <p:spTgt spid="4319"/>
                                        </p:tgtEl>
                                      </p:cBhvr>
                                    </p:animEffect>
                                  </p:childTnLst>
                                </p:cTn>
                              </p:par>
                            </p:childTnLst>
                          </p:cTn>
                        </p:par>
                        <p:par>
                          <p:cTn id="12" fill="hold">
                            <p:stCondLst>
                              <p:cond delay="999"/>
                            </p:stCondLst>
                            <p:childTnLst>
                              <p:par>
                                <p:cTn id="13" presetClass="entr" nodeType="afterEffect" presetSubtype="2" presetID="2" grpId="3" fill="hold">
                                  <p:stCondLst>
                                    <p:cond delay="0"/>
                                  </p:stCondLst>
                                  <p:iterate type="el" backwards="0">
                                    <p:tmAbs val="0"/>
                                  </p:iterate>
                                  <p:childTnLst>
                                    <p:set>
                                      <p:cBhvr>
                                        <p:cTn id="14" fill="hold"/>
                                        <p:tgtEl>
                                          <p:spTgt spid="4316"/>
                                        </p:tgtEl>
                                        <p:attrNameLst>
                                          <p:attrName>style.visibility</p:attrName>
                                        </p:attrNameLst>
                                      </p:cBhvr>
                                      <p:to>
                                        <p:strVal val="visible"/>
                                      </p:to>
                                    </p:set>
                                    <p:anim calcmode="lin" valueType="num">
                                      <p:cBhvr>
                                        <p:cTn id="15" dur="500" fill="hold"/>
                                        <p:tgtEl>
                                          <p:spTgt spid="4316"/>
                                        </p:tgtEl>
                                        <p:attrNameLst>
                                          <p:attrName>ppt_x</p:attrName>
                                        </p:attrNameLst>
                                      </p:cBhvr>
                                      <p:tavLst>
                                        <p:tav tm="0">
                                          <p:val>
                                            <p:strVal val="1+#ppt_w/2"/>
                                          </p:val>
                                        </p:tav>
                                        <p:tav tm="100000">
                                          <p:val>
                                            <p:strVal val="#ppt_x"/>
                                          </p:val>
                                        </p:tav>
                                      </p:tavLst>
                                    </p:anim>
                                    <p:anim calcmode="lin" valueType="num">
                                      <p:cBhvr>
                                        <p:cTn id="16" dur="500" fill="hold"/>
                                        <p:tgtEl>
                                          <p:spTgt spid="4316"/>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Class="exit" nodeType="clickEffect" presetID="10" grpId="4" fill="hold">
                                  <p:stCondLst>
                                    <p:cond delay="0"/>
                                  </p:stCondLst>
                                  <p:iterate type="el" backwards="0">
                                    <p:tmAbs val="0"/>
                                  </p:iterate>
                                  <p:childTnLst>
                                    <p:animEffect filter="fade" transition="out">
                                      <p:cBhvr>
                                        <p:cTn id="20" dur="500" fill="hold"/>
                                        <p:tgtEl>
                                          <p:spTgt spid="4316"/>
                                        </p:tgtEl>
                                      </p:cBhvr>
                                    </p:animEffect>
                                    <p:set>
                                      <p:cBhvr>
                                        <p:cTn id="21" fill="hold">
                                          <p:stCondLst>
                                            <p:cond delay="499"/>
                                          </p:stCondLst>
                                        </p:cTn>
                                        <p:tgtEl>
                                          <p:spTgt spid="4316"/>
                                        </p:tgtEl>
                                        <p:attrNameLst>
                                          <p:attrName>style.visibility</p:attrName>
                                        </p:attrNameLst>
                                      </p:cBhvr>
                                      <p:to>
                                        <p:strVal val="hidden"/>
                                      </p:to>
                                    </p:set>
                                  </p:childTnLst>
                                </p:cTn>
                              </p:par>
                            </p:childTnLst>
                          </p:cTn>
                        </p:par>
                        <p:par>
                          <p:cTn id="22" fill="hold">
                            <p:stCondLst>
                              <p:cond delay="500"/>
                            </p:stCondLst>
                            <p:childTnLst>
                              <p:par>
                                <p:cTn id="23" presetClass="entr" nodeType="afterEffect" presetSubtype="2" presetID="2" grpId="5" fill="hold">
                                  <p:stCondLst>
                                    <p:cond delay="0"/>
                                  </p:stCondLst>
                                  <p:iterate type="el" backwards="0">
                                    <p:tmAbs val="0"/>
                                  </p:iterate>
                                  <p:childTnLst>
                                    <p:set>
                                      <p:cBhvr>
                                        <p:cTn id="24" fill="hold"/>
                                        <p:tgtEl>
                                          <p:spTgt spid="4331"/>
                                        </p:tgtEl>
                                        <p:attrNameLst>
                                          <p:attrName>style.visibility</p:attrName>
                                        </p:attrNameLst>
                                      </p:cBhvr>
                                      <p:to>
                                        <p:strVal val="visible"/>
                                      </p:to>
                                    </p:set>
                                    <p:anim calcmode="lin" valueType="num">
                                      <p:cBhvr>
                                        <p:cTn id="25" dur="500" fill="hold"/>
                                        <p:tgtEl>
                                          <p:spTgt spid="4331"/>
                                        </p:tgtEl>
                                        <p:attrNameLst>
                                          <p:attrName>ppt_x</p:attrName>
                                        </p:attrNameLst>
                                      </p:cBhvr>
                                      <p:tavLst>
                                        <p:tav tm="0">
                                          <p:val>
                                            <p:strVal val="1+#ppt_w/2"/>
                                          </p:val>
                                        </p:tav>
                                        <p:tav tm="100000">
                                          <p:val>
                                            <p:strVal val="#ppt_x"/>
                                          </p:val>
                                        </p:tav>
                                      </p:tavLst>
                                    </p:anim>
                                    <p:anim calcmode="lin" valueType="num">
                                      <p:cBhvr>
                                        <p:cTn id="26" dur="500" fill="hold"/>
                                        <p:tgtEl>
                                          <p:spTgt spid="433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ID="10" grpId="6" fill="hold">
                                  <p:stCondLst>
                                    <p:cond delay="0"/>
                                  </p:stCondLst>
                                  <p:iterate type="el" backwards="0">
                                    <p:tmAbs val="0"/>
                                  </p:iterate>
                                  <p:childTnLst>
                                    <p:set>
                                      <p:cBhvr>
                                        <p:cTn id="30" fill="hold"/>
                                        <p:tgtEl>
                                          <p:spTgt spid="4336"/>
                                        </p:tgtEl>
                                        <p:attrNameLst>
                                          <p:attrName>style.visibility</p:attrName>
                                        </p:attrNameLst>
                                      </p:cBhvr>
                                      <p:to>
                                        <p:strVal val="visible"/>
                                      </p:to>
                                    </p:set>
                                    <p:animEffect filter="fade" transition="in">
                                      <p:cBhvr>
                                        <p:cTn id="31" dur="499"/>
                                        <p:tgtEl>
                                          <p:spTgt spid="4336"/>
                                        </p:tgtEl>
                                      </p:cBhvr>
                                    </p:animEffect>
                                  </p:childTnLst>
                                </p:cTn>
                              </p:par>
                            </p:childTnLst>
                          </p:cTn>
                        </p:par>
                      </p:childTnLst>
                    </p:cTn>
                  </p:par>
                  <p:par>
                    <p:cTn id="32" fill="hold">
                      <p:stCondLst>
                        <p:cond delay="indefinite"/>
                      </p:stCondLst>
                      <p:childTnLst>
                        <p:par>
                          <p:cTn id="33" fill="hold">
                            <p:stCondLst>
                              <p:cond delay="0"/>
                            </p:stCondLst>
                            <p:childTnLst>
                              <p:par>
                                <p:cTn id="34" presetClass="entr" nodeType="clickEffect" presetID="10" grpId="7" fill="hold">
                                  <p:stCondLst>
                                    <p:cond delay="0"/>
                                  </p:stCondLst>
                                  <p:iterate type="el" backwards="0">
                                    <p:tmAbs val="0"/>
                                  </p:iterate>
                                  <p:childTnLst>
                                    <p:set>
                                      <p:cBhvr>
                                        <p:cTn id="35" fill="hold"/>
                                        <p:tgtEl>
                                          <p:spTgt spid="4325"/>
                                        </p:tgtEl>
                                        <p:attrNameLst>
                                          <p:attrName>style.visibility</p:attrName>
                                        </p:attrNameLst>
                                      </p:cBhvr>
                                      <p:to>
                                        <p:strVal val="visible"/>
                                      </p:to>
                                    </p:set>
                                    <p:animEffect filter="fade" transition="in">
                                      <p:cBhvr>
                                        <p:cTn id="36" dur="500"/>
                                        <p:tgtEl>
                                          <p:spTgt spid="4325"/>
                                        </p:tgtEl>
                                      </p:cBhvr>
                                    </p:animEffect>
                                  </p:childTnLst>
                                </p:cTn>
                              </p:par>
                            </p:childTnLst>
                          </p:cTn>
                        </p:par>
                      </p:childTnLst>
                    </p:cTn>
                  </p:par>
                  <p:par>
                    <p:cTn id="37" fill="hold">
                      <p:stCondLst>
                        <p:cond delay="indefinite"/>
                      </p:stCondLst>
                      <p:childTnLst>
                        <p:par>
                          <p:cTn id="38" fill="hold">
                            <p:stCondLst>
                              <p:cond delay="0"/>
                            </p:stCondLst>
                            <p:childTnLst>
                              <p:par>
                                <p:cTn id="39" presetClass="entr" nodeType="clickEffect" presetID="10" grpId="8" fill="hold">
                                  <p:stCondLst>
                                    <p:cond delay="0"/>
                                  </p:stCondLst>
                                  <p:iterate type="el" backwards="0">
                                    <p:tmAbs val="0"/>
                                  </p:iterate>
                                  <p:childTnLst>
                                    <p:set>
                                      <p:cBhvr>
                                        <p:cTn id="40" fill="hold"/>
                                        <p:tgtEl>
                                          <p:spTgt spid="4322"/>
                                        </p:tgtEl>
                                        <p:attrNameLst>
                                          <p:attrName>style.visibility</p:attrName>
                                        </p:attrNameLst>
                                      </p:cBhvr>
                                      <p:to>
                                        <p:strVal val="visible"/>
                                      </p:to>
                                    </p:set>
                                    <p:animEffect filter="fade" transition="in">
                                      <p:cBhvr>
                                        <p:cTn id="41" dur="500"/>
                                        <p:tgtEl>
                                          <p:spTgt spid="43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25" grpId="7"/>
      <p:bldP build="whole" bldLvl="1" animBg="1" rev="0" advAuto="0" spid="4328" grpId="1"/>
      <p:bldP build="whole" bldLvl="1" animBg="1" rev="0" advAuto="0" spid="4322" grpId="8"/>
      <p:bldP build="whole" bldLvl="1" animBg="1" rev="0" advAuto="0" spid="4331" grpId="5"/>
      <p:bldP build="whole" bldLvl="1" animBg="1" rev="0" advAuto="0" spid="4336" grpId="6"/>
      <p:bldP build="whole" bldLvl="1" animBg="1" rev="0" advAuto="0" spid="4316" grpId="3"/>
      <p:bldP build="whole" bldLvl="1" animBg="1" rev="0" advAuto="0" spid="4319" grpId="2"/>
      <p:bldP build="whole" bldLvl="1" animBg="1" rev="0" advAuto="0" spid="4316" grpId="4"/>
    </p:bldLst>
  </p:timing>
</p:sld>
</file>

<file path=ppt/slides/slide1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0" name="Mark 13:19"/>
          <p:cNvSpPr txBox="1"/>
          <p:nvPr>
            <p:ph type="title"/>
          </p:nvPr>
        </p:nvSpPr>
        <p:spPr>
          <a:xfrm>
            <a:off x="2438400" y="1054100"/>
            <a:ext cx="19519900" cy="1727200"/>
          </a:xfrm>
          <a:prstGeom prst="rect">
            <a:avLst/>
          </a:prstGeom>
        </p:spPr>
        <p:txBody>
          <a:bodyPr/>
          <a:lstStyle>
            <a:lvl1pPr defTabSz="817244" rtl="1">
              <a:defRPr sz="10395"/>
            </a:lvl1pPr>
          </a:lstStyle>
          <a:p>
            <a:pPr/>
            <a:r>
              <a:t>مرقس 13: 19</a:t>
            </a:r>
          </a:p>
        </p:txBody>
      </p:sp>
      <p:sp>
        <p:nvSpPr>
          <p:cNvPr id="4341" name="For those days will be a time of tribulation such as has not occurred since the beginning of the creation, which God created until now, and never will."/>
          <p:cNvSpPr txBox="1"/>
          <p:nvPr>
            <p:ph type="body" idx="1"/>
          </p:nvPr>
        </p:nvSpPr>
        <p:spPr>
          <a:xfrm>
            <a:off x="2341769" y="3400731"/>
            <a:ext cx="19519902" cy="8458202"/>
          </a:xfrm>
          <a:prstGeom prst="rect">
            <a:avLst/>
          </a:prstGeom>
        </p:spPr>
        <p:txBody>
          <a:bodyPr/>
          <a:lstStyle/>
          <a:p>
            <a:pPr marR="40639" indent="40639" algn="r" defTabSz="914400" rtl="1">
              <a:lnSpc>
                <a:spcPct val="120000"/>
              </a:lnSpc>
              <a:spcBef>
                <a:spcPts val="2100"/>
              </a:spcBef>
              <a:defRPr>
                <a:effectLst/>
                <a:uFill>
                  <a:solidFill>
                    <a:srgbClr val="000000"/>
                  </a:solidFill>
                </a:uFill>
              </a:defRPr>
            </a:pPr>
            <a:r>
              <a:t>لأَنَّهُ يَكُونُ فِي تِلْكَ الأَيَّامِ ضِيقٌ لَمْ يَكُنْ مِثْلُهُ </a:t>
            </a:r>
            <a:r>
              <a:rPr>
                <a:solidFill>
                  <a:srgbClr val="FFFF00"/>
                </a:solidFill>
              </a:rPr>
              <a:t>مُنْذُ ابْتِدَاءِ الْخَلِيقَةِ </a:t>
            </a:r>
            <a:r>
              <a:t>الَّتِي خَلَقَهَا اللَّهُ إِلَى الآنَ وَلَنْ يَكُونَ.</a:t>
            </a:r>
            <a:endParaRPr>
              <a:solidFill>
                <a:srgbClr val="000000"/>
              </a:solidFill>
            </a:endParaRPr>
          </a:p>
          <a:p>
            <a:pPr marR="40639" indent="40639" algn="r" defTabSz="914400">
              <a:lnSpc>
                <a:spcPct val="120000"/>
              </a:lnSpc>
              <a:spcBef>
                <a:spcPts val="2100"/>
              </a:spcBef>
              <a:defRPr>
                <a:solidFill>
                  <a:srgbClr val="000000"/>
                </a:solidFill>
                <a:effectLst/>
                <a:uFill>
                  <a:solidFill>
                    <a:srgbClr val="000000"/>
                  </a:solidFill>
                </a:uFill>
              </a:defRPr>
            </a:pPr>
            <a:r>
              <a:t> </a:t>
            </a:r>
          </a:p>
        </p:txBody>
      </p:sp>
    </p:spTree>
  </p:cSld>
  <p:clrMapOvr>
    <a:masterClrMapping/>
  </p:clrMapOvr>
  <p:transition xmlns:p14="http://schemas.microsoft.com/office/powerpoint/2010/main" spd="med" advClick="1"/>
</p:sld>
</file>

<file path=ppt/slides/slide1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3" name="Luke 11:50–51"/>
          <p:cNvSpPr txBox="1"/>
          <p:nvPr>
            <p:ph type="title"/>
          </p:nvPr>
        </p:nvSpPr>
        <p:spPr>
          <a:xfrm>
            <a:off x="2438400" y="1079500"/>
            <a:ext cx="19519900" cy="1727200"/>
          </a:xfrm>
          <a:prstGeom prst="rect">
            <a:avLst/>
          </a:prstGeom>
        </p:spPr>
        <p:txBody>
          <a:bodyPr/>
          <a:lstStyle>
            <a:lvl1pPr defTabSz="817244" rtl="1">
              <a:defRPr sz="10395"/>
            </a:lvl1pPr>
          </a:lstStyle>
          <a:p>
            <a:pPr/>
            <a:r>
              <a:t>لوقا 11: 50- 51</a:t>
            </a:r>
          </a:p>
        </p:txBody>
      </p:sp>
      <p:sp>
        <p:nvSpPr>
          <p:cNvPr id="4344" name="50 so that the blood of all the prophets, shed since the foundation of the world, may be charged against this generation;…"/>
          <p:cNvSpPr txBox="1"/>
          <p:nvPr>
            <p:ph type="body" idx="1"/>
          </p:nvPr>
        </p:nvSpPr>
        <p:spPr>
          <a:xfrm>
            <a:off x="2438400" y="3185784"/>
            <a:ext cx="19519900" cy="8458201"/>
          </a:xfrm>
          <a:prstGeom prst="rect">
            <a:avLst/>
          </a:prstGeom>
        </p:spPr>
        <p:txBody>
          <a:bodyPr/>
          <a:lstStyle/>
          <a:p>
            <a:pPr marR="40639" indent="40639" algn="r" defTabSz="914400" rtl="1">
              <a:lnSpc>
                <a:spcPct val="110000"/>
              </a:lnSpc>
              <a:spcBef>
                <a:spcPts val="2100"/>
              </a:spcBef>
              <a:defRPr>
                <a:solidFill>
                  <a:srgbClr val="000000"/>
                </a:solidFill>
                <a:effectLst/>
                <a:uFill>
                  <a:solidFill>
                    <a:srgbClr val="000000"/>
                  </a:solidFill>
                </a:uFill>
              </a:defRPr>
            </a:pPr>
            <a:r>
              <a:t>ل</a:t>
            </a:r>
            <a:r>
              <a:rPr>
                <a:solidFill>
                  <a:srgbClr val="FFFFFF"/>
                </a:solidFill>
              </a:rPr>
              <a:t>ِكَيْ يُطْلَبَ مِنْ هَذَا الْجِيلِ دَمُ جَمِيعِ الأَنْبِيَاءِ الْمُهْرَقُ </a:t>
            </a:r>
            <a:r>
              <a:rPr>
                <a:solidFill>
                  <a:srgbClr val="FFFF00"/>
                </a:solidFill>
              </a:rPr>
              <a:t>مُنْذُ إِنْشَاءِ الْعَالَمِ</a:t>
            </a:r>
            <a:r>
              <a:rPr>
                <a:solidFill>
                  <a:srgbClr val="FFFF00"/>
                </a:solidFill>
              </a:rPr>
              <a:t> </a:t>
            </a:r>
            <a:r>
              <a:rPr>
                <a:solidFill>
                  <a:srgbClr val="FFFB00"/>
                </a:solidFill>
              </a:rPr>
              <a:t>مِنْ دَمِ هَابِيلَ</a:t>
            </a:r>
            <a:r>
              <a:t> </a:t>
            </a:r>
            <a:r>
              <a:rPr>
                <a:solidFill>
                  <a:srgbClr val="FFFFFF"/>
                </a:solidFill>
              </a:rPr>
              <a:t>إِلَى دَمِ زَكَرِيَّا الَّذِي أُهْلِكَ بَيْنَ الْمَذْبَحِ وَالْبَيْتِ. نَعَمْ أَقُولُ لَكُمْ: إِنَّهُ يُطْلَبُ مِنْ هَذَا الْجِيلِ!</a:t>
            </a:r>
            <a:r>
              <a:rPr>
                <a:solidFill>
                  <a:srgbClr val="FFFFFF"/>
                </a:solidFill>
              </a:rPr>
              <a:t> </a:t>
            </a:r>
          </a:p>
        </p:txBody>
      </p:sp>
    </p:spTree>
  </p:cSld>
  <p:clrMapOvr>
    <a:masterClrMapping/>
  </p:clrMapOvr>
  <p:transition xmlns:p14="http://schemas.microsoft.com/office/powerpoint/2010/main" spd="med" advClick="1"/>
</p:sld>
</file>

<file path=ppt/slides/slide1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46" name="Rounded Rectangle"/>
          <p:cNvSpPr/>
          <p:nvPr/>
        </p:nvSpPr>
        <p:spPr>
          <a:xfrm>
            <a:off x="5397500" y="1663700"/>
            <a:ext cx="9779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347" name="Rounded Rectangle"/>
          <p:cNvSpPr/>
          <p:nvPr/>
        </p:nvSpPr>
        <p:spPr>
          <a:xfrm>
            <a:off x="5473700" y="1854200"/>
            <a:ext cx="9017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348" name="Rounded Rectangle"/>
          <p:cNvSpPr/>
          <p:nvPr/>
        </p:nvSpPr>
        <p:spPr>
          <a:xfrm>
            <a:off x="5613400" y="2044700"/>
            <a:ext cx="7620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349" name="10-3-121_ComingtoGripswithGenesis"/>
          <p:cNvSpPr txBox="1"/>
          <p:nvPr/>
        </p:nvSpPr>
        <p:spPr>
          <a:xfrm>
            <a:off x="1332060" y="13970000"/>
            <a:ext cx="11101439"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5600">
                <a:latin typeface="Gill Sans"/>
                <a:ea typeface="Gill Sans"/>
                <a:cs typeface="Gill Sans"/>
                <a:sym typeface="Gill Sans"/>
              </a:defRPr>
            </a:lvl1pPr>
          </a:lstStyle>
          <a:p>
            <a:pPr/>
            <a:r>
              <a:t>10-3-121_ComingtoGripswithGenesis</a:t>
            </a:r>
          </a:p>
        </p:txBody>
      </p:sp>
      <p:sp>
        <p:nvSpPr>
          <p:cNvPr id="4350" name="Coming to Grips with Genesis"/>
          <p:cNvSpPr txBox="1"/>
          <p:nvPr>
            <p:ph type="title"/>
          </p:nvPr>
        </p:nvSpPr>
        <p:spPr>
          <a:xfrm>
            <a:off x="1828800" y="914400"/>
            <a:ext cx="21488400" cy="1828800"/>
          </a:xfrm>
          <a:prstGeom prst="rect">
            <a:avLst/>
          </a:prstGeom>
        </p:spPr>
        <p:txBody>
          <a:bodyPr anchor="t"/>
          <a:lstStyle/>
          <a:p>
            <a:pPr/>
            <a:r>
              <a:t>Coming to Grips with Genesis</a:t>
            </a:r>
          </a:p>
        </p:txBody>
      </p:sp>
      <p:pic>
        <p:nvPicPr>
          <p:cNvPr id="4351" name="10-3-121_ComingtoGripswithGenesis_MultiRt.png" descr="10-3-121_ComingtoGripswithGenesis_MultiRt.png"/>
          <p:cNvPicPr>
            <a:picLocks noChangeAspect="1"/>
          </p:cNvPicPr>
          <p:nvPr/>
        </p:nvPicPr>
        <p:blipFill>
          <a:blip r:embed="rId2">
            <a:extLst/>
          </a:blip>
          <a:stretch>
            <a:fillRect/>
          </a:stretch>
        </p:blipFill>
        <p:spPr>
          <a:xfrm>
            <a:off x="-965200" y="2641600"/>
            <a:ext cx="11353800" cy="11353800"/>
          </a:xfrm>
          <a:prstGeom prst="rect">
            <a:avLst/>
          </a:prstGeom>
          <a:ln w="12700">
            <a:miter lim="400000"/>
          </a:ln>
        </p:spPr>
      </p:pic>
      <p:sp>
        <p:nvSpPr>
          <p:cNvPr id="4352" name="Rounded Rectangle"/>
          <p:cNvSpPr/>
          <p:nvPr/>
        </p:nvSpPr>
        <p:spPr>
          <a:xfrm>
            <a:off x="863600" y="876300"/>
            <a:ext cx="227584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353" name="Rounded Rectangle"/>
          <p:cNvSpPr/>
          <p:nvPr/>
        </p:nvSpPr>
        <p:spPr>
          <a:xfrm>
            <a:off x="13125586" y="7622327"/>
            <a:ext cx="12896714" cy="2385273"/>
          </a:xfrm>
          <a:prstGeom prst="roundRect">
            <a:avLst>
              <a:gd name="adj" fmla="val 7987"/>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354" name="Chapter on the Jesus’ view of Genesis &amp; age of the earth"/>
          <p:cNvSpPr txBox="1"/>
          <p:nvPr/>
        </p:nvSpPr>
        <p:spPr>
          <a:xfrm>
            <a:off x="9042400" y="4124275"/>
            <a:ext cx="11101438" cy="233171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825500" rtl="1">
              <a:defRPr sz="6400">
                <a:solidFill>
                  <a:srgbClr val="FFFB00"/>
                </a:solidFill>
                <a:latin typeface="+mj-lt"/>
                <a:ea typeface="+mj-ea"/>
                <a:cs typeface="+mj-cs"/>
                <a:sym typeface="Helvetica"/>
              </a:defRPr>
            </a:lvl1pPr>
          </a:lstStyle>
          <a:p>
            <a:pPr/>
            <a:r>
              <a:t>فصل يتناول رأي يسوع في التكوين وفي عمر الأرض</a:t>
            </a:r>
          </a:p>
        </p:txBody>
      </p:sp>
      <p:sp>
        <p:nvSpPr>
          <p:cNvPr id="4355" name="ed. by Dr. Terry Mortenson…"/>
          <p:cNvSpPr txBox="1"/>
          <p:nvPr/>
        </p:nvSpPr>
        <p:spPr>
          <a:xfrm>
            <a:off x="15551878" y="7920905"/>
            <a:ext cx="6427750" cy="17876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825500" rtl="1">
              <a:defRPr sz="6000">
                <a:solidFill>
                  <a:srgbClr val="444444"/>
                </a:solidFill>
                <a:latin typeface="Calibri"/>
                <a:ea typeface="Calibri"/>
                <a:cs typeface="Calibri"/>
                <a:sym typeface="Calibri"/>
              </a:defRPr>
            </a:pPr>
            <a:r>
              <a:t>حرَّره د. تيري مورتنسون</a:t>
            </a:r>
          </a:p>
          <a:p>
            <a:pPr algn="r" defTabSz="825500" rtl="1">
              <a:defRPr sz="6000">
                <a:solidFill>
                  <a:srgbClr val="444444"/>
                </a:solidFill>
                <a:latin typeface="Calibri"/>
                <a:ea typeface="Calibri"/>
                <a:cs typeface="Calibri"/>
                <a:sym typeface="Calibri"/>
              </a:defRPr>
            </a:pPr>
            <a:r>
              <a:t>و د. ثين هـ. أوري</a:t>
            </a:r>
          </a:p>
        </p:txBody>
      </p:sp>
      <p:sp>
        <p:nvSpPr>
          <p:cNvPr id="4356" name="Coming to Grips with Genesis"/>
          <p:cNvSpPr txBox="1"/>
          <p:nvPr/>
        </p:nvSpPr>
        <p:spPr>
          <a:xfrm>
            <a:off x="3196281" y="1079500"/>
            <a:ext cx="18753438" cy="1579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825500" rtl="1">
              <a:defRPr b="1" sz="11600">
                <a:solidFill>
                  <a:srgbClr val="444444"/>
                </a:solidFill>
                <a:latin typeface="Calibri"/>
                <a:ea typeface="Calibri"/>
                <a:cs typeface="Calibri"/>
                <a:sym typeface="Calibri"/>
              </a:defRPr>
            </a:lvl1pPr>
          </a:lstStyle>
          <a:p>
            <a:pPr/>
            <a:r>
              <a:t>التعامل مع سفر التكوين</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57" name="“The most serious problem for the modern reader of Genesis is to know how to relate Genesis 1–11 to current scientific and historical knowledge. The issues here are so vast, that I can only point to some of the many studies available (see bibliography) a"/>
          <p:cNvSpPr txBox="1"/>
          <p:nvPr>
            <p:ph type="title"/>
          </p:nvPr>
        </p:nvSpPr>
        <p:spPr>
          <a:xfrm>
            <a:off x="2463800" y="1384300"/>
            <a:ext cx="14991862" cy="9761833"/>
          </a:xfrm>
          <a:prstGeom prst="rect">
            <a:avLst/>
          </a:prstGeom>
        </p:spPr>
        <p:txBody>
          <a:bodyPr/>
          <a:lstStyle/>
          <a:p>
            <a:pPr algn="r" rtl="1">
              <a:defRPr/>
            </a:pPr>
            <a:r>
              <a:t>«إنَّ أخطر مشكلة تواجه القارئ الحديث لسفر التكوين هو معرفة كيفيَّة ربط التكوين 1-11 بالمعرفة العلميَّة والتاريخيَّة الحاليَّة. القضايا هنا كبيرة للغاية، </a:t>
            </a:r>
            <a:r>
              <a:rPr>
                <a:solidFill>
                  <a:srgbClr val="FFFF00"/>
                </a:solidFill>
              </a:rPr>
              <a:t>بحيث لا يمكنني سوى أن أشير إلى بعض الدراسات الكثيرة المُتاحَة </a:t>
            </a:r>
            <a:r>
              <a:t>(انظرْ المراجع) وأن أحثَّ على قراءة سفر التكوين وفقًا لشروطه الخاصَّة، وليس شروطنا.»</a:t>
            </a:r>
          </a:p>
        </p:txBody>
      </p:sp>
      <p:sp>
        <p:nvSpPr>
          <p:cNvPr id="3258" name="Gordon J. Wenham, Word Biblical Commentary: Genesis 1–11 (Dallas, TX: Word, 1987), p. lii-liii."/>
          <p:cNvSpPr txBox="1"/>
          <p:nvPr>
            <p:ph type="body" sz="quarter" idx="1"/>
          </p:nvPr>
        </p:nvSpPr>
        <p:spPr>
          <a:xfrm>
            <a:off x="2438400" y="11042650"/>
            <a:ext cx="19481800" cy="1689100"/>
          </a:xfrm>
          <a:prstGeom prst="rect">
            <a:avLst/>
          </a:prstGeom>
        </p:spPr>
        <p:txBody>
          <a:bodyPr/>
          <a:lstStyle/>
          <a:p>
            <a:pPr>
              <a:defRPr sz="4400"/>
            </a:pPr>
            <a:r>
              <a:t>Gordon J. Wenham, </a:t>
            </a:r>
            <a:r>
              <a:rPr i="1"/>
              <a:t>Word Biblical Commentary: Genesis 1–11</a:t>
            </a:r>
            <a:r>
              <a:t> (Dallas, TX: Word, 1987), p. lii-liii.</a:t>
            </a:r>
          </a:p>
        </p:txBody>
      </p:sp>
      <p:pic>
        <p:nvPicPr>
          <p:cNvPr id="3259" name="Wenham, Gordon.jpg" descr="Wenham, Gordon.jpg"/>
          <p:cNvPicPr>
            <a:picLocks noChangeAspect="1"/>
          </p:cNvPicPr>
          <p:nvPr/>
        </p:nvPicPr>
        <p:blipFill>
          <a:blip r:embed="rId3">
            <a:extLst/>
          </a:blip>
          <a:stretch>
            <a:fillRect/>
          </a:stretch>
        </p:blipFill>
        <p:spPr>
          <a:xfrm>
            <a:off x="17885458" y="1384300"/>
            <a:ext cx="4512214" cy="4512213"/>
          </a:xfrm>
          <a:prstGeom prst="rect">
            <a:avLst/>
          </a:prstGeom>
          <a:ln w="25400">
            <a:solidFill>
              <a:srgbClr val="FFFFFF"/>
            </a:solidFill>
            <a:miter lim="400000"/>
          </a:ln>
        </p:spPr>
      </p:pic>
    </p:spTree>
  </p:cSld>
  <p:clrMapOvr>
    <a:masterClrMapping/>
  </p:clrMapOvr>
  <p:transition xmlns:p14="http://schemas.microsoft.com/office/powerpoint/2010/main" spd="med" advClick="1"/>
</p:sld>
</file>

<file path=ppt/slides/slide1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58" name="For since the creation of the world His invisible attributes, His eternal power and divine nature, have been clearly seen, being understood through what has been made, so that they are without excuse."/>
          <p:cNvSpPr txBox="1"/>
          <p:nvPr>
            <p:ph type="body" sz="quarter" idx="1"/>
          </p:nvPr>
        </p:nvSpPr>
        <p:spPr>
          <a:xfrm>
            <a:off x="6890132" y="3636809"/>
            <a:ext cx="15045056" cy="4147853"/>
          </a:xfrm>
          <a:prstGeom prst="rect">
            <a:avLst/>
          </a:prstGeom>
        </p:spPr>
        <p:txBody>
          <a:bodyPr/>
          <a:lstStyle/>
          <a:p>
            <a:pPr marR="40639" indent="40639" algn="r" defTabSz="914400" rtl="1">
              <a:spcBef>
                <a:spcPts val="1900"/>
              </a:spcBef>
              <a:defRPr>
                <a:effectLst/>
                <a:uFill>
                  <a:solidFill>
                    <a:srgbClr val="000000"/>
                  </a:solidFill>
                </a:uFill>
              </a:defRPr>
            </a:pPr>
            <a:r>
              <a:t>لأَنَّ </a:t>
            </a:r>
            <a:r>
              <a:rPr>
                <a:solidFill>
                  <a:srgbClr val="FFFF00"/>
                </a:solidFill>
              </a:rPr>
              <a:t>مُنْذُ خَلْقِ الْعَالَمِ </a:t>
            </a:r>
            <a:r>
              <a:t>تُرَى أُمُورُهُ غَيْرُ الْمَنْظُورَةِ وَقُدْرَتُهُ السَّرْمَدِيَّةُ وَلاَهُوتُهُ مُدْرَكَةً بِالْمَصْنُوعَاتِ حَتَّى إِنَّهُمْ بِلاَ عُذْرٍ.</a:t>
            </a:r>
            <a:r>
              <a:t> </a:t>
            </a:r>
          </a:p>
        </p:txBody>
      </p:sp>
      <p:pic>
        <p:nvPicPr>
          <p:cNvPr id="4359" name="10-3-121_ComingtoGripswithGenesis_MultiRt.png" descr="10-3-121_ComingtoGripswithGenesis_MultiRt.png"/>
          <p:cNvPicPr>
            <a:picLocks noChangeAspect="1"/>
          </p:cNvPicPr>
          <p:nvPr/>
        </p:nvPicPr>
        <p:blipFill>
          <a:blip r:embed="rId3">
            <a:extLst/>
          </a:blip>
          <a:stretch>
            <a:fillRect/>
          </a:stretch>
        </p:blipFill>
        <p:spPr>
          <a:xfrm>
            <a:off x="1137547" y="2936658"/>
            <a:ext cx="6950268" cy="6950267"/>
          </a:xfrm>
          <a:prstGeom prst="rect">
            <a:avLst/>
          </a:prstGeom>
          <a:ln w="12700">
            <a:miter lim="400000"/>
          </a:ln>
        </p:spPr>
      </p:pic>
      <p:sp>
        <p:nvSpPr>
          <p:cNvPr id="4360" name="Romans 1:20 (NASB)"/>
          <p:cNvSpPr txBox="1"/>
          <p:nvPr/>
        </p:nvSpPr>
        <p:spPr>
          <a:xfrm>
            <a:off x="2451100" y="1397000"/>
            <a:ext cx="19507200" cy="1734800"/>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r" defTabSz="825500" rtl="1">
              <a:defRPr b="1" sz="10500">
                <a:solidFill>
                  <a:srgbClr val="FFFFFF"/>
                </a:solidFill>
                <a:latin typeface="+mj-lt"/>
                <a:ea typeface="+mj-ea"/>
                <a:cs typeface="+mj-cs"/>
                <a:sym typeface="Helvetica"/>
              </a:defRPr>
            </a:lvl1pPr>
          </a:lstStyle>
          <a:p>
            <a:pPr/>
            <a:r>
              <a:t>رومية 1: 20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359"/>
                                        </p:tgtEl>
                                        <p:attrNameLst>
                                          <p:attrName>style.visibility</p:attrName>
                                        </p:attrNameLst>
                                      </p:cBhvr>
                                      <p:to>
                                        <p:strVal val="visible"/>
                                      </p:to>
                                    </p:set>
                                    <p:animEffect filter="fade" transition="in">
                                      <p:cBhvr>
                                        <p:cTn id="7" dur="499"/>
                                        <p:tgtEl>
                                          <p:spTgt spid="43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59" grpId="1"/>
    </p:bldLst>
  </p:timing>
</p:sld>
</file>

<file path=ppt/slides/slide1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4" name="Isaiah 40:21"/>
          <p:cNvSpPr txBox="1"/>
          <p:nvPr>
            <p:ph type="title"/>
          </p:nvPr>
        </p:nvSpPr>
        <p:spPr>
          <a:prstGeom prst="rect">
            <a:avLst/>
          </a:prstGeom>
        </p:spPr>
        <p:txBody>
          <a:bodyPr/>
          <a:lstStyle>
            <a:lvl1pPr defTabSz="817244" rtl="1">
              <a:defRPr sz="10395"/>
            </a:lvl1pPr>
          </a:lstStyle>
          <a:p>
            <a:pPr/>
            <a:r>
              <a:t>إشعياء 40: 21</a:t>
            </a:r>
          </a:p>
        </p:txBody>
      </p:sp>
      <p:sp>
        <p:nvSpPr>
          <p:cNvPr id="4365" name="Do you not know?…"/>
          <p:cNvSpPr txBox="1"/>
          <p:nvPr>
            <p:ph type="body" sz="half" idx="1"/>
          </p:nvPr>
        </p:nvSpPr>
        <p:spPr>
          <a:xfrm>
            <a:off x="7759566" y="3607148"/>
            <a:ext cx="11704663" cy="8458201"/>
          </a:xfrm>
          <a:prstGeom prst="rect">
            <a:avLst/>
          </a:prstGeom>
        </p:spPr>
        <p:txBody>
          <a:bodyPr/>
          <a:lstStyle/>
          <a:p>
            <a:pPr marR="40639" indent="40639" algn="r" defTabSz="914400" rtl="1">
              <a:lnSpc>
                <a:spcPct val="120000"/>
              </a:lnSpc>
              <a:defRPr sz="6600">
                <a:effectLst/>
                <a:uFill>
                  <a:solidFill>
                    <a:srgbClr val="000000"/>
                  </a:solidFill>
                </a:uFill>
              </a:defRPr>
            </a:pPr>
            <a:r>
              <a:t>أَلاَ تَعْلَمُونَ؟ </a:t>
            </a:r>
          </a:p>
          <a:p>
            <a:pPr marR="40639" indent="40639" algn="r" defTabSz="914400" rtl="1">
              <a:lnSpc>
                <a:spcPct val="120000"/>
              </a:lnSpc>
              <a:defRPr sz="6600">
                <a:effectLst/>
                <a:uFill>
                  <a:solidFill>
                    <a:srgbClr val="000000"/>
                  </a:solidFill>
                </a:uFill>
              </a:defRPr>
            </a:pPr>
            <a:r>
              <a:t>    </a:t>
            </a:r>
            <a:r>
              <a:t>أَلاَ تَسْمَعُونَ؟</a:t>
            </a:r>
            <a:endParaRPr>
              <a:solidFill>
                <a:srgbClr val="000000"/>
              </a:solidFill>
            </a:endParaRPr>
          </a:p>
          <a:p>
            <a:pPr marR="40639" indent="40639" algn="r" defTabSz="914400" rtl="1">
              <a:lnSpc>
                <a:spcPct val="120000"/>
              </a:lnSpc>
              <a:defRPr sz="6600">
                <a:effectLst/>
                <a:uFill>
                  <a:solidFill>
                    <a:srgbClr val="000000"/>
                  </a:solidFill>
                </a:uFill>
              </a:defRPr>
            </a:pPr>
            <a:r>
              <a:t>أَلَمْ تُخْبَرُوا</a:t>
            </a:r>
            <a:endParaRPr>
              <a:solidFill>
                <a:srgbClr val="000000"/>
              </a:solidFill>
            </a:endParaRPr>
          </a:p>
          <a:p>
            <a:pPr marR="40639" indent="40639" algn="r" defTabSz="914400" rtl="1">
              <a:lnSpc>
                <a:spcPct val="120000"/>
              </a:lnSpc>
              <a:defRPr sz="6600">
                <a:effectLst/>
                <a:uFill>
                  <a:solidFill>
                    <a:srgbClr val="000000"/>
                  </a:solidFill>
                </a:uFill>
              </a:defRPr>
            </a:pPr>
            <a:r>
              <a:rPr>
                <a:solidFill>
                  <a:srgbClr val="000000"/>
                </a:solidFill>
              </a:rPr>
              <a:t>    </a:t>
            </a:r>
            <a:r>
              <a:rPr>
                <a:solidFill>
                  <a:srgbClr val="FFFF00"/>
                </a:solidFill>
              </a:rPr>
              <a:t>مِنَ الْبَدَاءَةِ</a:t>
            </a:r>
            <a:r>
              <a:t>؟ </a:t>
            </a:r>
          </a:p>
          <a:p>
            <a:pPr marR="40639" indent="40639" algn="r" defTabSz="914400" rtl="1">
              <a:lnSpc>
                <a:spcPct val="120000"/>
              </a:lnSpc>
              <a:defRPr sz="6600">
                <a:effectLst/>
                <a:uFill>
                  <a:solidFill>
                    <a:srgbClr val="000000"/>
                  </a:solidFill>
                </a:uFill>
              </a:defRPr>
            </a:pPr>
            <a:r>
              <a:t>أَلَمْ تَفْهَمُوا </a:t>
            </a:r>
          </a:p>
          <a:p>
            <a:pPr marR="40639" indent="40639" algn="r" defTabSz="914400" rtl="1">
              <a:lnSpc>
                <a:spcPct val="120000"/>
              </a:lnSpc>
              <a:defRPr sz="6600">
                <a:solidFill>
                  <a:srgbClr val="FFFF00"/>
                </a:solidFill>
                <a:effectLst/>
                <a:uFill>
                  <a:solidFill>
                    <a:srgbClr val="000000"/>
                  </a:solidFill>
                </a:uFill>
              </a:defRPr>
            </a:pPr>
            <a:r>
              <a:t>    </a:t>
            </a:r>
            <a:r>
              <a:t>مِنْ أَسَاسَاتِ الأَرْضِ؟</a:t>
            </a:r>
            <a:r>
              <a:t> </a:t>
            </a:r>
          </a:p>
        </p:txBody>
      </p:sp>
    </p:spTree>
  </p:cSld>
  <p:clrMapOvr>
    <a:masterClrMapping/>
  </p:clrMapOvr>
  <p:transition xmlns:p14="http://schemas.microsoft.com/office/powerpoint/2010/main" spd="med" advClick="1"/>
</p:sld>
</file>

<file path=ppt/slides/slide1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67"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4368" name="Slide Number"/>
          <p:cNvSpPr txBox="1"/>
          <p:nvPr>
            <p:ph type="sldNum" sz="quarter" idx="4294967295"/>
          </p:nvPr>
        </p:nvSpPr>
        <p:spPr>
          <a:xfrm>
            <a:off x="22723315" y="13061950"/>
            <a:ext cx="444501" cy="381000"/>
          </a:xfrm>
          <a:prstGeom prst="rect">
            <a:avLst/>
          </a:prstGeom>
          <a:extLst>
            <a:ext uri="{C572A759-6A51-4108-AA02-DFA0A04FC94B}">
              <ma14:wrappingTextBoxFlag xmlns:ma14="http://schemas.microsoft.com/office/mac/drawingml/2011/main" val="1"/>
            </a:ext>
          </a:extLst>
        </p:spPr>
        <p:txBody>
          <a:bodyPr lIns="101600" tIns="101600" rIns="101600" bIns="101600"/>
          <a:lstStyle>
            <a:lvl1pPr algn="r" defTabSz="914400">
              <a:defRPr sz="1200">
                <a:solidFill>
                  <a:srgbClr val="000000"/>
                </a:solidFill>
                <a:uFill>
                  <a:solidFill>
                    <a:srgbClr val="000000"/>
                  </a:solidFill>
                </a:uFill>
              </a:defRPr>
            </a:lvl1pPr>
          </a:lstStyle>
          <a:p>
            <a:pPr/>
            <a:fld id="{86CB4B4D-7CA3-9044-876B-883B54F8677D}" type="slidenum"/>
          </a:p>
        </p:txBody>
      </p:sp>
      <p:sp>
        <p:nvSpPr>
          <p:cNvPr id="4369" name="Common Objections…"/>
          <p:cNvSpPr txBox="1"/>
          <p:nvPr/>
        </p:nvSpPr>
        <p:spPr>
          <a:xfrm>
            <a:off x="4853086" y="4954111"/>
            <a:ext cx="14715927" cy="39258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rtl="1">
              <a:defRPr sz="11000">
                <a:solidFill>
                  <a:srgbClr val="78E2F7"/>
                </a:solidFill>
                <a:latin typeface="+mj-lt"/>
                <a:ea typeface="+mj-ea"/>
                <a:cs typeface="+mj-cs"/>
                <a:sym typeface="Helvetica"/>
              </a:defRPr>
            </a:pPr>
            <a:r>
              <a:t>الاعتراضات الشائعة</a:t>
            </a:r>
          </a:p>
          <a:p>
            <a:pPr algn="ctr" rtl="1">
              <a:defRPr sz="11000">
                <a:solidFill>
                  <a:srgbClr val="78E2F7"/>
                </a:solidFill>
                <a:latin typeface="+mj-lt"/>
                <a:ea typeface="+mj-ea"/>
                <a:cs typeface="+mj-cs"/>
                <a:sym typeface="Helvetica"/>
              </a:defRPr>
            </a:pPr>
            <a:r>
              <a:t>على الأيَّام الحرفيَّة</a:t>
            </a:r>
          </a:p>
        </p:txBody>
      </p:sp>
    </p:spTree>
  </p:cSld>
  <p:clrMapOvr>
    <a:masterClrMapping/>
  </p:clrMapOvr>
  <p:transition xmlns:p14="http://schemas.microsoft.com/office/powerpoint/2010/main" spd="med" advClick="1"/>
</p:sld>
</file>

<file path=ppt/slides/slide1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3" name="“Genesis 1 tells us THAT God created. It does not tell us WHEN or HOW God created.”"/>
          <p:cNvSpPr txBox="1"/>
          <p:nvPr>
            <p:ph type="body" sz="quarter" idx="1"/>
          </p:nvPr>
        </p:nvSpPr>
        <p:spPr>
          <a:xfrm>
            <a:off x="2438400" y="3492500"/>
            <a:ext cx="19519900" cy="2556549"/>
          </a:xfrm>
          <a:prstGeom prst="rect">
            <a:avLst/>
          </a:prstGeom>
        </p:spPr>
        <p:txBody>
          <a:bodyPr/>
          <a:lstStyle/>
          <a:p>
            <a:pPr algn="r" defTabSz="775969" rtl="1">
              <a:lnSpc>
                <a:spcPct val="150000"/>
              </a:lnSpc>
              <a:defRPr sz="6768">
                <a:effectLst>
                  <a:outerShdw sx="100000" sy="100000" kx="0" ky="0" algn="b" rotWithShape="0" blurRad="11938" dist="35814" dir="5400000">
                    <a:srgbClr val="000000">
                      <a:alpha val="71999"/>
                    </a:srgbClr>
                  </a:outerShdw>
                </a:effectLst>
              </a:defRPr>
            </a:pPr>
            <a:r>
              <a:t>«يخبرنا تكوين 1 </a:t>
            </a:r>
            <a:r>
              <a:rPr b="1">
                <a:solidFill>
                  <a:srgbClr val="FFFB00"/>
                </a:solidFill>
              </a:rPr>
              <a:t>أنَّ</a:t>
            </a:r>
            <a:r>
              <a:rPr b="1"/>
              <a:t> </a:t>
            </a:r>
            <a:r>
              <a:t>الله خَلَقَ. ولكن لا يخبرنا </a:t>
            </a:r>
            <a:r>
              <a:rPr b="1">
                <a:solidFill>
                  <a:srgbClr val="FFFB00"/>
                </a:solidFill>
              </a:rPr>
              <a:t>متى</a:t>
            </a:r>
            <a:r>
              <a:t> أو </a:t>
            </a:r>
            <a:r>
              <a:rPr b="1">
                <a:solidFill>
                  <a:srgbClr val="FFFB00"/>
                </a:solidFill>
              </a:rPr>
              <a:t>كيف</a:t>
            </a:r>
            <a:r>
              <a:t> خَلَقَ.»</a:t>
            </a:r>
          </a:p>
        </p:txBody>
      </p:sp>
      <p:sp>
        <p:nvSpPr>
          <p:cNvPr id="4374" name="10 times: “and God said”…"/>
          <p:cNvSpPr txBox="1"/>
          <p:nvPr/>
        </p:nvSpPr>
        <p:spPr>
          <a:xfrm>
            <a:off x="1245846" y="5292033"/>
            <a:ext cx="18841362" cy="6444932"/>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algn="r" defTabSz="825500" rtl="1">
              <a:lnSpc>
                <a:spcPct val="70000"/>
              </a:lnSpc>
              <a:spcBef>
                <a:spcPts val="3800"/>
              </a:spcBef>
              <a:defRPr sz="7200">
                <a:solidFill>
                  <a:srgbClr val="FFFFFF"/>
                </a:solidFill>
                <a:effectLst>
                  <a:outerShdw sx="100000" sy="100000" kx="0" ky="0" algn="b" rotWithShape="0" blurRad="12700" dist="38100" dir="5400000">
                    <a:srgbClr val="000000">
                      <a:alpha val="71999"/>
                    </a:srgbClr>
                  </a:outerShdw>
                </a:effectLst>
                <a:latin typeface="+mj-lt"/>
                <a:ea typeface="+mj-ea"/>
                <a:cs typeface="+mj-cs"/>
                <a:sym typeface="Helvetica"/>
              </a:defRPr>
            </a:pPr>
            <a:r>
              <a:t>10 مرَّات: «وَقَالَ اللهُ.»</a:t>
            </a:r>
          </a:p>
          <a:p>
            <a:pPr algn="r" defTabSz="825500" rtl="1">
              <a:lnSpc>
                <a:spcPct val="70000"/>
              </a:lnSpc>
              <a:spcBef>
                <a:spcPts val="3800"/>
              </a:spcBef>
              <a:defRPr sz="7200">
                <a:solidFill>
                  <a:srgbClr val="FFFFFF"/>
                </a:solidFill>
                <a:effectLst>
                  <a:outerShdw sx="100000" sy="100000" kx="0" ky="0" algn="b" rotWithShape="0" blurRad="12700" dist="38100" dir="5400000">
                    <a:srgbClr val="000000">
                      <a:alpha val="71999"/>
                    </a:srgbClr>
                  </a:outerShdw>
                </a:effectLst>
                <a:latin typeface="+mj-lt"/>
                <a:ea typeface="+mj-ea"/>
                <a:cs typeface="+mj-cs"/>
                <a:sym typeface="Helvetica"/>
              </a:defRPr>
            </a:pPr>
            <a:r>
              <a:t>7 مرَّات: «وكان كذلك.»</a:t>
            </a:r>
          </a:p>
          <a:p>
            <a:pPr algn="r" defTabSz="825500" rtl="1">
              <a:lnSpc>
                <a:spcPct val="70000"/>
              </a:lnSpc>
              <a:spcBef>
                <a:spcPts val="3800"/>
              </a:spcBef>
              <a:defRPr sz="7200">
                <a:solidFill>
                  <a:srgbClr val="FFFFFF"/>
                </a:solidFill>
                <a:effectLst>
                  <a:outerShdw sx="100000" sy="100000" kx="0" ky="0" algn="b" rotWithShape="0" blurRad="12700" dist="38100" dir="5400000">
                    <a:srgbClr val="000000">
                      <a:alpha val="71999"/>
                    </a:srgbClr>
                  </a:outerShdw>
                </a:effectLst>
                <a:latin typeface="+mj-lt"/>
                <a:ea typeface="+mj-ea"/>
                <a:cs typeface="+mj-cs"/>
                <a:sym typeface="Helvetica"/>
              </a:defRPr>
            </a:pPr>
            <a:r>
              <a:t>خَلَقَ الله </a:t>
            </a:r>
            <a:r>
              <a:rPr>
                <a:solidFill>
                  <a:srgbClr val="FFFB00"/>
                </a:solidFill>
              </a:rPr>
              <a:t>بكلمته</a:t>
            </a:r>
            <a:r>
              <a:t>.</a:t>
            </a:r>
          </a:p>
          <a:p>
            <a:pPr algn="r" defTabSz="825500" rtl="1">
              <a:lnSpc>
                <a:spcPct val="70000"/>
              </a:lnSpc>
              <a:spcBef>
                <a:spcPts val="3800"/>
              </a:spcBef>
              <a:defRPr sz="7200">
                <a:solidFill>
                  <a:srgbClr val="FFFFFF"/>
                </a:solidFill>
                <a:effectLst>
                  <a:outerShdw sx="100000" sy="100000" kx="0" ky="0" algn="b" rotWithShape="0" blurRad="12700" dist="38100" dir="5400000">
                    <a:srgbClr val="000000">
                      <a:alpha val="71999"/>
                    </a:srgbClr>
                  </a:outerShdw>
                </a:effectLst>
                <a:latin typeface="+mj-lt"/>
                <a:ea typeface="+mj-ea"/>
                <a:cs typeface="+mj-cs"/>
                <a:sym typeface="Helvetica"/>
              </a:defRPr>
            </a:pPr>
            <a:r>
              <a:t>هذا التكرار هو للتأكيد ويشير إلى الخَلْقِ </a:t>
            </a:r>
            <a:r>
              <a:rPr>
                <a:solidFill>
                  <a:srgbClr val="FFFB00"/>
                </a:solidFill>
              </a:rPr>
              <a:t>السريع والخارق للطبيعة.</a:t>
            </a:r>
          </a:p>
        </p:txBody>
      </p:sp>
      <p:sp>
        <p:nvSpPr>
          <p:cNvPr id="4375" name="Objection"/>
          <p:cNvSpPr txBox="1"/>
          <p:nvPr/>
        </p:nvSpPr>
        <p:spPr>
          <a:xfrm>
            <a:off x="2438400" y="1397000"/>
            <a:ext cx="19519900" cy="1795827"/>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r" defTabSz="825500" rtl="1">
              <a:defRPr b="1" sz="11500">
                <a:solidFill>
                  <a:srgbClr val="FFFB00"/>
                </a:solidFill>
                <a:latin typeface="+mj-lt"/>
                <a:ea typeface="+mj-ea"/>
                <a:cs typeface="+mj-cs"/>
                <a:sym typeface="Helvetica"/>
              </a:defRPr>
            </a:lvl1pPr>
          </a:lstStyle>
          <a:p>
            <a:pPr/>
            <a:r>
              <a:t>اعتراض</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4374">
                                            <p:bg/>
                                          </p:spTgt>
                                        </p:tgtEl>
                                        <p:attrNameLst>
                                          <p:attrName>style.visibility</p:attrName>
                                        </p:attrNameLst>
                                      </p:cBhvr>
                                      <p:to>
                                        <p:strVal val="visible"/>
                                      </p:to>
                                    </p:set>
                                    <p:animEffect filter="wipe(right)" transition="in">
                                      <p:cBhvr>
                                        <p:cTn id="7" dur="500"/>
                                        <p:tgtEl>
                                          <p:spTgt spid="4374">
                                            <p:bg/>
                                          </p:spTgt>
                                        </p:tgtEl>
                                      </p:cBhvr>
                                    </p:animEffect>
                                  </p:childTnLst>
                                </p:cTn>
                              </p:par>
                              <p:par>
                                <p:cTn id="8" presetClass="entr" nodeType="withEffect" presetSubtype="2" presetID="22" grpId="1" fill="hold">
                                  <p:stCondLst>
                                    <p:cond delay="0"/>
                                  </p:stCondLst>
                                  <p:iterate type="el" backwards="0">
                                    <p:tmAbs val="0"/>
                                  </p:iterate>
                                  <p:childTnLst>
                                    <p:set>
                                      <p:cBhvr>
                                        <p:cTn id="9" fill="hold"/>
                                        <p:tgtEl>
                                          <p:spTgt spid="4374">
                                            <p:txEl>
                                              <p:pRg st="0" end="0"/>
                                            </p:txEl>
                                          </p:spTgt>
                                        </p:tgtEl>
                                        <p:attrNameLst>
                                          <p:attrName>style.visibility</p:attrName>
                                        </p:attrNameLst>
                                      </p:cBhvr>
                                      <p:to>
                                        <p:strVal val="visible"/>
                                      </p:to>
                                    </p:set>
                                    <p:animEffect filter="wipe(right)" transition="in">
                                      <p:cBhvr>
                                        <p:cTn id="10" dur="500"/>
                                        <p:tgtEl>
                                          <p:spTgt spid="437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2" presetID="22" grpId="1" fill="hold">
                                  <p:stCondLst>
                                    <p:cond delay="0"/>
                                  </p:stCondLst>
                                  <p:iterate type="el" backwards="0">
                                    <p:tmAbs val="0"/>
                                  </p:iterate>
                                  <p:childTnLst>
                                    <p:set>
                                      <p:cBhvr>
                                        <p:cTn id="14" fill="hold"/>
                                        <p:tgtEl>
                                          <p:spTgt spid="4374">
                                            <p:txEl>
                                              <p:pRg st="1" end="1"/>
                                            </p:txEl>
                                          </p:spTgt>
                                        </p:tgtEl>
                                        <p:attrNameLst>
                                          <p:attrName>style.visibility</p:attrName>
                                        </p:attrNameLst>
                                      </p:cBhvr>
                                      <p:to>
                                        <p:strVal val="visible"/>
                                      </p:to>
                                    </p:set>
                                    <p:animEffect filter="wipe(right)" transition="in">
                                      <p:cBhvr>
                                        <p:cTn id="15" dur="500"/>
                                        <p:tgtEl>
                                          <p:spTgt spid="4374">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2" presetID="22" grpId="1" fill="hold">
                                  <p:stCondLst>
                                    <p:cond delay="0"/>
                                  </p:stCondLst>
                                  <p:iterate type="el" backwards="0">
                                    <p:tmAbs val="0"/>
                                  </p:iterate>
                                  <p:childTnLst>
                                    <p:set>
                                      <p:cBhvr>
                                        <p:cTn id="19" fill="hold"/>
                                        <p:tgtEl>
                                          <p:spTgt spid="4374">
                                            <p:txEl>
                                              <p:pRg st="2" end="2"/>
                                            </p:txEl>
                                          </p:spTgt>
                                        </p:tgtEl>
                                        <p:attrNameLst>
                                          <p:attrName>style.visibility</p:attrName>
                                        </p:attrNameLst>
                                      </p:cBhvr>
                                      <p:to>
                                        <p:strVal val="visible"/>
                                      </p:to>
                                    </p:set>
                                    <p:animEffect filter="wipe(right)" transition="in">
                                      <p:cBhvr>
                                        <p:cTn id="20" dur="500"/>
                                        <p:tgtEl>
                                          <p:spTgt spid="4374">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2" presetID="22" grpId="1" fill="hold">
                                  <p:stCondLst>
                                    <p:cond delay="0"/>
                                  </p:stCondLst>
                                  <p:iterate type="el" backwards="0">
                                    <p:tmAbs val="0"/>
                                  </p:iterate>
                                  <p:childTnLst>
                                    <p:set>
                                      <p:cBhvr>
                                        <p:cTn id="24" fill="hold"/>
                                        <p:tgtEl>
                                          <p:spTgt spid="4374">
                                            <p:txEl>
                                              <p:pRg st="3" end="3"/>
                                            </p:txEl>
                                          </p:spTgt>
                                        </p:tgtEl>
                                        <p:attrNameLst>
                                          <p:attrName>style.visibility</p:attrName>
                                        </p:attrNameLst>
                                      </p:cBhvr>
                                      <p:to>
                                        <p:strVal val="visible"/>
                                      </p:to>
                                    </p:set>
                                    <p:animEffect filter="wipe(right)" transition="in">
                                      <p:cBhvr>
                                        <p:cTn id="25" dur="500"/>
                                        <p:tgtEl>
                                          <p:spTgt spid="4374">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374" grpId="1"/>
    </p:bldLst>
  </p:timing>
</p:sld>
</file>

<file path=ppt/slides/slide1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77" name="Psalm 33:6, 8–9"/>
          <p:cNvSpPr txBox="1"/>
          <p:nvPr>
            <p:ph type="title"/>
          </p:nvPr>
        </p:nvSpPr>
        <p:spPr>
          <a:xfrm>
            <a:off x="2628900" y="1092200"/>
            <a:ext cx="19519900" cy="1727200"/>
          </a:xfrm>
          <a:prstGeom prst="rect">
            <a:avLst/>
          </a:prstGeom>
        </p:spPr>
        <p:txBody>
          <a:bodyPr/>
          <a:lstStyle>
            <a:lvl1pPr defTabSz="817244" rtl="1">
              <a:defRPr sz="10395"/>
            </a:lvl1pPr>
          </a:lstStyle>
          <a:p>
            <a:pPr/>
            <a:r>
              <a:t> المزمور 33: 6، 8-9</a:t>
            </a:r>
          </a:p>
        </p:txBody>
      </p:sp>
      <p:sp>
        <p:nvSpPr>
          <p:cNvPr id="4378" name="6 By the word of the Lord the heavens were made, and by the breath of His mouth all their host. . . ."/>
          <p:cNvSpPr txBox="1"/>
          <p:nvPr>
            <p:ph type="body" sz="quarter" idx="1"/>
          </p:nvPr>
        </p:nvSpPr>
        <p:spPr>
          <a:xfrm>
            <a:off x="2432050" y="3731969"/>
            <a:ext cx="19519900" cy="1628720"/>
          </a:xfrm>
          <a:prstGeom prst="rect">
            <a:avLst/>
          </a:prstGeom>
        </p:spPr>
        <p:txBody>
          <a:bodyPr/>
          <a:lstStyle/>
          <a:p>
            <a:pPr marR="40639" indent="40639" algn="r" defTabSz="914400" rtl="1">
              <a:spcBef>
                <a:spcPts val="1900"/>
              </a:spcBef>
              <a:defRPr>
                <a:solidFill>
                  <a:srgbClr val="FFFF00"/>
                </a:solidFill>
                <a:effectLst/>
                <a:uFill>
                  <a:solidFill>
                    <a:srgbClr val="000000"/>
                  </a:solidFill>
                </a:uFill>
              </a:defRPr>
            </a:pPr>
            <a:r>
              <a:rPr baseline="31999"/>
              <a:t>6</a:t>
            </a:r>
            <a:r>
              <a:t> بِكَلِمَةِ الرَّبِّ </a:t>
            </a:r>
            <a:r>
              <a:rPr>
                <a:solidFill>
                  <a:srgbClr val="FFFFFF"/>
                </a:solidFill>
              </a:rPr>
              <a:t>صُنِعَتِ السَّمَاوَاتُ وَ</a:t>
            </a:r>
            <a:r>
              <a:t>بِنَسَمَةِ فَمِهِ </a:t>
            </a:r>
            <a:r>
              <a:rPr>
                <a:solidFill>
                  <a:srgbClr val="FFFFFF"/>
                </a:solidFill>
              </a:rPr>
              <a:t>كُلُّ جُنُودِهَا...</a:t>
            </a:r>
            <a:r>
              <a:rPr>
                <a:solidFill>
                  <a:srgbClr val="FFFFFF"/>
                </a:solidFill>
              </a:rPr>
              <a:t> </a:t>
            </a:r>
          </a:p>
        </p:txBody>
      </p:sp>
      <p:sp>
        <p:nvSpPr>
          <p:cNvPr id="4379" name="8 Let all the earth fear the Lord; let all the inhabitants of the world stand in awe of Him.…"/>
          <p:cNvSpPr txBox="1"/>
          <p:nvPr/>
        </p:nvSpPr>
        <p:spPr>
          <a:xfrm>
            <a:off x="2419350" y="5979426"/>
            <a:ext cx="19545300" cy="4586333"/>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normAutofit fontScale="100000" lnSpcReduction="0"/>
          </a:bodyPr>
          <a:lstStyle/>
          <a:p>
            <a:pPr algn="r" defTabSz="825500" rtl="1">
              <a:lnSpc>
                <a:spcPct val="110000"/>
              </a:lnSpc>
              <a:defRPr sz="7200">
                <a:solidFill>
                  <a:srgbClr val="FFFFFF"/>
                </a:solidFill>
                <a:latin typeface="+mj-lt"/>
                <a:ea typeface="+mj-ea"/>
                <a:cs typeface="+mj-cs"/>
                <a:sym typeface="Helvetica"/>
              </a:defRPr>
            </a:pPr>
            <a:r>
              <a:rPr baseline="31999"/>
              <a:t>8</a:t>
            </a:r>
            <a:r>
              <a:t> لِتَخْشَ الرَّبَّ كُلُّ الأَرْضِ وَمِنْهُ لِيَخَفْ كُلُّ سُكَّانِ الْمَسْكُونَةِ.</a:t>
            </a:r>
            <a:r>
              <a:t> </a:t>
            </a:r>
            <a:r>
              <a:t>.</a:t>
            </a:r>
          </a:p>
          <a:p>
            <a:pPr algn="r" defTabSz="825500" rtl="1">
              <a:lnSpc>
                <a:spcPct val="110000"/>
              </a:lnSpc>
              <a:defRPr baseline="31999" sz="7200">
                <a:solidFill>
                  <a:srgbClr val="FFFF00"/>
                </a:solidFill>
                <a:latin typeface="+mj-lt"/>
                <a:ea typeface="+mj-ea"/>
                <a:cs typeface="+mj-cs"/>
                <a:sym typeface="Helvetica"/>
              </a:defRPr>
            </a:pPr>
            <a:r>
              <a:t>9</a:t>
            </a:r>
            <a:r>
              <a:rPr baseline="0"/>
              <a:t> لأَنَّهُ قَالَ فَكَانَ. هُوَ أَمَرَ فَصَارَ.</a:t>
            </a:r>
            <a:r>
              <a:rPr baseline="0"/>
              <a:t> </a:t>
            </a:r>
          </a:p>
        </p:txBody>
      </p:sp>
    </p:spTree>
  </p:cSld>
  <p:clrMapOvr>
    <a:masterClrMapping/>
  </p:clrMapOvr>
  <p:transition xmlns:p14="http://schemas.microsoft.com/office/powerpoint/2010/main" spd="med" advClick="1"/>
</p:sld>
</file>

<file path=ppt/slides/slide1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83" name="Psalm 148:5"/>
          <p:cNvSpPr txBox="1"/>
          <p:nvPr>
            <p:ph type="title"/>
          </p:nvPr>
        </p:nvSpPr>
        <p:spPr>
          <a:xfrm>
            <a:off x="2438400" y="1092200"/>
            <a:ext cx="19519900" cy="1727200"/>
          </a:xfrm>
          <a:prstGeom prst="rect">
            <a:avLst/>
          </a:prstGeom>
        </p:spPr>
        <p:txBody>
          <a:bodyPr/>
          <a:lstStyle>
            <a:lvl1pPr defTabSz="817244" rtl="1">
              <a:defRPr sz="10395"/>
            </a:lvl1pPr>
          </a:lstStyle>
          <a:p>
            <a:pPr/>
            <a:r>
              <a:t>المزمور 148: 5</a:t>
            </a:r>
          </a:p>
        </p:txBody>
      </p:sp>
      <p:sp>
        <p:nvSpPr>
          <p:cNvPr id="4384" name="Let them praise the name of the Lord, for He commanded and they were created."/>
          <p:cNvSpPr txBox="1"/>
          <p:nvPr>
            <p:ph type="body" sz="half" idx="1"/>
          </p:nvPr>
        </p:nvSpPr>
        <p:spPr>
          <a:xfrm>
            <a:off x="2374900" y="3530600"/>
            <a:ext cx="19519900" cy="3628055"/>
          </a:xfrm>
          <a:prstGeom prst="rect">
            <a:avLst/>
          </a:prstGeom>
        </p:spPr>
        <p:txBody>
          <a:bodyPr/>
          <a:lstStyle/>
          <a:p>
            <a:pPr marR="40639" indent="40639" algn="r" defTabSz="914400" rtl="1">
              <a:spcBef>
                <a:spcPts val="1900"/>
              </a:spcBef>
              <a:defRPr>
                <a:effectLst/>
                <a:uFill>
                  <a:solidFill>
                    <a:srgbClr val="000000"/>
                  </a:solidFill>
                </a:uFill>
              </a:defRPr>
            </a:pPr>
            <a:r>
              <a:t>لِتُسَبِّحِ اسْمَ الرَّبِّ </a:t>
            </a:r>
            <a:r>
              <a:rPr>
                <a:solidFill>
                  <a:srgbClr val="FFFF00"/>
                </a:solidFill>
              </a:rPr>
              <a:t>لأَنَّهُ أَمَرَ فَخُلِقَتْ.</a:t>
            </a:r>
            <a:r>
              <a:rPr>
                <a:solidFill>
                  <a:srgbClr val="FFFF00"/>
                </a:solidFill>
              </a:rPr>
              <a:t> </a:t>
            </a:r>
          </a:p>
        </p:txBody>
      </p:sp>
    </p:spTree>
  </p:cSld>
  <p:clrMapOvr>
    <a:masterClrMapping/>
  </p:clrMapOvr>
  <p:transition xmlns:p14="http://schemas.microsoft.com/office/powerpoint/2010/main" spd="med" advClick="1"/>
</p:sld>
</file>

<file path=ppt/slides/slide1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86" name="Hebrews 11:3"/>
          <p:cNvSpPr txBox="1"/>
          <p:nvPr>
            <p:ph type="title"/>
          </p:nvPr>
        </p:nvSpPr>
        <p:spPr>
          <a:xfrm>
            <a:off x="2438400" y="1092200"/>
            <a:ext cx="19519900" cy="1727200"/>
          </a:xfrm>
          <a:prstGeom prst="rect">
            <a:avLst/>
          </a:prstGeom>
        </p:spPr>
        <p:txBody>
          <a:bodyPr/>
          <a:lstStyle>
            <a:lvl1pPr defTabSz="817244" rtl="1">
              <a:defRPr sz="10395"/>
            </a:lvl1pPr>
          </a:lstStyle>
          <a:p>
            <a:pPr/>
            <a:r>
              <a:t>عبرانيِّين 11: 3</a:t>
            </a:r>
          </a:p>
        </p:txBody>
      </p:sp>
      <p:sp>
        <p:nvSpPr>
          <p:cNvPr id="4387" name="By faith we understand that the worlds were prepared by the word of God, so that what is seen was not made out of things which are visible."/>
          <p:cNvSpPr txBox="1"/>
          <p:nvPr>
            <p:ph type="body" sz="half" idx="1"/>
          </p:nvPr>
        </p:nvSpPr>
        <p:spPr>
          <a:xfrm>
            <a:off x="2374900" y="3530600"/>
            <a:ext cx="19634200" cy="4720391"/>
          </a:xfrm>
          <a:prstGeom prst="rect">
            <a:avLst/>
          </a:prstGeom>
        </p:spPr>
        <p:txBody>
          <a:bodyPr/>
          <a:lstStyle/>
          <a:p>
            <a:pPr marR="40639" indent="40639" algn="r" defTabSz="914400" rtl="1">
              <a:lnSpc>
                <a:spcPct val="150000"/>
              </a:lnSpc>
              <a:spcBef>
                <a:spcPts val="1900"/>
              </a:spcBef>
              <a:defRPr sz="7700">
                <a:effectLst/>
                <a:uFill>
                  <a:solidFill>
                    <a:srgbClr val="000000"/>
                  </a:solidFill>
                </a:uFill>
              </a:defRPr>
            </a:pPr>
            <a:r>
              <a:t>بِالإِيمَانِ نَفْهَمُ أَنَّ الْعَالَمِينَ أُتْقِنَتْ </a:t>
            </a:r>
            <a:r>
              <a:rPr>
                <a:solidFill>
                  <a:srgbClr val="FFFF00"/>
                </a:solidFill>
              </a:rPr>
              <a:t>بِكَلِمَةِ اللهِ</a:t>
            </a:r>
            <a:r>
              <a:t>، حَتَّى لَمْ يَتَكَوَّنْ مَا يُرَى مِمَّا هُوَ ظَاهِرٌ.</a:t>
            </a:r>
            <a:r>
              <a:t> </a:t>
            </a:r>
          </a:p>
        </p:txBody>
      </p:sp>
    </p:spTree>
  </p:cSld>
  <p:clrMapOvr>
    <a:masterClrMapping/>
  </p:clrMapOvr>
  <p:transition xmlns:p14="http://schemas.microsoft.com/office/powerpoint/2010/main" spd="med" advClick="1"/>
</p:sld>
</file>

<file path=ppt/slides/slide1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89" name="Jesus’ Miracles of Creation—by His Word"/>
          <p:cNvSpPr txBox="1"/>
          <p:nvPr>
            <p:ph type="title"/>
          </p:nvPr>
        </p:nvSpPr>
        <p:spPr>
          <a:xfrm>
            <a:off x="2451100" y="2000316"/>
            <a:ext cx="19481800" cy="2233610"/>
          </a:xfrm>
          <a:prstGeom prst="rect">
            <a:avLst/>
          </a:prstGeom>
        </p:spPr>
        <p:txBody>
          <a:bodyPr>
            <a:noAutofit/>
          </a:bodyPr>
          <a:lstStyle>
            <a:lvl1pPr algn="ctr" rtl="1">
              <a:defRPr sz="9000">
                <a:solidFill>
                  <a:srgbClr val="78E2F7"/>
                </a:solidFill>
              </a:defRPr>
            </a:lvl1pPr>
          </a:lstStyle>
          <a:p>
            <a:pPr/>
            <a:r>
              <a:t>معجزات الخلق ليسوع -بكلمته</a:t>
            </a:r>
          </a:p>
        </p:txBody>
      </p:sp>
      <p:sp>
        <p:nvSpPr>
          <p:cNvPr id="4390" name="Turning water into wine (John 2:1–11)…"/>
          <p:cNvSpPr txBox="1"/>
          <p:nvPr>
            <p:ph type="body" sz="half" idx="1"/>
          </p:nvPr>
        </p:nvSpPr>
        <p:spPr>
          <a:xfrm>
            <a:off x="5405825" y="4913556"/>
            <a:ext cx="12895847" cy="7055727"/>
          </a:xfrm>
          <a:prstGeom prst="rect">
            <a:avLst/>
          </a:prstGeom>
        </p:spPr>
        <p:txBody>
          <a:bodyPr/>
          <a:lstStyle/>
          <a:p>
            <a:pPr algn="r" rtl="1">
              <a:spcBef>
                <a:spcPts val="5000"/>
              </a:spcBef>
              <a:defRPr sz="7200"/>
            </a:pPr>
            <a:r>
              <a:t>تحويل الماء إلى خمر (يوحنَّا 2: 1-11)</a:t>
            </a:r>
          </a:p>
          <a:p>
            <a:pPr algn="r" rtl="1">
              <a:spcBef>
                <a:spcPts val="5000"/>
              </a:spcBef>
              <a:defRPr sz="7200"/>
            </a:pPr>
            <a:r>
              <a:t>تهدئة عاصفة البحر (متَّى 8: 23-27)</a:t>
            </a:r>
          </a:p>
          <a:p>
            <a:pPr algn="r" rtl="1">
              <a:spcBef>
                <a:spcPts val="5000"/>
              </a:spcBef>
              <a:defRPr sz="7200"/>
            </a:pPr>
            <a:r>
              <a:t>إطعام الخمسة آلاف (لوقا 9: 10-17)</a:t>
            </a:r>
          </a:p>
        </p:txBody>
      </p:sp>
    </p:spTree>
  </p:cSld>
  <p:clrMapOvr>
    <a:masterClrMapping/>
  </p:clrMapOvr>
  <p:transition xmlns:p14="http://schemas.microsoft.com/office/powerpoint/2010/main" spd="med" advClick="1"/>
</p:sld>
</file>

<file path=ppt/slides/slide1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94" name="In Genesis 1, God also distinguished how He made the first plants, animals, and people from how He made all subsequent creatures: supernatural creation vs. natural procreation."/>
          <p:cNvSpPr txBox="1"/>
          <p:nvPr>
            <p:ph type="body" sz="half" idx="1"/>
          </p:nvPr>
        </p:nvSpPr>
        <p:spPr>
          <a:xfrm>
            <a:off x="2432050" y="1743879"/>
            <a:ext cx="19519900" cy="4586332"/>
          </a:xfrm>
          <a:prstGeom prst="rect">
            <a:avLst/>
          </a:prstGeom>
        </p:spPr>
        <p:txBody>
          <a:bodyPr/>
          <a:lstStyle/>
          <a:p>
            <a:pPr marR="40639" indent="40639" algn="r" defTabSz="914400" rtl="1">
              <a:lnSpc>
                <a:spcPct val="110000"/>
              </a:lnSpc>
              <a:spcBef>
                <a:spcPts val="1900"/>
              </a:spcBef>
              <a:defRPr>
                <a:effectLst/>
                <a:uFill>
                  <a:solidFill>
                    <a:srgbClr val="000000"/>
                  </a:solidFill>
                </a:uFill>
              </a:defRPr>
            </a:pPr>
            <a:r>
              <a:t>في التكوين 1، ميَّز الله أيضًا بين كيفيَّة خَلْق أوَّل نباتات وحيوانات وأشخاص، وبين كيفيَّة خَلْق جميع المخلوقات اللاحقة: الخلق الخارق مقابل التناسل الطبيعيّ</a:t>
            </a:r>
            <a:r>
              <a:t>.</a:t>
            </a:r>
          </a:p>
        </p:txBody>
      </p:sp>
      <p:sp>
        <p:nvSpPr>
          <p:cNvPr id="4395" name="In Genesis 1, He says He created in six literal days. In Genesis 5 and 11 and elsewhere, He tells gives us chronological information to calculate approximately when those six days accounted."/>
          <p:cNvSpPr txBox="1"/>
          <p:nvPr/>
        </p:nvSpPr>
        <p:spPr>
          <a:xfrm>
            <a:off x="2419350" y="7206678"/>
            <a:ext cx="19545300" cy="5373073"/>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algn="r" defTabSz="825500" rtl="1">
              <a:lnSpc>
                <a:spcPct val="110000"/>
              </a:lnSpc>
              <a:defRPr sz="7200">
                <a:solidFill>
                  <a:srgbClr val="FFFFFF"/>
                </a:solidFill>
                <a:latin typeface="+mj-lt"/>
                <a:ea typeface="+mj-ea"/>
                <a:cs typeface="+mj-cs"/>
                <a:sym typeface="Helvetica"/>
              </a:defRPr>
            </a:pPr>
            <a:r>
              <a:t>في التكوين 1، يقول إنَّه خَلَقَ في ستَّة أيَّام حرفيَّة. في التكوين 5 و 11 وفي أماكن أخرى، يعطينا معلومات عن الترتيب الزمنيّ كي نحسب متى تشكَّلت تلك الأيَّام الستَّة تقريبًا</a:t>
            </a:r>
            <a:r>
              <a:t>.</a:t>
            </a:r>
          </a:p>
          <a:p>
            <a:pPr algn="r" defTabSz="825500">
              <a:lnSpc>
                <a:spcPct val="110000"/>
              </a:lnSpc>
              <a:defRPr sz="7200">
                <a:solidFill>
                  <a:srgbClr val="FFFFFF"/>
                </a:solidFill>
                <a:latin typeface="+mj-lt"/>
                <a:ea typeface="+mj-ea"/>
                <a:cs typeface="+mj-cs"/>
                <a:sym typeface="Helvetica"/>
              </a:defRPr>
            </a:pPr>
            <a:r>
              <a: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395"/>
                                        </p:tgtEl>
                                        <p:attrNameLst>
                                          <p:attrName>style.visibility</p:attrName>
                                        </p:attrNameLst>
                                      </p:cBhvr>
                                      <p:to>
                                        <p:strVal val="visible"/>
                                      </p:to>
                                    </p:set>
                                    <p:animEffect filter="fade" transition="in">
                                      <p:cBhvr>
                                        <p:cTn id="7" dur="500"/>
                                        <p:tgtEl>
                                          <p:spTgt spid="439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395" grpId="1"/>
    </p:bldLst>
  </p:timing>
</p:sld>
</file>

<file path=ppt/slides/slide1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399" name="Objection"/>
          <p:cNvSpPr txBox="1"/>
          <p:nvPr>
            <p:ph type="title"/>
          </p:nvPr>
        </p:nvSpPr>
        <p:spPr>
          <a:xfrm>
            <a:off x="2438400" y="1816100"/>
            <a:ext cx="19519900" cy="1727200"/>
          </a:xfrm>
          <a:prstGeom prst="rect">
            <a:avLst/>
          </a:prstGeom>
        </p:spPr>
        <p:txBody>
          <a:bodyPr/>
          <a:lstStyle>
            <a:lvl1pPr defTabSz="784225" rtl="1">
              <a:defRPr sz="10925">
                <a:solidFill>
                  <a:srgbClr val="FFFB00"/>
                </a:solidFill>
              </a:defRPr>
            </a:lvl1pPr>
          </a:lstStyle>
          <a:p>
            <a:pPr/>
            <a:r>
              <a:t>اعتراض</a:t>
            </a:r>
          </a:p>
        </p:txBody>
      </p:sp>
      <p:sp>
        <p:nvSpPr>
          <p:cNvPr id="4400" name="“If God created everything in six literal days, then why did He make the creation look like it is billions of years old? That makes God a deceiver.”"/>
          <p:cNvSpPr txBox="1"/>
          <p:nvPr>
            <p:ph type="body" idx="1"/>
          </p:nvPr>
        </p:nvSpPr>
        <p:spPr>
          <a:xfrm>
            <a:off x="2438400" y="3848100"/>
            <a:ext cx="19519900" cy="8458200"/>
          </a:xfrm>
          <a:prstGeom prst="rect">
            <a:avLst/>
          </a:prstGeom>
        </p:spPr>
        <p:txBody>
          <a:bodyPr/>
          <a:lstStyle>
            <a:lvl1pPr algn="r" rtl="1">
              <a:lnSpc>
                <a:spcPct val="110000"/>
              </a:lnSpc>
              <a:defRPr sz="7600"/>
            </a:lvl1pPr>
          </a:lstStyle>
          <a:p>
            <a:pPr>
              <a:defRPr>
                <a:effectLst/>
              </a:defRPr>
            </a:pPr>
            <a:r>
              <a:t>"إذا كان الله قد خلق كلَّ شيء في ستَّة أيَّام حرفيَّة، فلماذا جعل الخليقة تبدو كأنَّ عمرها بلايين السنين؟ ألا يجعله هذا يبدو مخادعًا؟"</a:t>
            </a:r>
          </a:p>
        </p:txBody>
      </p:sp>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3" name="“Though historical and scientific questions may be uppermost in our minds as we approach the text, it is doubtful whether they were in the writer’s mind, and we should therefore be cautious about looking for answers to questions he was not concerned with"/>
          <p:cNvSpPr txBox="1"/>
          <p:nvPr>
            <p:ph type="title"/>
          </p:nvPr>
        </p:nvSpPr>
        <p:spPr>
          <a:xfrm>
            <a:off x="2463800" y="1384300"/>
            <a:ext cx="14991862" cy="8940800"/>
          </a:xfrm>
          <a:prstGeom prst="rect">
            <a:avLst/>
          </a:prstGeom>
        </p:spPr>
        <p:txBody>
          <a:bodyPr/>
          <a:lstStyle>
            <a:lvl1pPr algn="r" rtl="1">
              <a:lnSpc>
                <a:spcPct val="110000"/>
              </a:lnSpc>
              <a:defRPr/>
            </a:lvl1pPr>
          </a:lstStyle>
          <a:p>
            <a:pPr/>
            <a:r>
              <a:t>«صحيح أنَّ الأسئلة التاريخيَّة والعلميَّة قد تخطر في بالنا عندما نقترب من النصِّ، إنَّما هناك شكٌّ في ما إذا كانت في ذهن الكاتب عندما كتبَها، لذا يجب أن نكون حذرين بشأن البحث عن إجابات للأسئلة التي لم تكن تهمُّ الكاتب.»</a:t>
            </a:r>
          </a:p>
        </p:txBody>
      </p:sp>
      <p:sp>
        <p:nvSpPr>
          <p:cNvPr id="3264" name="Gordon J. Wenham, Word Biblical Commentary: Genesis 1–11 (Dallas, TX: Word, 1987), p. liii."/>
          <p:cNvSpPr txBox="1"/>
          <p:nvPr>
            <p:ph type="body" sz="quarter" idx="1"/>
          </p:nvPr>
        </p:nvSpPr>
        <p:spPr>
          <a:xfrm>
            <a:off x="2438400" y="11042650"/>
            <a:ext cx="19481800" cy="1689100"/>
          </a:xfrm>
          <a:prstGeom prst="rect">
            <a:avLst/>
          </a:prstGeom>
        </p:spPr>
        <p:txBody>
          <a:bodyPr/>
          <a:lstStyle/>
          <a:p>
            <a:pPr>
              <a:defRPr sz="4400"/>
            </a:pPr>
            <a:r>
              <a:t>Gordon J. Wenham, </a:t>
            </a:r>
            <a:r>
              <a:rPr i="1"/>
              <a:t>Word Biblical Commentary: Genesis 1–11</a:t>
            </a:r>
            <a:r>
              <a:t> (Dallas, TX: Word, 1987), p. liii.</a:t>
            </a:r>
          </a:p>
        </p:txBody>
      </p:sp>
      <p:pic>
        <p:nvPicPr>
          <p:cNvPr id="3265" name="Wenham, Gordon.jpg" descr="Wenham, Gordon.jpg"/>
          <p:cNvPicPr>
            <a:picLocks noChangeAspect="1"/>
          </p:cNvPicPr>
          <p:nvPr/>
        </p:nvPicPr>
        <p:blipFill>
          <a:blip r:embed="rId3">
            <a:extLst/>
          </a:blip>
          <a:stretch>
            <a:fillRect/>
          </a:stretch>
        </p:blipFill>
        <p:spPr>
          <a:xfrm>
            <a:off x="17885458" y="1384300"/>
            <a:ext cx="4512214" cy="4512213"/>
          </a:xfrm>
          <a:prstGeom prst="rect">
            <a:avLst/>
          </a:prstGeom>
          <a:ln w="25400">
            <a:solidFill>
              <a:srgbClr val="FFFFFF"/>
            </a:solidFill>
            <a:miter lim="400000"/>
          </a:ln>
        </p:spPr>
      </p:pic>
    </p:spTree>
  </p:cSld>
  <p:clrMapOvr>
    <a:masterClrMapping/>
  </p:clrMapOvr>
  <p:transition xmlns:p14="http://schemas.microsoft.com/office/powerpoint/2010/main" spd="med" advClick="1"/>
</p:sld>
</file>

<file path=ppt/slides/slide1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2" name="On the contrary, if God created by means of billions of years of cosmological, geological and biological evolution, then, given the text of Genesis 1, He is a deceiver and a liar.…"/>
          <p:cNvSpPr txBox="1"/>
          <p:nvPr>
            <p:ph type="body" sz="half" idx="1"/>
          </p:nvPr>
        </p:nvSpPr>
        <p:spPr>
          <a:xfrm>
            <a:off x="2645410" y="1522899"/>
            <a:ext cx="19519901" cy="4255903"/>
          </a:xfrm>
          <a:prstGeom prst="rect">
            <a:avLst/>
          </a:prstGeom>
        </p:spPr>
        <p:txBody>
          <a:bodyPr>
            <a:noAutofit/>
          </a:bodyPr>
          <a:lstStyle>
            <a:lvl1pPr algn="r" rtl="1">
              <a:lnSpc>
                <a:spcPct val="110000"/>
              </a:lnSpc>
              <a:defRPr/>
            </a:lvl1pPr>
          </a:lstStyle>
          <a:p>
            <a:pPr>
              <a:defRPr>
                <a:effectLst/>
              </a:defRPr>
            </a:pPr>
            <a:r>
              <a:t>1. على العكس، لو كان الله قد خلقَ عبر بلايين السنين من التطوُّر الكونيّ والجيولوجيّ والبيولوجيّ، لكان بدا وفقًا لنصِّ التكوين 1 مخادعًا وكاذبًا. </a:t>
            </a:r>
          </a:p>
        </p:txBody>
      </p:sp>
      <p:sp>
        <p:nvSpPr>
          <p:cNvPr id="4403" name="On the contrary, if God created by means of billions of years of cosmological, geological and biological evolution, then, given the text of Genesis 1, He is a deceiver and a liar.…"/>
          <p:cNvSpPr txBox="1"/>
          <p:nvPr/>
        </p:nvSpPr>
        <p:spPr>
          <a:xfrm>
            <a:off x="2628214" y="6161134"/>
            <a:ext cx="19630492" cy="7029614"/>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algn="r" defTabSz="825500" rtl="1">
              <a:lnSpc>
                <a:spcPct val="110000"/>
              </a:lnSpc>
              <a:defRPr sz="7200">
                <a:solidFill>
                  <a:srgbClr val="FFFFFF"/>
                </a:solidFill>
                <a:latin typeface="+mj-lt"/>
                <a:ea typeface="+mj-ea"/>
                <a:cs typeface="+mj-cs"/>
                <a:sym typeface="Helvetica"/>
              </a:defRPr>
            </a:pPr>
            <a:r>
              <a:t>2. لكن</a:t>
            </a:r>
            <a:r>
              <a:rPr>
                <a:solidFill>
                  <a:srgbClr val="FFFF00"/>
                </a:solidFill>
              </a:rPr>
              <a:t> لا </a:t>
            </a:r>
            <a:r>
              <a:t>يبدو أنَّ عمر الخليقة بلايين السنين! ما هذا إلَّا مجرَّد </a:t>
            </a:r>
            <a:r>
              <a:rPr i="1">
                <a:solidFill>
                  <a:srgbClr val="FFFF00"/>
                </a:solidFill>
              </a:rPr>
              <a:t>اعتقاد</a:t>
            </a:r>
            <a:r>
              <a:rPr>
                <a:solidFill>
                  <a:srgbClr val="FFFF00"/>
                </a:solidFill>
              </a:rPr>
              <a:t> </a:t>
            </a:r>
            <a:r>
              <a:t>لدى العلماء الذين يرفضون شهادة شهود عيان الله وينظرون إلى العالَم </a:t>
            </a:r>
            <a:r>
              <a:rPr>
                <a:solidFill>
                  <a:srgbClr val="FFFF00"/>
                </a:solidFill>
              </a:rPr>
              <a:t>بعدسات تطوُّريَّة</a:t>
            </a:r>
            <a:r>
              <a:t>، أي إنَّهم يفسِّرون العالَم مستعينين بفرضيَّات </a:t>
            </a:r>
            <a:r>
              <a:rPr>
                <a:solidFill>
                  <a:srgbClr val="FFFF00"/>
                </a:solidFill>
              </a:rPr>
              <a:t>المذهب الطبيعيّ والوتيرة لواحدة</a:t>
            </a:r>
            <a:r>
              <a:rPr>
                <a:solidFill>
                  <a:srgbClr val="FFFF00"/>
                </a:solidFill>
              </a:rP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4403"/>
                                        </p:tgtEl>
                                        <p:attrNameLst>
                                          <p:attrName>style.visibility</p:attrName>
                                        </p:attrNameLst>
                                      </p:cBhvr>
                                      <p:to>
                                        <p:strVal val="visible"/>
                                      </p:to>
                                    </p:set>
                                    <p:animEffect filter="wipe(right)" transition="in">
                                      <p:cBhvr>
                                        <p:cTn id="7" dur="500"/>
                                        <p:tgtEl>
                                          <p:spTgt spid="440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03" grpId="1"/>
    </p:bldLst>
  </p:timing>
</p:sld>
</file>

<file path=ppt/slides/slide1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07" name="God did create a mature creature: plants with fruit already on their branches, heavenly bodies immediately useful to measure time, and animals and humans ready to immediately begin sexual reproduction.…"/>
          <p:cNvSpPr txBox="1"/>
          <p:nvPr>
            <p:ph type="body" sz="half" idx="1"/>
          </p:nvPr>
        </p:nvSpPr>
        <p:spPr>
          <a:xfrm>
            <a:off x="2432050" y="1491095"/>
            <a:ext cx="19519900" cy="4490429"/>
          </a:xfrm>
          <a:prstGeom prst="rect">
            <a:avLst/>
          </a:prstGeom>
        </p:spPr>
        <p:txBody>
          <a:bodyPr>
            <a:noAutofit/>
          </a:bodyPr>
          <a:lstStyle/>
          <a:p>
            <a:pPr algn="r" rtl="1">
              <a:lnSpc>
                <a:spcPct val="110000"/>
              </a:lnSpc>
              <a:defRPr>
                <a:effectLst/>
              </a:defRPr>
            </a:pPr>
            <a:r>
              <a:t>3. لقد خلقَ الله مخلوقات ناضجة: نباتات تحمل ثمارًا على أغصانها، وأجسامًا سماويَّةً تعمل فورًا على تحديد الوقت، وحيوانات وبشرًا على استعداد للبدء فورًا بالتكاثر الجنسيّ</a:t>
            </a:r>
            <a:r>
              <a:t>.</a:t>
            </a:r>
          </a:p>
        </p:txBody>
      </p:sp>
      <p:sp>
        <p:nvSpPr>
          <p:cNvPr id="4408" name="God did create a mature creature: plants with fruit already on their branches, heavenly bodies immediately useful to measure time, and animals and humans ready to immediately begin sexual reproduction.…"/>
          <p:cNvSpPr txBox="1"/>
          <p:nvPr/>
        </p:nvSpPr>
        <p:spPr>
          <a:xfrm>
            <a:off x="2432050" y="6712678"/>
            <a:ext cx="19519900" cy="5849788"/>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algn="r" defTabSz="825500" rtl="1">
              <a:lnSpc>
                <a:spcPct val="110000"/>
              </a:lnSpc>
              <a:defRPr sz="7200">
                <a:solidFill>
                  <a:srgbClr val="FFFFFF"/>
                </a:solidFill>
                <a:latin typeface="+mj-lt"/>
                <a:ea typeface="+mj-ea"/>
                <a:cs typeface="+mj-cs"/>
                <a:sym typeface="Helvetica"/>
              </a:defRPr>
            </a:pPr>
            <a:r>
              <a:t>4. بما أنَّ الله خلقَ الخليقة في حالة نضج، فإنَّ هذا </a:t>
            </a:r>
            <a:r>
              <a:rPr>
                <a:solidFill>
                  <a:srgbClr val="FFFF00"/>
                </a:solidFill>
              </a:rPr>
              <a:t>يدفعنا للاستنتاج </a:t>
            </a:r>
            <a:r>
              <a:t>بالضرورة أنَّ للخليقة تاريخًا سابقًا لم تعشه قطّ، كأن تنمو الأشجار من أشجار سابقة، وأن يكون هناك أهل للحيوانات والبشر الأوائل</a:t>
            </a:r>
            <a:r>
              <a: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4408"/>
                                        </p:tgtEl>
                                        <p:attrNameLst>
                                          <p:attrName>style.visibility</p:attrName>
                                        </p:attrNameLst>
                                      </p:cBhvr>
                                      <p:to>
                                        <p:strVal val="visible"/>
                                      </p:to>
                                    </p:set>
                                    <p:animEffect filter="wipe(right)" transition="in">
                                      <p:cBhvr>
                                        <p:cTn id="7" dur="500"/>
                                        <p:tgtEl>
                                          <p:spTgt spid="44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08" grpId="1"/>
    </p:bldLst>
  </p:timing>
</p:sld>
</file>

<file path=ppt/slides/slide1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2" name="In other words, God created with an appearance of age. But He did not create that way to deceive us. We are only deceived if we reject His clear words in Genesis 1–11.…"/>
          <p:cNvSpPr txBox="1"/>
          <p:nvPr>
            <p:ph type="body" sz="half" idx="1"/>
          </p:nvPr>
        </p:nvSpPr>
        <p:spPr>
          <a:xfrm>
            <a:off x="2432050" y="1743879"/>
            <a:ext cx="19519900" cy="4416507"/>
          </a:xfrm>
          <a:prstGeom prst="rect">
            <a:avLst/>
          </a:prstGeom>
        </p:spPr>
        <p:txBody>
          <a:bodyPr/>
          <a:lstStyle>
            <a:lvl1pPr marL="974725" indent="-974725" algn="r" rtl="1">
              <a:lnSpc>
                <a:spcPct val="110000"/>
              </a:lnSpc>
              <a:defRPr/>
            </a:lvl1pPr>
          </a:lstStyle>
          <a:p>
            <a:pPr>
              <a:defRPr>
                <a:effectLst/>
              </a:defRPr>
            </a:pPr>
            <a:r>
              <a:t>5. بعبارة أخرى، خلق الله بمظهر يبدو معمِّرًا. لكنَّه لم يخلق بهذه الطريقة لخداعنا. نحن نُخدع فقط إذا رفضنا كلماته الواضحة في التكوين  1-.11</a:t>
            </a:r>
          </a:p>
        </p:txBody>
      </p:sp>
      <p:sp>
        <p:nvSpPr>
          <p:cNvPr id="4413" name="In other words, God created with an appearance of age. But He did not create that way to deceive us. We are only deceived if we reject His clear words in Genesis 1–11.…"/>
          <p:cNvSpPr txBox="1"/>
          <p:nvPr/>
        </p:nvSpPr>
        <p:spPr>
          <a:xfrm>
            <a:off x="2432050" y="6977497"/>
            <a:ext cx="19519900" cy="4319974"/>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normAutofit fontScale="100000" lnSpcReduction="0"/>
          </a:bodyPr>
          <a:lstStyle>
            <a:lvl1pPr marL="974725" indent="-974725" algn="r" defTabSz="825500" rtl="1">
              <a:lnSpc>
                <a:spcPct val="110000"/>
              </a:lnSpc>
              <a:defRPr sz="7200">
                <a:solidFill>
                  <a:srgbClr val="FFFFFF"/>
                </a:solidFill>
                <a:latin typeface="+mj-lt"/>
                <a:ea typeface="+mj-ea"/>
                <a:cs typeface="+mj-cs"/>
                <a:sym typeface="Helvetica"/>
              </a:defRPr>
            </a:lvl1pPr>
          </a:lstStyle>
          <a:p>
            <a:pPr/>
            <a:r>
              <a:t>6. ينبغي تجنُّب القول: "خلقَ الله بمظهر يبدو معمِّرًا"، والقول بدلاً من ذلك: "خلقَ الله بطريقة خارقة للطبيعة، خليقة ناضجة قادرة على العمل كما قصد الله لها منذ البدء."</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4413"/>
                                        </p:tgtEl>
                                        <p:attrNameLst>
                                          <p:attrName>style.visibility</p:attrName>
                                        </p:attrNameLst>
                                      </p:cBhvr>
                                      <p:to>
                                        <p:strVal val="visible"/>
                                      </p:to>
                                    </p:set>
                                    <p:animEffect filter="wipe(right)" transition="in">
                                      <p:cBhvr>
                                        <p:cTn id="7" dur="500"/>
                                        <p:tgtEl>
                                          <p:spTgt spid="44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13" grpId="1"/>
    </p:bldLst>
  </p:timing>
</p:sld>
</file>

<file path=ppt/slides/slide1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17" name="Furthermore, we should not use this language to explain the geological record of rock layers and fossils. They were not created by God during Creation Week, but formed after the Fall of Adam and primarily as a result of Noah’s Flood, as we will discuss i"/>
          <p:cNvSpPr txBox="1"/>
          <p:nvPr>
            <p:ph type="body" idx="1"/>
          </p:nvPr>
        </p:nvSpPr>
        <p:spPr>
          <a:xfrm>
            <a:off x="2432050" y="1743880"/>
            <a:ext cx="19519900" cy="10375226"/>
          </a:xfrm>
          <a:prstGeom prst="rect">
            <a:avLst/>
          </a:prstGeom>
        </p:spPr>
        <p:txBody>
          <a:bodyPr>
            <a:noAutofit/>
          </a:bodyPr>
          <a:lstStyle/>
          <a:p>
            <a:pPr algn="r" rtl="1">
              <a:lnSpc>
                <a:spcPct val="110000"/>
              </a:lnSpc>
              <a:defRPr>
                <a:effectLst/>
              </a:defRPr>
            </a:pPr>
            <a:r>
              <a:t>7. علاوة على ذلك، يجب </a:t>
            </a:r>
            <a:r>
              <a:rPr>
                <a:solidFill>
                  <a:srgbClr val="FFFF00"/>
                </a:solidFill>
              </a:rPr>
              <a:t>ألَّا</a:t>
            </a:r>
            <a:r>
              <a:t> نستخدم هذه اللغة لتفسير السجلِّ الجيولوجيِّ لطبقات الصخور والحفريَّات. فالله لم يخلقها خلال أسبوع الخلق، بل شكَّلها بعد سقوط آدم وقد جاءت أساسًا نتيجة طوفان نوح، كما سنناقش في المحاضرات القادمة</a:t>
            </a:r>
            <a:r>
              <a:t>.</a:t>
            </a:r>
          </a:p>
          <a:p>
            <a:pPr algn="r">
              <a:lnSpc>
                <a:spcPct val="110000"/>
              </a:lnSpc>
              <a:defRPr>
                <a:effectLst/>
              </a:defRPr>
            </a:pPr>
            <a:r>
              <a:t> </a:t>
            </a:r>
          </a:p>
        </p:txBody>
      </p:sp>
    </p:spTree>
  </p:cSld>
  <p:clrMapOvr>
    <a:masterClrMapping/>
  </p:clrMapOvr>
  <p:transition xmlns:p14="http://schemas.microsoft.com/office/powerpoint/2010/main" spd="med" advClick="1"/>
</p:sld>
</file>

<file path=ppt/slides/slide1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21" name="“But 2 Peter 3:8 says that a day is like a thousand years to the Lord, so that shows the days of creation are not literal.”"/>
          <p:cNvSpPr txBox="1"/>
          <p:nvPr>
            <p:ph type="body" idx="1"/>
          </p:nvPr>
        </p:nvSpPr>
        <p:spPr>
          <a:xfrm>
            <a:off x="2438400" y="3848100"/>
            <a:ext cx="19519900" cy="8458200"/>
          </a:xfrm>
          <a:prstGeom prst="rect">
            <a:avLst/>
          </a:prstGeom>
        </p:spPr>
        <p:txBody>
          <a:bodyPr/>
          <a:lstStyle>
            <a:lvl1pPr algn="r" rtl="1">
              <a:defRPr/>
            </a:lvl1pPr>
          </a:lstStyle>
          <a:p>
            <a:pPr/>
            <a:r>
              <a:t>«ولكن الآية في 2 بطرس 3: 8 تقول إنَّ يَوْمًا وَاحِدًا عِنْدَ الرَّبِّ كَأَلْفِ سَنَةٍ، لذا فإنَّ أيَّام الخَلْق غير حرفيَّة.»</a:t>
            </a:r>
          </a:p>
        </p:txBody>
      </p:sp>
      <p:sp>
        <p:nvSpPr>
          <p:cNvPr id="4422" name="Objection"/>
          <p:cNvSpPr txBox="1"/>
          <p:nvPr/>
        </p:nvSpPr>
        <p:spPr>
          <a:xfrm>
            <a:off x="2438400" y="1397000"/>
            <a:ext cx="19519900" cy="1795827"/>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r" defTabSz="825500" rtl="1">
              <a:defRPr b="1" sz="11500">
                <a:solidFill>
                  <a:srgbClr val="FFFB00"/>
                </a:solidFill>
                <a:latin typeface="+mj-lt"/>
                <a:ea typeface="+mj-ea"/>
                <a:cs typeface="+mj-cs"/>
                <a:sym typeface="Helvetica"/>
              </a:defRPr>
            </a:lvl1pPr>
          </a:lstStyle>
          <a:p>
            <a:pPr/>
            <a:r>
              <a:t>اعتراض</a:t>
            </a:r>
          </a:p>
        </p:txBody>
      </p:sp>
    </p:spTree>
  </p:cSld>
  <p:clrMapOvr>
    <a:masterClrMapping/>
  </p:clrMapOvr>
  <p:transition xmlns:p14="http://schemas.microsoft.com/office/powerpoint/2010/main" spd="med" advClick="1"/>
</p:sld>
</file>

<file path=ppt/slides/slide1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24" name="Triangle"/>
          <p:cNvSpPr/>
          <p:nvPr/>
        </p:nvSpPr>
        <p:spPr>
          <a:xfrm rot="10800000">
            <a:off x="13931900" y="6096000"/>
            <a:ext cx="927100" cy="1003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10800" y="0"/>
                </a:lnTo>
                <a:close/>
              </a:path>
            </a:pathLst>
          </a:custGeom>
          <a:solidFill>
            <a:srgbClr val="000000"/>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425" name="Rectangle"/>
          <p:cNvSpPr/>
          <p:nvPr/>
        </p:nvSpPr>
        <p:spPr>
          <a:xfrm>
            <a:off x="13766800" y="2933700"/>
            <a:ext cx="850900" cy="3289300"/>
          </a:xfrm>
          <a:prstGeom prst="rect">
            <a:avLst/>
          </a:prstGeom>
          <a:solidFill>
            <a:srgbClr val="000000"/>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426" name="Rectangle"/>
          <p:cNvSpPr/>
          <p:nvPr/>
        </p:nvSpPr>
        <p:spPr>
          <a:xfrm>
            <a:off x="12941300" y="1016000"/>
            <a:ext cx="2514600" cy="711200"/>
          </a:xfrm>
          <a:prstGeom prst="rect">
            <a:avLst/>
          </a:prstGeom>
          <a:solidFill>
            <a:srgbClr val="000000"/>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427" name="Rectangle"/>
          <p:cNvSpPr/>
          <p:nvPr/>
        </p:nvSpPr>
        <p:spPr>
          <a:xfrm>
            <a:off x="13639800" y="1714500"/>
            <a:ext cx="1536700" cy="1270000"/>
          </a:xfrm>
          <a:prstGeom prst="rect">
            <a:avLst/>
          </a:prstGeom>
          <a:solidFill>
            <a:srgbClr val="000000"/>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4428" name="pic.png" descr="pic.png"/>
          <p:cNvPicPr>
            <a:picLocks noChangeAspect="1"/>
          </p:cNvPicPr>
          <p:nvPr/>
        </p:nvPicPr>
        <p:blipFill>
          <a:blip r:embed="rId3">
            <a:extLst/>
          </a:blip>
          <a:stretch>
            <a:fillRect/>
          </a:stretch>
        </p:blipFill>
        <p:spPr>
          <a:xfrm>
            <a:off x="-25400" y="0"/>
            <a:ext cx="24384000" cy="13716000"/>
          </a:xfrm>
          <a:prstGeom prst="rect">
            <a:avLst/>
          </a:prstGeom>
          <a:ln w="12700">
            <a:miter lim="400000"/>
          </a:ln>
        </p:spPr>
      </p:pic>
      <p:sp>
        <p:nvSpPr>
          <p:cNvPr id="4429" name="1 day"/>
          <p:cNvSpPr txBox="1"/>
          <p:nvPr/>
        </p:nvSpPr>
        <p:spPr>
          <a:xfrm>
            <a:off x="1803112" y="2691805"/>
            <a:ext cx="4724978" cy="175379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10000">
                <a:latin typeface="+mj-lt"/>
                <a:ea typeface="+mj-ea"/>
                <a:cs typeface="+mj-cs"/>
                <a:sym typeface="Helvetica"/>
              </a:defRPr>
            </a:lvl1pPr>
          </a:lstStyle>
          <a:p>
            <a:pPr/>
            <a:r>
              <a:t>يوم واحد</a:t>
            </a:r>
          </a:p>
        </p:txBody>
      </p:sp>
      <p:sp>
        <p:nvSpPr>
          <p:cNvPr id="4430" name="1,000…"/>
          <p:cNvSpPr txBox="1"/>
          <p:nvPr/>
        </p:nvSpPr>
        <p:spPr>
          <a:xfrm>
            <a:off x="18240624" y="2981718"/>
            <a:ext cx="2939555" cy="3193264"/>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b="1" sz="10000">
                <a:latin typeface="+mj-lt"/>
                <a:ea typeface="+mj-ea"/>
                <a:cs typeface="+mj-cs"/>
                <a:sym typeface="Helvetica"/>
              </a:defRPr>
            </a:pPr>
            <a:r>
              <a:t>1000</a:t>
            </a:r>
          </a:p>
          <a:p>
            <a:pPr algn="ctr" defTabSz="825500" rtl="1">
              <a:defRPr b="1" sz="10000">
                <a:latin typeface="+mj-lt"/>
                <a:ea typeface="+mj-ea"/>
                <a:cs typeface="+mj-cs"/>
                <a:sym typeface="Helvetica"/>
              </a:defRPr>
            </a:pPr>
            <a:r>
              <a:t>سنة</a:t>
            </a:r>
          </a:p>
        </p:txBody>
      </p:sp>
      <p:sp>
        <p:nvSpPr>
          <p:cNvPr id="4431" name="2 Peter 3:8"/>
          <p:cNvSpPr txBox="1"/>
          <p:nvPr/>
        </p:nvSpPr>
        <p:spPr>
          <a:xfrm>
            <a:off x="8757197" y="6256719"/>
            <a:ext cx="6869606" cy="1753791"/>
          </a:xfrm>
          <a:prstGeom prst="rect">
            <a:avLst/>
          </a:prstGeom>
          <a:ln w="12700">
            <a:miter lim="400000"/>
          </a:ln>
          <a:effectLst>
            <a:outerShdw sx="100000" sy="100000" kx="0" ky="0" algn="b" rotWithShape="0" blurRad="38100" dist="63500" dir="2561174">
              <a:srgbClr val="000000">
                <a:alpha val="7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10000">
                <a:solidFill>
                  <a:srgbClr val="FFFFFF"/>
                </a:solidFill>
                <a:latin typeface="+mj-lt"/>
                <a:ea typeface="+mj-ea"/>
                <a:cs typeface="+mj-cs"/>
                <a:sym typeface="Helvetica"/>
              </a:defRPr>
            </a:lvl1pPr>
          </a:lstStyle>
          <a:p>
            <a:pPr/>
            <a:r>
              <a:t>2 بطرس 3: 8</a:t>
            </a:r>
          </a:p>
        </p:txBody>
      </p:sp>
      <p:sp>
        <p:nvSpPr>
          <p:cNvPr id="4432" name="But do not let this one fact escape your notice, beloved,"/>
          <p:cNvSpPr txBox="1"/>
          <p:nvPr/>
        </p:nvSpPr>
        <p:spPr>
          <a:xfrm>
            <a:off x="5649341" y="8553151"/>
            <a:ext cx="13085318" cy="927695"/>
          </a:xfrm>
          <a:prstGeom prst="rect">
            <a:avLst/>
          </a:prstGeom>
          <a:ln w="12700">
            <a:miter lim="400000"/>
          </a:ln>
          <a:effectLst>
            <a:outerShdw sx="100000" sy="100000" kx="0" ky="0" algn="b" rotWithShape="0" blurRad="38100" dist="63500" dir="2700000">
              <a:srgbClr val="000000">
                <a:alpha val="7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5000">
                <a:solidFill>
                  <a:srgbClr val="FFFFFF"/>
                </a:solidFill>
                <a:latin typeface="+mj-lt"/>
                <a:ea typeface="+mj-ea"/>
                <a:cs typeface="+mj-cs"/>
                <a:sym typeface="Helvetica"/>
              </a:defRPr>
            </a:lvl1pPr>
          </a:lstStyle>
          <a:p>
            <a:pPr/>
            <a:r>
              <a:t>وَلَكِنْ لاَ يَخْفَ عَلَيْكُمْ هَذَا الشَّيْءُ الْوَاحِدُ أَيُّهَا الأَحِبَّاءُ، </a:t>
            </a:r>
          </a:p>
        </p:txBody>
      </p:sp>
      <p:sp>
        <p:nvSpPr>
          <p:cNvPr id="4433" name="that with the Lord one day is…"/>
          <p:cNvSpPr txBox="1"/>
          <p:nvPr/>
        </p:nvSpPr>
        <p:spPr>
          <a:xfrm>
            <a:off x="4394201" y="9578655"/>
            <a:ext cx="15445408" cy="3230556"/>
          </a:xfrm>
          <a:prstGeom prst="rect">
            <a:avLst/>
          </a:prstGeom>
          <a:ln w="12700">
            <a:miter lim="400000"/>
          </a:ln>
          <a:effectLst>
            <a:outerShdw sx="100000" sy="100000" kx="0" ky="0" algn="b" rotWithShape="0" blurRad="38100" dist="63500" dir="2700000">
              <a:srgbClr val="000000">
                <a:alpha val="7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rtl="1">
              <a:defRPr b="1" sz="9000">
                <a:solidFill>
                  <a:srgbClr val="FFE11A"/>
                </a:solidFill>
                <a:latin typeface="+mj-lt"/>
                <a:ea typeface="+mj-ea"/>
                <a:cs typeface="+mj-cs"/>
                <a:sym typeface="Helvetica"/>
              </a:defRPr>
            </a:lvl1pPr>
          </a:lstStyle>
          <a:p>
            <a:pPr/>
            <a:r>
              <a:t>أَنَّ يَوْمًا وَاحِدًا عِنْدَ الرَّبِّ كَأَلْفِ سَنَةٍ، وَأَلْفَ سَنَةٍ كَيَوْمٍ وَاحِدٍ.</a:t>
            </a:r>
          </a:p>
        </p:txBody>
      </p:sp>
    </p:spTree>
  </p:cSld>
  <p:clrMapOvr>
    <a:masterClrMapping/>
  </p:clrMapOvr>
  <p:transition xmlns:p14="http://schemas.microsoft.com/office/powerpoint/2010/main" spd="med" advClick="1"/>
</p:sld>
</file>

<file path=ppt/slides/slide1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37" name="pic.png" descr="pic.pn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438" name="1 day"/>
          <p:cNvSpPr txBox="1"/>
          <p:nvPr/>
        </p:nvSpPr>
        <p:spPr>
          <a:xfrm>
            <a:off x="4573647" y="2723614"/>
            <a:ext cx="4263910" cy="158857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9000">
                <a:latin typeface="+mj-lt"/>
                <a:ea typeface="+mj-ea"/>
                <a:cs typeface="+mj-cs"/>
                <a:sym typeface="Helvetica"/>
              </a:defRPr>
            </a:lvl1pPr>
          </a:lstStyle>
          <a:p>
            <a:pPr/>
            <a:r>
              <a:t>يوم واحد</a:t>
            </a:r>
          </a:p>
        </p:txBody>
      </p:sp>
      <p:sp>
        <p:nvSpPr>
          <p:cNvPr id="4439" name="1,000…"/>
          <p:cNvSpPr txBox="1"/>
          <p:nvPr/>
        </p:nvSpPr>
        <p:spPr>
          <a:xfrm>
            <a:off x="7155086" y="8605556"/>
            <a:ext cx="2657029" cy="28802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defRPr b="1" sz="9000">
                <a:latin typeface="+mj-lt"/>
                <a:ea typeface="+mj-ea"/>
                <a:cs typeface="+mj-cs"/>
                <a:sym typeface="Helvetica"/>
              </a:defRPr>
            </a:pPr>
            <a:r>
              <a:t>1000</a:t>
            </a:r>
          </a:p>
          <a:p>
            <a:pPr algn="ctr" defTabSz="825500" rtl="1">
              <a:defRPr b="1" sz="9000">
                <a:latin typeface="+mj-lt"/>
                <a:ea typeface="+mj-ea"/>
                <a:cs typeface="+mj-cs"/>
                <a:sym typeface="Helvetica"/>
              </a:defRPr>
            </a:pPr>
            <a:r>
              <a:t>سنة</a:t>
            </a:r>
          </a:p>
        </p:txBody>
      </p:sp>
      <p:sp>
        <p:nvSpPr>
          <p:cNvPr id="4440" name="2 Peter 3:8"/>
          <p:cNvSpPr txBox="1"/>
          <p:nvPr/>
        </p:nvSpPr>
        <p:spPr>
          <a:xfrm>
            <a:off x="14957327" y="1142404"/>
            <a:ext cx="6869606" cy="1753791"/>
          </a:xfrm>
          <a:prstGeom prst="rect">
            <a:avLst/>
          </a:prstGeom>
          <a:ln w="12700">
            <a:miter lim="400000"/>
          </a:ln>
          <a:effectLst>
            <a:outerShdw sx="100000" sy="100000" kx="0" ky="0" algn="b" rotWithShape="0" blurRad="38100" dist="63500" dir="2700000">
              <a:srgbClr val="000000">
                <a:alpha val="7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10000">
                <a:solidFill>
                  <a:srgbClr val="FFFFFF"/>
                </a:solidFill>
                <a:latin typeface="+mj-lt"/>
                <a:ea typeface="+mj-ea"/>
                <a:cs typeface="+mj-cs"/>
                <a:sym typeface="Helvetica"/>
              </a:defRPr>
            </a:lvl1pPr>
          </a:lstStyle>
          <a:p>
            <a:pPr/>
            <a:r>
              <a:t>2 بطرس 3: 8</a:t>
            </a:r>
          </a:p>
        </p:txBody>
      </p:sp>
      <p:sp>
        <p:nvSpPr>
          <p:cNvPr id="4441" name="But do not let this one…"/>
          <p:cNvSpPr txBox="1"/>
          <p:nvPr/>
        </p:nvSpPr>
        <p:spPr>
          <a:xfrm>
            <a:off x="15256045" y="3182982"/>
            <a:ext cx="6731708" cy="4903479"/>
          </a:xfrm>
          <a:prstGeom prst="rect">
            <a:avLst/>
          </a:prstGeom>
          <a:ln w="12700">
            <a:miter lim="400000"/>
          </a:ln>
          <a:effectLst>
            <a:outerShdw sx="100000" sy="100000" kx="0" ky="0" algn="b" rotWithShape="0" blurRad="38100" dist="63500" dir="2700000">
              <a:srgbClr val="000000">
                <a:alpha val="7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rtl="1">
              <a:lnSpc>
                <a:spcPct val="150000"/>
              </a:lnSpc>
              <a:defRPr b="1" sz="5000">
                <a:solidFill>
                  <a:srgbClr val="FFFFFF"/>
                </a:solidFill>
                <a:latin typeface="+mj-lt"/>
                <a:ea typeface="+mj-ea"/>
                <a:cs typeface="+mj-cs"/>
                <a:sym typeface="Helvetica"/>
              </a:defRPr>
            </a:lvl1pPr>
          </a:lstStyle>
          <a:p>
            <a:pPr/>
            <a:r>
              <a:t>وَلَكِنْ لاَ يَخْفَ عَلَيْكُمْ هَذَا الشَّيْءُ الْوَاحِدُ أَيُّهَا الأَحِبَّاءُ، أَنَّ يَوْمًا وَاحِدًا عِنْدَ الرَّبِّ كَأَلْفِ سَنَةٍ، </a:t>
            </a:r>
          </a:p>
        </p:txBody>
      </p:sp>
      <p:sp>
        <p:nvSpPr>
          <p:cNvPr id="4442" name="and a…"/>
          <p:cNvSpPr txBox="1"/>
          <p:nvPr/>
        </p:nvSpPr>
        <p:spPr>
          <a:xfrm>
            <a:off x="12564836" y="8373248"/>
            <a:ext cx="10511265" cy="1685163"/>
          </a:xfrm>
          <a:prstGeom prst="rect">
            <a:avLst/>
          </a:prstGeom>
          <a:ln w="12700">
            <a:miter lim="400000"/>
          </a:ln>
          <a:effectLst>
            <a:outerShdw sx="100000" sy="100000" kx="0" ky="0" algn="b" rotWithShape="0" blurRad="38100" dist="63500" dir="2700000">
              <a:srgbClr val="000000">
                <a:alpha val="7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9600">
                <a:solidFill>
                  <a:srgbClr val="FFFF00"/>
                </a:solidFill>
                <a:latin typeface="+mj-lt"/>
                <a:ea typeface="+mj-ea"/>
                <a:cs typeface="+mj-cs"/>
                <a:sym typeface="Helvetica"/>
              </a:defRPr>
            </a:lvl1pPr>
          </a:lstStyle>
          <a:p>
            <a:pPr/>
            <a:r>
              <a:t>وَأَلْفَ سَنَةٍ كَيَوْمٍ وَاحِدٍ.</a:t>
            </a:r>
          </a:p>
        </p:txBody>
      </p:sp>
    </p:spTree>
  </p:cSld>
  <p:clrMapOvr>
    <a:masterClrMapping/>
  </p:clrMapOvr>
  <p:transition xmlns:p14="http://schemas.microsoft.com/office/powerpoint/2010/main" spd="med" advClick="1"/>
</p:sld>
</file>

<file path=ppt/slides/slide1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44" name="2 Peter 3:8"/>
          <p:cNvSpPr txBox="1"/>
          <p:nvPr>
            <p:ph type="title"/>
          </p:nvPr>
        </p:nvSpPr>
        <p:spPr>
          <a:xfrm>
            <a:off x="2438400" y="1092200"/>
            <a:ext cx="19519900" cy="1727200"/>
          </a:xfrm>
          <a:prstGeom prst="rect">
            <a:avLst/>
          </a:prstGeom>
        </p:spPr>
        <p:txBody>
          <a:bodyPr/>
          <a:lstStyle>
            <a:lvl1pPr defTabSz="817244" rtl="1">
              <a:defRPr sz="10395"/>
            </a:lvl1pPr>
          </a:lstStyle>
          <a:p>
            <a:pPr/>
            <a:r>
              <a:t>2 بطرس 3: 8</a:t>
            </a:r>
          </a:p>
        </p:txBody>
      </p:sp>
      <p:sp>
        <p:nvSpPr>
          <p:cNvPr id="4445" name="But do not let this one fact escape your notice, beloved, that with the Lord one day is like a thousand years"/>
          <p:cNvSpPr txBox="1"/>
          <p:nvPr/>
        </p:nvSpPr>
        <p:spPr>
          <a:xfrm>
            <a:off x="2294438" y="3064050"/>
            <a:ext cx="19670212" cy="2499879"/>
          </a:xfrm>
          <a:prstGeom prst="rect">
            <a:avLst/>
          </a:prstGeom>
          <a:ln w="12700">
            <a:miter lim="400000"/>
          </a:ln>
          <a:effectLst>
            <a:outerShdw sx="100000" sy="100000" kx="0" ky="0" algn="b" rotWithShape="0" blurRad="63500" dist="38100" dir="270000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R="40639" indent="40639" algn="r" defTabSz="914400" rtl="1">
              <a:lnSpc>
                <a:spcPct val="110000"/>
              </a:lnSpc>
              <a:defRPr sz="6600">
                <a:solidFill>
                  <a:srgbClr val="FFFFFF"/>
                </a:solidFill>
                <a:uFill>
                  <a:solidFill>
                    <a:srgbClr val="000000"/>
                  </a:solidFill>
                </a:uFill>
                <a:latin typeface="+mj-lt"/>
                <a:ea typeface="+mj-ea"/>
                <a:cs typeface="+mj-cs"/>
                <a:sym typeface="Helvetica"/>
              </a:defRPr>
            </a:pPr>
            <a:r>
              <a:t>وَلَكِنْ لاَ يَخْفَ عَلَيْكُمْ هَذَا الشَّيْءُ الْوَاحِدُ أَيُّهَا الأَحِبَّاءُ، أَنَّ يَوْمًا وَاحِدًا عِنْدَ الرَّبِّ كَأَلْفِ سَنَةٍ،</a:t>
            </a:r>
            <a:r>
              <a:rPr>
                <a:solidFill>
                  <a:srgbClr val="FFFB00"/>
                </a:solidFill>
              </a:rPr>
              <a:t> وَأَلْفَ سَنَةٍ كَيَوْمٍ وَاحِدٍ.</a:t>
            </a:r>
          </a:p>
        </p:txBody>
      </p:sp>
      <p:grpSp>
        <p:nvGrpSpPr>
          <p:cNvPr id="4448" name="Group"/>
          <p:cNvGrpSpPr/>
          <p:nvPr/>
        </p:nvGrpSpPr>
        <p:grpSpPr>
          <a:xfrm>
            <a:off x="2375944" y="6149890"/>
            <a:ext cx="20072599" cy="2181557"/>
            <a:chOff x="0" y="0"/>
            <a:chExt cx="20072597" cy="2181555"/>
          </a:xfrm>
        </p:grpSpPr>
        <p:sp>
          <p:nvSpPr>
            <p:cNvPr id="4446" name="Psalm 90:4"/>
            <p:cNvSpPr/>
            <p:nvPr/>
          </p:nvSpPr>
          <p:spPr>
            <a:xfrm>
              <a:off x="0" y="0"/>
              <a:ext cx="19519900"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wrap="square" lIns="0" tIns="0" rIns="0" bIns="0" numCol="1" anchor="t">
              <a:spAutoFit/>
            </a:bodyPr>
            <a:lstStyle>
              <a:lvl1pPr algn="r" defTabSz="825500" rtl="1">
                <a:defRPr b="1" sz="10500">
                  <a:solidFill>
                    <a:srgbClr val="FFFFFF"/>
                  </a:solidFill>
                  <a:latin typeface="+mj-lt"/>
                  <a:ea typeface="+mj-ea"/>
                  <a:cs typeface="+mj-cs"/>
                  <a:sym typeface="Helvetica"/>
                </a:defRPr>
              </a:lvl1pPr>
            </a:lstStyle>
            <a:p>
              <a:pPr/>
              <a:r>
                <a:t>المزمور 90: 4</a:t>
              </a:r>
            </a:p>
          </p:txBody>
        </p:sp>
        <p:sp>
          <p:nvSpPr>
            <p:cNvPr id="4447" name="Group"/>
            <p:cNvSpPr/>
            <p:nvPr/>
          </p:nvSpPr>
          <p:spPr>
            <a:xfrm>
              <a:off x="844797" y="2181555"/>
              <a:ext cx="19227801"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p>
              <a:pPr rtl="1">
                <a:defRPr sz="6600">
                  <a:solidFill>
                    <a:srgbClr val="FFFFFF"/>
                  </a:solidFill>
                  <a:latin typeface="+mj-lt"/>
                  <a:ea typeface="+mj-ea"/>
                  <a:cs typeface="+mj-cs"/>
                  <a:sym typeface="Helvetica"/>
                </a:defRPr>
              </a:pPr>
              <a:r>
                <a:t>لأَنَّ أَلْفَ سَنَةٍ فِي عَيْنَيْكَ مِثْلُ يَوْمِ أَمْسِ بَعْدَ مَا عَبَرَ </a:t>
              </a:r>
              <a:r>
                <a:rPr>
                  <a:solidFill>
                    <a:srgbClr val="FFFB00"/>
                  </a:solidFill>
                </a:rPr>
                <a:t>وَ</a:t>
              </a:r>
              <a:r>
                <a:rPr>
                  <a:solidFill>
                    <a:srgbClr val="FFFF00"/>
                  </a:solidFill>
                </a:rPr>
                <a:t>كَهَزِيعٍ مِنَ اللَّيْلِ</a:t>
              </a:r>
              <a:r>
                <a:t>. </a:t>
              </a:r>
            </a:p>
          </p:txBody>
        </p:sp>
      </p:grpSp>
      <p:sp>
        <p:nvSpPr>
          <p:cNvPr id="4449" name="Psalm 90:2  Even from everlasting to everlasting, You are God."/>
          <p:cNvSpPr txBox="1"/>
          <p:nvPr/>
        </p:nvSpPr>
        <p:spPr>
          <a:xfrm>
            <a:off x="2509143" y="10106913"/>
            <a:ext cx="18495286" cy="11755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r" rtl="1">
              <a:defRPr b="1" sz="6500">
                <a:solidFill>
                  <a:srgbClr val="FFFFFF"/>
                </a:solidFill>
                <a:latin typeface="+mj-lt"/>
                <a:ea typeface="+mj-ea"/>
                <a:cs typeface="+mj-cs"/>
                <a:sym typeface="Helvetica"/>
              </a:defRPr>
            </a:pPr>
            <a:r>
              <a:t>المزمور 90: 2 </a:t>
            </a:r>
            <a:r>
              <a:rPr b="0"/>
              <a:t> مُنْذُ الأَزَلِ إِلَى الأَبَدِ أَنْتَ اللهُ.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448"/>
                                        </p:tgtEl>
                                        <p:attrNameLst>
                                          <p:attrName>style.visibility</p:attrName>
                                        </p:attrNameLst>
                                      </p:cBhvr>
                                      <p:to>
                                        <p:strVal val="visible"/>
                                      </p:to>
                                    </p:set>
                                    <p:animEffect filter="fade" transition="in">
                                      <p:cBhvr>
                                        <p:cTn id="7" dur="500"/>
                                        <p:tgtEl>
                                          <p:spTgt spid="444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2" fill="hold">
                                  <p:stCondLst>
                                    <p:cond delay="0"/>
                                  </p:stCondLst>
                                  <p:iterate type="el" backwards="0">
                                    <p:tmAbs val="0"/>
                                  </p:iterate>
                                  <p:childTnLst>
                                    <p:set>
                                      <p:cBhvr>
                                        <p:cTn id="11" fill="hold"/>
                                        <p:tgtEl>
                                          <p:spTgt spid="4449"/>
                                        </p:tgtEl>
                                        <p:attrNameLst>
                                          <p:attrName>style.visibility</p:attrName>
                                        </p:attrNameLst>
                                      </p:cBhvr>
                                      <p:to>
                                        <p:strVal val="visible"/>
                                      </p:to>
                                    </p:set>
                                    <p:animEffect filter="wipe(right)" transition="in">
                                      <p:cBhvr>
                                        <p:cTn id="12" dur="499"/>
                                        <p:tgtEl>
                                          <p:spTgt spid="44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48" grpId="1"/>
      <p:bldP build="whole" bldLvl="1" animBg="1" rev="0" advAuto="0" spid="4449" grpId="2"/>
    </p:bldLst>
  </p:timing>
</p:sld>
</file>

<file path=ppt/slides/slide1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53" name="KNwide Slides to layer for translation 2017 Feb 3.010.jpg" descr="KNwide Slides to layer for translation 2017 Feb 3.010.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4454" name="“Yôm” = “Day”"/>
          <p:cNvSpPr txBox="1"/>
          <p:nvPr/>
        </p:nvSpPr>
        <p:spPr>
          <a:xfrm>
            <a:off x="8277803" y="5609230"/>
            <a:ext cx="7421994" cy="193873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rtl="1">
              <a:defRPr b="1" sz="10500">
                <a:solidFill>
                  <a:srgbClr val="FFE11A"/>
                </a:solidFill>
                <a:latin typeface="+mj-lt"/>
                <a:ea typeface="+mj-ea"/>
                <a:cs typeface="+mj-cs"/>
                <a:sym typeface="Helvetica"/>
              </a:defRPr>
            </a:pPr>
            <a:r>
              <a:rPr sz="12400">
                <a:latin typeface="Times New Roman"/>
                <a:ea typeface="Times New Roman"/>
                <a:cs typeface="Times New Roman"/>
                <a:sym typeface="Times New Roman"/>
              </a:rPr>
              <a:t>יוֹם</a:t>
            </a:r>
            <a:r>
              <a:t> = “</a:t>
            </a:r>
            <a:r>
              <a:t>اليوم</a:t>
            </a:r>
            <a:r>
              <a:t>”</a:t>
            </a:r>
          </a:p>
        </p:txBody>
      </p:sp>
      <p:grpSp>
        <p:nvGrpSpPr>
          <p:cNvPr id="4457" name="Group"/>
          <p:cNvGrpSpPr/>
          <p:nvPr/>
        </p:nvGrpSpPr>
        <p:grpSpPr>
          <a:xfrm>
            <a:off x="4175146" y="7739583"/>
            <a:ext cx="16033708" cy="5192242"/>
            <a:chOff x="0" y="0"/>
            <a:chExt cx="16033706" cy="5192240"/>
          </a:xfrm>
        </p:grpSpPr>
        <p:sp>
          <p:nvSpPr>
            <p:cNvPr id="4455" name="Why only question in"/>
            <p:cNvSpPr txBox="1"/>
            <p:nvPr/>
          </p:nvSpPr>
          <p:spPr>
            <a:xfrm>
              <a:off x="594037" y="0"/>
              <a:ext cx="14845631" cy="208422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rtl="1">
                <a:defRPr b="1" sz="12000">
                  <a:solidFill>
                    <a:srgbClr val="FFFFFF"/>
                  </a:solidFill>
                  <a:latin typeface="+mj-lt"/>
                  <a:ea typeface="+mj-ea"/>
                  <a:cs typeface="+mj-cs"/>
                  <a:sym typeface="Helvetica"/>
                </a:defRPr>
              </a:lvl1pPr>
            </a:lstStyle>
            <a:p>
              <a:pPr/>
              <a:r>
                <a:t>لماذا نشكِّك بمعناها فقط</a:t>
              </a:r>
            </a:p>
          </p:txBody>
        </p:sp>
        <p:sp>
          <p:nvSpPr>
            <p:cNvPr id="4456" name="GENESIS 1?"/>
            <p:cNvSpPr txBox="1"/>
            <p:nvPr/>
          </p:nvSpPr>
          <p:spPr>
            <a:xfrm>
              <a:off x="-1" y="1455823"/>
              <a:ext cx="16033707" cy="37364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ctr" defTabSz="825500" rtl="1">
                <a:defRPr b="1" sz="22000">
                  <a:solidFill>
                    <a:srgbClr val="FFFFFF"/>
                  </a:solidFill>
                  <a:latin typeface="+mj-lt"/>
                  <a:ea typeface="+mj-ea"/>
                  <a:cs typeface="+mj-cs"/>
                  <a:sym typeface="Helvetica"/>
                </a:defRPr>
              </a:lvl1pPr>
            </a:lstStyle>
            <a:p>
              <a:pPr/>
              <a:r>
                <a:t>في التكوين 1؟</a:t>
              </a:r>
            </a:p>
          </p:txBody>
        </p:sp>
      </p:grpSp>
      <p:sp>
        <p:nvSpPr>
          <p:cNvPr id="4458" name="2301 TIMES"/>
          <p:cNvSpPr txBox="1"/>
          <p:nvPr/>
        </p:nvSpPr>
        <p:spPr>
          <a:xfrm>
            <a:off x="9335434" y="2855181"/>
            <a:ext cx="6500533" cy="1987637"/>
          </a:xfrm>
          <a:prstGeom prst="rect">
            <a:avLst/>
          </a:prstGeom>
          <a:ln w="12700">
            <a:miter lim="400000"/>
          </a:ln>
          <a:effectLst>
            <a:outerShdw sx="100000" sy="100000" kx="0" ky="0" algn="b" rotWithShape="0" blurRad="38100" dist="63500" dir="2700000">
              <a:srgbClr val="381C00">
                <a:alpha val="7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rtl="1">
              <a:defRPr b="1" sz="11400">
                <a:solidFill>
                  <a:srgbClr val="FFE11A"/>
                </a:solidFill>
                <a:latin typeface="+mj-lt"/>
                <a:ea typeface="+mj-ea"/>
                <a:cs typeface="+mj-cs"/>
                <a:sym typeface="Helvetica"/>
              </a:defRPr>
            </a:lvl1pPr>
          </a:lstStyle>
          <a:p>
            <a:pPr/>
            <a:r>
              <a:t>2301 مرَّة</a:t>
            </a:r>
          </a:p>
        </p:txBody>
      </p:sp>
      <p:sp>
        <p:nvSpPr>
          <p:cNvPr id="4459" name="IS USED"/>
          <p:cNvSpPr txBox="1"/>
          <p:nvPr/>
        </p:nvSpPr>
        <p:spPr>
          <a:xfrm>
            <a:off x="10161184" y="1901378"/>
            <a:ext cx="4061635" cy="1348111"/>
          </a:xfrm>
          <a:prstGeom prst="rect">
            <a:avLst/>
          </a:prstGeom>
          <a:ln w="12700">
            <a:miter lim="400000"/>
          </a:ln>
          <a:effectLst>
            <a:outerShdw sx="100000" sy="100000" kx="0" ky="0" algn="b" rotWithShape="0" blurRad="38100" dist="63500" dir="2700000">
              <a:srgbClr val="FFFFFF">
                <a:alpha val="7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8000">
                <a:latin typeface="+mj-lt"/>
                <a:ea typeface="+mj-ea"/>
                <a:cs typeface="+mj-cs"/>
                <a:sym typeface="Helvetica"/>
              </a:defRPr>
            </a:lvl1pPr>
          </a:lstStyle>
          <a:p>
            <a:pPr/>
            <a:r>
              <a:t>مُستخدَمة</a:t>
            </a:r>
          </a:p>
        </p:txBody>
      </p:sp>
      <p:sp>
        <p:nvSpPr>
          <p:cNvPr id="4460" name="IN THE OLD TESTAMENT"/>
          <p:cNvSpPr txBox="1"/>
          <p:nvPr/>
        </p:nvSpPr>
        <p:spPr>
          <a:xfrm>
            <a:off x="9195520" y="4438174"/>
            <a:ext cx="6780368" cy="1423353"/>
          </a:xfrm>
          <a:prstGeom prst="rect">
            <a:avLst/>
          </a:prstGeom>
          <a:ln w="12700">
            <a:miter lim="400000"/>
          </a:ln>
          <a:effectLst>
            <a:outerShdw sx="100000" sy="100000" kx="0" ky="0" algn="b" rotWithShape="0" blurRad="38100" dist="63500" dir="2700000">
              <a:srgbClr val="FFFFFF">
                <a:alpha val="70000"/>
              </a:srgbClr>
            </a:outerShdw>
          </a:effectLst>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8000">
                <a:latin typeface="+mj-lt"/>
                <a:ea typeface="+mj-ea"/>
                <a:cs typeface="+mj-cs"/>
                <a:sym typeface="Helvetica"/>
              </a:defRPr>
            </a:lvl1pPr>
          </a:lstStyle>
          <a:p>
            <a:pPr/>
            <a:r>
              <a:t>في العهد الجديد</a:t>
            </a:r>
          </a:p>
        </p:txBody>
      </p:sp>
      <p:sp>
        <p:nvSpPr>
          <p:cNvPr id="4461" name="HOLY BIBLE"/>
          <p:cNvSpPr txBox="1"/>
          <p:nvPr/>
        </p:nvSpPr>
        <p:spPr>
          <a:xfrm rot="20820000">
            <a:off x="1216947" y="677197"/>
            <a:ext cx="3410942" cy="138347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825500" rtl="1">
              <a:lnSpc>
                <a:spcPct val="80000"/>
              </a:lnSpc>
              <a:defRPr b="1" sz="4900">
                <a:solidFill>
                  <a:srgbClr val="FFFFFF"/>
                </a:solidFill>
                <a:latin typeface="Times New Roman"/>
                <a:ea typeface="Times New Roman"/>
                <a:cs typeface="Times New Roman"/>
                <a:sym typeface="Times New Roman"/>
              </a:defRPr>
            </a:pPr>
            <a:r>
              <a:t>الكتاب</a:t>
            </a:r>
          </a:p>
          <a:p>
            <a:pPr algn="ctr" defTabSz="825500" rtl="1">
              <a:lnSpc>
                <a:spcPct val="80000"/>
              </a:lnSpc>
              <a:defRPr b="1" sz="4900">
                <a:solidFill>
                  <a:srgbClr val="FFFFFF"/>
                </a:solidFill>
                <a:latin typeface="Times New Roman"/>
                <a:ea typeface="Times New Roman"/>
                <a:cs typeface="Times New Roman"/>
                <a:sym typeface="Times New Roman"/>
              </a:defRPr>
            </a:pPr>
            <a:r>
              <a:t>المقدَّس</a:t>
            </a:r>
          </a:p>
        </p:txBody>
      </p:sp>
      <p:sp>
        <p:nvSpPr>
          <p:cNvPr id="4462" name="“Yôm”"/>
          <p:cNvSpPr txBox="1"/>
          <p:nvPr/>
        </p:nvSpPr>
        <p:spPr>
          <a:xfrm>
            <a:off x="11153291" y="240555"/>
            <a:ext cx="2077418" cy="2046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13800">
                <a:solidFill>
                  <a:srgbClr val="FFE11A"/>
                </a:solidFill>
                <a:latin typeface="Times New Roman"/>
                <a:ea typeface="Times New Roman"/>
                <a:cs typeface="Times New Roman"/>
                <a:sym typeface="Times New Roman"/>
              </a:defRPr>
            </a:lvl1pPr>
          </a:lstStyle>
          <a:p>
            <a:pPr/>
            <a:r>
              <a:t>יוֹם</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457"/>
                                        </p:tgtEl>
                                        <p:attrNameLst>
                                          <p:attrName>style.visibility</p:attrName>
                                        </p:attrNameLst>
                                      </p:cBhvr>
                                      <p:to>
                                        <p:strVal val="visible"/>
                                      </p:to>
                                    </p:set>
                                    <p:animEffect filter="fade" transition="in">
                                      <p:cBhvr>
                                        <p:cTn id="7" dur="500"/>
                                        <p:tgtEl>
                                          <p:spTgt spid="445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457" grpId="1"/>
    </p:bldLst>
  </p:timing>
</p:sld>
</file>

<file path=ppt/slides/slide1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66" name="005 JoshMarch96.jpg" descr="005 JoshMarch96.jpg"/>
          <p:cNvPicPr>
            <a:picLocks noChangeAspect="1"/>
          </p:cNvPicPr>
          <p:nvPr/>
        </p:nvPicPr>
        <p:blipFill>
          <a:blip r:embed="rId3">
            <a:extLst/>
          </a:blip>
          <a:stretch>
            <a:fillRect/>
          </a:stretch>
        </p:blipFill>
        <p:spPr>
          <a:xfrm>
            <a:off x="313266" y="0"/>
            <a:ext cx="24434802" cy="13716002"/>
          </a:xfrm>
          <a:prstGeom prst="rect">
            <a:avLst/>
          </a:prstGeom>
          <a:ln w="12700">
            <a:miter lim="400000"/>
          </a:ln>
        </p:spPr>
      </p:pic>
      <p:sp>
        <p:nvSpPr>
          <p:cNvPr id="4467" name="Rectangle"/>
          <p:cNvSpPr/>
          <p:nvPr/>
        </p:nvSpPr>
        <p:spPr>
          <a:xfrm rot="149570">
            <a:off x="16802540" y="2008703"/>
            <a:ext cx="2144790" cy="789735"/>
          </a:xfrm>
          <a:prstGeom prst="rect">
            <a:avLst/>
          </a:prstGeom>
          <a:solidFill>
            <a:srgbClr val="FFFFFF"/>
          </a:solidFill>
          <a:ln w="12700">
            <a:miter lim="400000"/>
          </a:ln>
        </p:spPr>
        <p:txBody>
          <a:bodyPr lIns="50800" tIns="50800" rIns="50800" bIns="50800" anchor="ctr"/>
          <a:lstStyle/>
          <a:p>
            <a:pPr algn="ctr" defTabSz="825500">
              <a:defRPr sz="3600">
                <a:solidFill>
                  <a:srgbClr val="FFFFFF"/>
                </a:solidFill>
                <a:latin typeface="Helvetica Light"/>
                <a:ea typeface="Helvetica Light"/>
                <a:cs typeface="Helvetica Light"/>
                <a:sym typeface="Helvetica Light"/>
              </a:defRPr>
            </a:pPr>
          </a:p>
        </p:txBody>
      </p:sp>
      <p:sp>
        <p:nvSpPr>
          <p:cNvPr id="4468" name="Jericho"/>
          <p:cNvSpPr txBox="1"/>
          <p:nvPr/>
        </p:nvSpPr>
        <p:spPr>
          <a:xfrm>
            <a:off x="16861837" y="1941213"/>
            <a:ext cx="1874276" cy="92471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rtl="1">
              <a:defRPr b="1" sz="5300">
                <a:latin typeface="+mj-lt"/>
                <a:ea typeface="+mj-ea"/>
                <a:cs typeface="+mj-cs"/>
                <a:sym typeface="Helvetica"/>
              </a:defRPr>
            </a:lvl1pPr>
          </a:lstStyle>
          <a:p>
            <a:pPr/>
            <a:r>
              <a:t>أريحا</a:t>
            </a:r>
          </a:p>
        </p:txBody>
      </p:sp>
      <p:sp>
        <p:nvSpPr>
          <p:cNvPr id="4469" name="Callout"/>
          <p:cNvSpPr/>
          <p:nvPr/>
        </p:nvSpPr>
        <p:spPr>
          <a:xfrm>
            <a:off x="17627600" y="5906044"/>
            <a:ext cx="2588817" cy="223401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2649" y="0"/>
                </a:moveTo>
                <a:cubicBezTo>
                  <a:pt x="2356" y="0"/>
                  <a:pt x="2119" y="275"/>
                  <a:pt x="2119" y="614"/>
                </a:cubicBezTo>
                <a:lnTo>
                  <a:pt x="2119" y="4912"/>
                </a:lnTo>
                <a:lnTo>
                  <a:pt x="0" y="6140"/>
                </a:lnTo>
                <a:lnTo>
                  <a:pt x="2119" y="7368"/>
                </a:lnTo>
                <a:lnTo>
                  <a:pt x="2119" y="20986"/>
                </a:lnTo>
                <a:cubicBezTo>
                  <a:pt x="2119" y="21325"/>
                  <a:pt x="2356" y="21600"/>
                  <a:pt x="2649" y="21600"/>
                </a:cubicBezTo>
                <a:lnTo>
                  <a:pt x="21070" y="21600"/>
                </a:lnTo>
                <a:cubicBezTo>
                  <a:pt x="21363" y="21600"/>
                  <a:pt x="21600" y="21325"/>
                  <a:pt x="21600" y="20986"/>
                </a:cubicBezTo>
                <a:lnTo>
                  <a:pt x="21600" y="614"/>
                </a:lnTo>
                <a:cubicBezTo>
                  <a:pt x="21600" y="275"/>
                  <a:pt x="21363" y="0"/>
                  <a:pt x="21070" y="0"/>
                </a:cubicBezTo>
                <a:lnTo>
                  <a:pt x="2649" y="0"/>
                </a:lnTo>
                <a:close/>
              </a:path>
            </a:pathLst>
          </a:custGeom>
          <a:solidFill>
            <a:srgbClr val="FFFFFF"/>
          </a:solidFill>
          <a:ln w="12700">
            <a:miter lim="400000"/>
          </a:ln>
        </p:spPr>
        <p:txBody>
          <a:bodyPr lIns="50800" tIns="50800" rIns="50800" bIns="50800" anchor="ctr"/>
          <a:lstStyle/>
          <a:p>
            <a:pPr algn="ctr" defTabSz="825500">
              <a:defRPr sz="3600">
                <a:solidFill>
                  <a:srgbClr val="FFFFFF"/>
                </a:solidFill>
                <a:latin typeface="Helvetica Light"/>
                <a:ea typeface="Helvetica Light"/>
                <a:cs typeface="Helvetica Light"/>
                <a:sym typeface="Helvetica Light"/>
              </a:defRPr>
            </a:pPr>
          </a:p>
        </p:txBody>
      </p:sp>
      <p:sp>
        <p:nvSpPr>
          <p:cNvPr id="4470" name="PANT…"/>
          <p:cNvSpPr txBox="1"/>
          <p:nvPr/>
        </p:nvSpPr>
        <p:spPr>
          <a:xfrm>
            <a:off x="17954480" y="5753911"/>
            <a:ext cx="2216440" cy="251297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rtl="1">
              <a:lnSpc>
                <a:spcPct val="70000"/>
              </a:lnSpc>
              <a:defRPr sz="5800">
                <a:latin typeface="Chalkboard"/>
                <a:ea typeface="Chalkboard"/>
                <a:cs typeface="Chalkboard"/>
                <a:sym typeface="Chalkboard"/>
              </a:defRPr>
            </a:pPr>
            <a:r>
              <a:t>أنا ألهث</a:t>
            </a:r>
          </a:p>
          <a:p>
            <a:pPr algn="ctr" defTabSz="825500" rtl="1">
              <a:lnSpc>
                <a:spcPct val="70000"/>
              </a:lnSpc>
              <a:defRPr sz="5800">
                <a:latin typeface="Chalkboard"/>
                <a:ea typeface="Chalkboard"/>
                <a:cs typeface="Chalkboard"/>
                <a:sym typeface="Chalkboard"/>
              </a:defRPr>
            </a:pPr>
            <a:r>
              <a:t>ألهث</a:t>
            </a:r>
          </a:p>
          <a:p>
            <a:pPr algn="ctr" defTabSz="825500" rtl="1">
              <a:lnSpc>
                <a:spcPct val="70000"/>
              </a:lnSpc>
              <a:defRPr sz="5800">
                <a:latin typeface="Chalkboard"/>
                <a:ea typeface="Chalkboard"/>
                <a:cs typeface="Chalkboard"/>
                <a:sym typeface="Chalkboard"/>
              </a:defRPr>
            </a:pPr>
            <a:r>
              <a:t>ألهث</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69" name="“Genesis is primarily about God’s character and his purposes for sinful mankind. Let us beware of allowing our interests to divert us from the central thrust of the book, so that we miss what the Lord, our creator and redeemer, is saying to us.”"/>
          <p:cNvSpPr txBox="1"/>
          <p:nvPr>
            <p:ph type="title"/>
          </p:nvPr>
        </p:nvSpPr>
        <p:spPr>
          <a:xfrm>
            <a:off x="2463800" y="1384300"/>
            <a:ext cx="14991862" cy="8940800"/>
          </a:xfrm>
          <a:prstGeom prst="rect">
            <a:avLst/>
          </a:prstGeom>
        </p:spPr>
        <p:txBody>
          <a:bodyPr/>
          <a:lstStyle>
            <a:lvl1pPr algn="r" rtl="1">
              <a:lnSpc>
                <a:spcPct val="110000"/>
              </a:lnSpc>
              <a:defRPr/>
            </a:lvl1pPr>
          </a:lstStyle>
          <a:p>
            <a:pPr/>
            <a:r>
              <a:t>"التكوين هو في المقام الأوَّل حول شخصيَّة الله وأهدافه للبشريَّة الخاطئة. لنحذَرْ السماح لاهتماماتنا بإبعادنا عن الاتِّجاه المركزيّ للكتاب، حتَّى لا يفوتنا ما يقوله لنا الربُّ خالقنا وفادينا.»</a:t>
            </a:r>
          </a:p>
        </p:txBody>
      </p:sp>
      <p:sp>
        <p:nvSpPr>
          <p:cNvPr id="3270" name="Gordon J. Wenham, Word Biblical Commentary: Genesis 1–11 (Dallas, TX: Word, 1987), p. liii."/>
          <p:cNvSpPr txBox="1"/>
          <p:nvPr>
            <p:ph type="body" sz="quarter" idx="1"/>
          </p:nvPr>
        </p:nvSpPr>
        <p:spPr>
          <a:xfrm>
            <a:off x="2438400" y="11042650"/>
            <a:ext cx="19481800" cy="1689100"/>
          </a:xfrm>
          <a:prstGeom prst="rect">
            <a:avLst/>
          </a:prstGeom>
        </p:spPr>
        <p:txBody>
          <a:bodyPr/>
          <a:lstStyle/>
          <a:p>
            <a:pPr>
              <a:defRPr sz="4400"/>
            </a:pPr>
            <a:r>
              <a:t>Gordon J. Wenham, </a:t>
            </a:r>
            <a:r>
              <a:rPr i="1"/>
              <a:t>Word Biblical Commentary: Genesis 1–11</a:t>
            </a:r>
            <a:r>
              <a:t> (Dallas, TX: Word, 1987), p. liii.</a:t>
            </a:r>
          </a:p>
        </p:txBody>
      </p:sp>
      <p:pic>
        <p:nvPicPr>
          <p:cNvPr id="3271" name="Wenham, Gordon.jpg" descr="Wenham, Gordon.jpg"/>
          <p:cNvPicPr>
            <a:picLocks noChangeAspect="1"/>
          </p:cNvPicPr>
          <p:nvPr/>
        </p:nvPicPr>
        <p:blipFill>
          <a:blip r:embed="rId3">
            <a:extLst/>
          </a:blip>
          <a:stretch>
            <a:fillRect/>
          </a:stretch>
        </p:blipFill>
        <p:spPr>
          <a:xfrm>
            <a:off x="17885458" y="1384300"/>
            <a:ext cx="4512214" cy="4512213"/>
          </a:xfrm>
          <a:prstGeom prst="rect">
            <a:avLst/>
          </a:prstGeom>
          <a:ln w="25400">
            <a:solidFill>
              <a:srgbClr val="FFFFFF"/>
            </a:solidFill>
            <a:miter lim="400000"/>
          </a:ln>
        </p:spPr>
      </p:pic>
    </p:spTree>
  </p:cSld>
  <p:clrMapOvr>
    <a:masterClrMapping/>
  </p:clrMapOvr>
  <p:transition xmlns:p14="http://schemas.microsoft.com/office/powerpoint/2010/main" spd="med" advClick="1"/>
</p:sld>
</file>

<file path=ppt/slides/slide1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74" name="image.jpg" descr="image.jpg"/>
          <p:cNvPicPr>
            <a:picLocks noChangeAspect="1"/>
          </p:cNvPicPr>
          <p:nvPr/>
        </p:nvPicPr>
        <p:blipFill>
          <a:blip r:embed="rId2">
            <a:extLst/>
          </a:blip>
          <a:stretch>
            <a:fillRect/>
          </a:stretch>
        </p:blipFill>
        <p:spPr>
          <a:xfrm>
            <a:off x="0" y="0"/>
            <a:ext cx="24384002" cy="13716000"/>
          </a:xfrm>
          <a:prstGeom prst="rect">
            <a:avLst/>
          </a:prstGeom>
          <a:ln w="12700">
            <a:miter lim="400000"/>
          </a:ln>
        </p:spPr>
      </p:pic>
      <p:sp>
        <p:nvSpPr>
          <p:cNvPr id="4475" name="Jonah in the…"/>
          <p:cNvSpPr txBox="1"/>
          <p:nvPr/>
        </p:nvSpPr>
        <p:spPr>
          <a:xfrm>
            <a:off x="525058" y="10353062"/>
            <a:ext cx="5520886" cy="2900390"/>
          </a:xfrm>
          <a:prstGeom prst="rect">
            <a:avLst/>
          </a:prstGeom>
          <a:ln w="12700">
            <a:miter lim="400000"/>
          </a:ln>
          <a:effectLst>
            <a:outerShdw sx="100000" sy="100000" kx="0" ky="0" algn="b" rotWithShape="0" blurRad="127000" dist="76200" dir="2700000">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914400" rtl="1">
              <a:lnSpc>
                <a:spcPct val="80000"/>
              </a:lnSpc>
              <a:defRPr sz="9600">
                <a:solidFill>
                  <a:srgbClr val="FFFFFF"/>
                </a:solidFill>
                <a:uFill>
                  <a:solidFill>
                    <a:srgbClr val="FFFFFF"/>
                  </a:solidFill>
                </a:uFill>
                <a:latin typeface="Gill Sans"/>
                <a:ea typeface="Gill Sans"/>
                <a:cs typeface="Gill Sans"/>
                <a:sym typeface="Gill Sans"/>
              </a:defRPr>
            </a:lvl1pPr>
          </a:lstStyle>
          <a:p>
            <a:pPr/>
            <a:r>
              <a:t>يونان في بطن الحوت</a:t>
            </a:r>
          </a:p>
        </p:txBody>
      </p:sp>
      <p:sp>
        <p:nvSpPr>
          <p:cNvPr id="4476" name="3,000 years?"/>
          <p:cNvSpPr txBox="1"/>
          <p:nvPr/>
        </p:nvSpPr>
        <p:spPr>
          <a:xfrm>
            <a:off x="15635930" y="665848"/>
            <a:ext cx="8928102" cy="1628722"/>
          </a:xfrm>
          <a:prstGeom prst="rect">
            <a:avLst/>
          </a:prstGeom>
          <a:ln w="12700">
            <a:miter lim="400000"/>
          </a:ln>
          <a:effectLst>
            <a:outerShdw sx="100000" sy="100000" kx="0" ky="0" algn="b" rotWithShape="0" blurRad="127000" dist="76200" dir="2700000">
              <a:srgbClr val="000000">
                <a:alpha val="75000"/>
              </a:srgbClr>
            </a:outerShdw>
          </a:effectLst>
          <a:extLst>
            <a:ext uri="{C572A759-6A51-4108-AA02-DFA0A04FC94B}">
              <ma14:wrappingTextBoxFlag xmlns:ma14="http://schemas.microsoft.com/office/mac/drawingml/2011/main" val="1"/>
            </a:ext>
          </a:extLst>
        </p:spPr>
        <p:txBody>
          <a:bodyPr lIns="0" tIns="0" rIns="0" bIns="0" anchor="ctr">
            <a:spAutoFit/>
          </a:bodyPr>
          <a:lstStyle>
            <a:lvl1pPr algn="ctr" defTabSz="914400" rtl="1">
              <a:defRPr sz="10200">
                <a:solidFill>
                  <a:srgbClr val="FFFFFF"/>
                </a:solidFill>
                <a:uFill>
                  <a:solidFill>
                    <a:srgbClr val="FFFFFF"/>
                  </a:solidFill>
                </a:uFill>
                <a:latin typeface="Gill Sans"/>
                <a:ea typeface="Gill Sans"/>
                <a:cs typeface="Gill Sans"/>
                <a:sym typeface="Gill Sans"/>
              </a:defRPr>
            </a:lvl1pPr>
          </a:lstStyle>
          <a:p>
            <a:pPr/>
            <a:r>
              <a:t>3000 سنة?</a:t>
            </a:r>
          </a:p>
        </p:txBody>
      </p:sp>
      <p:sp>
        <p:nvSpPr>
          <p:cNvPr id="4477" name="Oval"/>
          <p:cNvSpPr/>
          <p:nvPr/>
        </p:nvSpPr>
        <p:spPr>
          <a:xfrm>
            <a:off x="8610600" y="2895600"/>
            <a:ext cx="5207000" cy="3073400"/>
          </a:xfrm>
          <a:prstGeom prst="ellipse">
            <a:avLst/>
          </a:prstGeom>
          <a:solidFill>
            <a:srgbClr val="FFFFFF"/>
          </a:solidFill>
          <a:ln w="12700">
            <a:miter lim="400000"/>
          </a:ln>
        </p:spPr>
        <p:txBody>
          <a:bodyPr lIns="50800" tIns="50800" rIns="50800" bIns="50800" anchor="ctr"/>
          <a:lstStyle/>
          <a:p>
            <a:pPr marR="40639" algn="ctr" defTabSz="914400">
              <a:defRPr sz="5600">
                <a:uFill>
                  <a:solidFill>
                    <a:srgbClr val="000000"/>
                  </a:solidFill>
                </a:uFill>
                <a:latin typeface="Gill Sans"/>
                <a:ea typeface="Gill Sans"/>
                <a:cs typeface="Gill Sans"/>
                <a:sym typeface="Gill Sans"/>
              </a:defRPr>
            </a:pPr>
          </a:p>
        </p:txBody>
      </p:sp>
      <p:sp>
        <p:nvSpPr>
          <p:cNvPr id="4478" name="How long,…"/>
          <p:cNvSpPr txBox="1"/>
          <p:nvPr/>
        </p:nvSpPr>
        <p:spPr>
          <a:xfrm>
            <a:off x="9164250" y="3225592"/>
            <a:ext cx="3613510" cy="2413415"/>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spAutoFit/>
          </a:bodyPr>
          <a:lstStyle/>
          <a:p>
            <a:pPr algn="ctr" defTabSz="914400" rtl="1">
              <a:lnSpc>
                <a:spcPct val="80000"/>
              </a:lnSpc>
              <a:defRPr sz="7700">
                <a:uFill>
                  <a:solidFill>
                    <a:srgbClr val="000000"/>
                  </a:solidFill>
                </a:uFill>
                <a:latin typeface="+mj-lt"/>
                <a:ea typeface="+mj-ea"/>
                <a:cs typeface="+mj-cs"/>
                <a:sym typeface="Helvetica"/>
              </a:defRPr>
            </a:pPr>
            <a:r>
              <a:t>إلى متى </a:t>
            </a:r>
          </a:p>
          <a:p>
            <a:pPr algn="ctr" defTabSz="914400" rtl="1">
              <a:lnSpc>
                <a:spcPct val="80000"/>
              </a:lnSpc>
              <a:defRPr sz="7700">
                <a:uFill>
                  <a:solidFill>
                    <a:srgbClr val="000000"/>
                  </a:solidFill>
                </a:uFill>
                <a:latin typeface="+mj-lt"/>
                <a:ea typeface="+mj-ea"/>
                <a:cs typeface="+mj-cs"/>
                <a:sym typeface="Helvetica"/>
              </a:defRPr>
            </a:pPr>
            <a:r>
              <a:t>يا ربُّ؟</a:t>
            </a:r>
          </a:p>
        </p:txBody>
      </p:sp>
      <p:sp>
        <p:nvSpPr>
          <p:cNvPr id="4479" name="Oval"/>
          <p:cNvSpPr/>
          <p:nvPr/>
        </p:nvSpPr>
        <p:spPr>
          <a:xfrm>
            <a:off x="9118600" y="5308600"/>
            <a:ext cx="838200" cy="660402"/>
          </a:xfrm>
          <a:prstGeom prst="ellipse">
            <a:avLst/>
          </a:prstGeom>
          <a:solidFill>
            <a:srgbClr val="FFFFFF"/>
          </a:solidFill>
          <a:ln w="12700">
            <a:miter lim="400000"/>
          </a:ln>
        </p:spPr>
        <p:txBody>
          <a:bodyPr lIns="50800" tIns="50800" rIns="50800" bIns="50800" anchor="ctr"/>
          <a:lstStyle/>
          <a:p>
            <a:pPr marR="40639" algn="ctr" defTabSz="914400">
              <a:defRPr sz="5600">
                <a:uFill>
                  <a:solidFill>
                    <a:srgbClr val="000000"/>
                  </a:solidFill>
                </a:uFill>
                <a:latin typeface="Gill Sans"/>
                <a:ea typeface="Gill Sans"/>
                <a:cs typeface="Gill Sans"/>
                <a:sym typeface="Gill Sans"/>
              </a:defRPr>
            </a:pPr>
          </a:p>
        </p:txBody>
      </p:sp>
      <p:sp>
        <p:nvSpPr>
          <p:cNvPr id="4480" name="Circle"/>
          <p:cNvSpPr/>
          <p:nvPr/>
        </p:nvSpPr>
        <p:spPr>
          <a:xfrm>
            <a:off x="8813800" y="6261100"/>
            <a:ext cx="533400" cy="533400"/>
          </a:xfrm>
          <a:prstGeom prst="ellipse">
            <a:avLst/>
          </a:prstGeom>
          <a:solidFill>
            <a:srgbClr val="FFFFFF"/>
          </a:solidFill>
          <a:ln w="12700">
            <a:miter lim="400000"/>
          </a:ln>
        </p:spPr>
        <p:txBody>
          <a:bodyPr lIns="50800" tIns="50800" rIns="50800" bIns="50800" anchor="ctr"/>
          <a:lstStyle/>
          <a:p>
            <a:pPr marR="40639" algn="ctr" defTabSz="914400">
              <a:defRPr sz="5600">
                <a:uFill>
                  <a:solidFill>
                    <a:srgbClr val="000000"/>
                  </a:solidFill>
                </a:uFill>
                <a:latin typeface="Gill Sans"/>
                <a:ea typeface="Gill Sans"/>
                <a:cs typeface="Gill Sans"/>
                <a:sym typeface="Gill Sans"/>
              </a:defRPr>
            </a:pPr>
          </a:p>
        </p:txBody>
      </p:sp>
      <p:sp>
        <p:nvSpPr>
          <p:cNvPr id="4481" name="Circle"/>
          <p:cNvSpPr/>
          <p:nvPr/>
        </p:nvSpPr>
        <p:spPr>
          <a:xfrm>
            <a:off x="9194800" y="7086600"/>
            <a:ext cx="355600" cy="355600"/>
          </a:xfrm>
          <a:prstGeom prst="ellipse">
            <a:avLst/>
          </a:prstGeom>
          <a:solidFill>
            <a:srgbClr val="FFFFFF"/>
          </a:solidFill>
          <a:ln w="12700">
            <a:miter lim="400000"/>
          </a:ln>
        </p:spPr>
        <p:txBody>
          <a:bodyPr lIns="50800" tIns="50800" rIns="50800" bIns="50800" anchor="ctr"/>
          <a:lstStyle/>
          <a:p>
            <a:pPr marR="40639" algn="ctr" defTabSz="914400">
              <a:defRPr sz="5600">
                <a:uFill>
                  <a:solidFill>
                    <a:srgbClr val="000000"/>
                  </a:solidFill>
                </a:uFill>
                <a:latin typeface="Gill Sans"/>
                <a:ea typeface="Gill Sans"/>
                <a:cs typeface="Gill Sans"/>
                <a:sym typeface="Gill Sans"/>
              </a:defRPr>
            </a:pPr>
          </a:p>
        </p:txBody>
      </p:sp>
    </p:spTree>
  </p:cSld>
  <p:clrMapOvr>
    <a:masterClrMapping/>
  </p:clrMapOvr>
  <p:transition xmlns:p14="http://schemas.microsoft.com/office/powerpoint/2010/main" spd="med" advClick="1"/>
</p:sld>
</file>

<file path=ppt/slides/slide1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483" name="Kid's Talk Flash Cards 2.jpg" descr="Kid's Talk Flash Cards 2.jpg"/>
          <p:cNvPicPr>
            <a:picLocks noChangeAspect="1"/>
          </p:cNvPicPr>
          <p:nvPr/>
        </p:nvPicPr>
        <p:blipFill>
          <a:blip r:embed="rId3">
            <a:extLst/>
          </a:blip>
          <a:stretch>
            <a:fillRect/>
          </a:stretch>
        </p:blipFill>
        <p:spPr>
          <a:xfrm>
            <a:off x="4051300" y="1257300"/>
            <a:ext cx="16268700" cy="11188700"/>
          </a:xfrm>
          <a:prstGeom prst="rect">
            <a:avLst/>
          </a:prstGeom>
          <a:ln w="12700">
            <a:miter lim="400000"/>
          </a:ln>
        </p:spPr>
      </p:pic>
    </p:spTree>
  </p:cSld>
  <p:clrMapOvr>
    <a:masterClrMapping/>
  </p:clrMapOvr>
  <p:transition xmlns:p14="http://schemas.microsoft.com/office/powerpoint/2010/main" spd="med" advClick="1"/>
</p:sld>
</file>

<file path=ppt/slides/slide1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87" name="Objection"/>
          <p:cNvSpPr txBox="1"/>
          <p:nvPr>
            <p:ph type="title"/>
          </p:nvPr>
        </p:nvSpPr>
        <p:spPr>
          <a:prstGeom prst="rect">
            <a:avLst/>
          </a:prstGeom>
        </p:spPr>
        <p:txBody>
          <a:bodyPr/>
          <a:lstStyle>
            <a:lvl1pPr defTabSz="784225" rtl="1">
              <a:defRPr sz="10925">
                <a:solidFill>
                  <a:srgbClr val="FFFB00"/>
                </a:solidFill>
              </a:defRPr>
            </a:lvl1pPr>
          </a:lstStyle>
          <a:p>
            <a:pPr/>
            <a:r>
              <a:t>اعتراض</a:t>
            </a:r>
          </a:p>
        </p:txBody>
      </p:sp>
      <p:pic>
        <p:nvPicPr>
          <p:cNvPr id="4488" name="Day 1 02230.jpg" descr="Day 1 02230.jpg"/>
          <p:cNvPicPr>
            <a:picLocks noChangeAspect="1"/>
          </p:cNvPicPr>
          <p:nvPr/>
        </p:nvPicPr>
        <p:blipFill>
          <a:blip r:embed="rId3">
            <a:extLst/>
          </a:blip>
          <a:stretch>
            <a:fillRect/>
          </a:stretch>
        </p:blipFill>
        <p:spPr>
          <a:xfrm>
            <a:off x="12488160" y="5813459"/>
            <a:ext cx="8611842" cy="6458882"/>
          </a:xfrm>
          <a:prstGeom prst="rect">
            <a:avLst/>
          </a:prstGeom>
          <a:ln w="12700">
            <a:miter lim="400000"/>
          </a:ln>
        </p:spPr>
      </p:pic>
      <p:sp>
        <p:nvSpPr>
          <p:cNvPr id="4489" name="“You can’t have literal days before the Sun was created.”"/>
          <p:cNvSpPr txBox="1"/>
          <p:nvPr/>
        </p:nvSpPr>
        <p:spPr>
          <a:xfrm>
            <a:off x="1970350" y="3225800"/>
            <a:ext cx="19961818" cy="139038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defTabSz="914400" rtl="1">
              <a:defRPr sz="8400">
                <a:solidFill>
                  <a:srgbClr val="FFFFFF"/>
                </a:solidFill>
                <a:uFill>
                  <a:solidFill>
                    <a:srgbClr val="FFFB00"/>
                  </a:solidFill>
                </a:uFill>
                <a:latin typeface="+mj-lt"/>
                <a:ea typeface="+mj-ea"/>
                <a:cs typeface="+mj-cs"/>
                <a:sym typeface="Helvetica"/>
              </a:defRPr>
            </a:lvl1pPr>
          </a:lstStyle>
          <a:p>
            <a:pPr/>
            <a:r>
              <a:t>«لا يمكن أن يكون لديك أيَّام حرفيَّة قبل خلق الشمس.»</a:t>
            </a:r>
          </a:p>
        </p:txBody>
      </p:sp>
      <p:sp>
        <p:nvSpPr>
          <p:cNvPr id="4490" name="literal (24-hour) day…"/>
          <p:cNvSpPr txBox="1"/>
          <p:nvPr/>
        </p:nvSpPr>
        <p:spPr>
          <a:xfrm>
            <a:off x="3041168" y="6250702"/>
            <a:ext cx="7651642" cy="4241795"/>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spAutoFit/>
          </a:bodyPr>
          <a:lstStyle/>
          <a:p>
            <a:pPr algn="ctr" defTabSz="914400" rtl="1">
              <a:defRPr sz="8000">
                <a:solidFill>
                  <a:srgbClr val="FFFFFF"/>
                </a:solidFill>
                <a:uFill>
                  <a:solidFill>
                    <a:srgbClr val="FFFFFF"/>
                  </a:solidFill>
                </a:uFill>
                <a:latin typeface="+mj-lt"/>
                <a:ea typeface="+mj-ea"/>
                <a:cs typeface="+mj-cs"/>
                <a:sym typeface="Helvetica"/>
              </a:defRPr>
            </a:pPr>
            <a:r>
              <a:t>يوم حرفيّ (24 ساعة)</a:t>
            </a:r>
          </a:p>
          <a:p>
            <a:pPr algn="ctr" defTabSz="914400" rtl="1">
              <a:defRPr sz="8000">
                <a:solidFill>
                  <a:srgbClr val="FFFFFF"/>
                </a:solidFill>
                <a:uFill>
                  <a:solidFill>
                    <a:srgbClr val="FFFFFF"/>
                  </a:solidFill>
                </a:uFill>
                <a:latin typeface="+mj-lt"/>
                <a:ea typeface="+mj-ea"/>
                <a:cs typeface="+mj-cs"/>
                <a:sym typeface="Helvetica"/>
              </a:defRPr>
            </a:pPr>
            <a:r>
              <a:t>ليس</a:t>
            </a:r>
          </a:p>
          <a:p>
            <a:pPr algn="ctr" defTabSz="914400" rtl="1">
              <a:defRPr sz="8000">
                <a:solidFill>
                  <a:srgbClr val="FFFFFF"/>
                </a:solidFill>
                <a:uFill>
                  <a:solidFill>
                    <a:srgbClr val="FFFFFF"/>
                  </a:solidFill>
                </a:uFill>
                <a:latin typeface="+mj-lt"/>
                <a:ea typeface="+mj-ea"/>
                <a:cs typeface="+mj-cs"/>
                <a:sym typeface="Helvetica"/>
              </a:defRPr>
            </a:pPr>
            <a:r>
              <a:t>"يومًا شمسيًّا"</a:t>
            </a:r>
          </a:p>
        </p:txBody>
      </p:sp>
      <p:sp>
        <p:nvSpPr>
          <p:cNvPr id="4491" name="TextBox 1"/>
          <p:cNvSpPr txBox="1"/>
          <p:nvPr/>
        </p:nvSpPr>
        <p:spPr>
          <a:xfrm>
            <a:off x="12488160" y="11397416"/>
            <a:ext cx="8611842" cy="1092915"/>
          </a:xfrm>
          <a:prstGeom prst="rect">
            <a:avLst/>
          </a:prstGeom>
          <a:solidFill>
            <a:srgbClr val="00206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rtl="1">
              <a:defRPr sz="6000">
                <a:solidFill>
                  <a:srgbClr val="FFFFFF"/>
                </a:solidFill>
                <a:latin typeface="+mj-lt"/>
                <a:ea typeface="+mj-ea"/>
                <a:cs typeface="+mj-cs"/>
                <a:sym typeface="Helvetica"/>
              </a:defRPr>
            </a:lvl1pPr>
          </a:lstStyle>
          <a:p>
            <a:pPr/>
            <a:r>
              <a:t>الأرض والفضاء والوقت والنور</a:t>
            </a:r>
          </a:p>
        </p:txBody>
      </p:sp>
      <p:sp>
        <p:nvSpPr>
          <p:cNvPr id="4492" name="TextBox 2"/>
          <p:cNvSpPr txBox="1"/>
          <p:nvPr/>
        </p:nvSpPr>
        <p:spPr>
          <a:xfrm>
            <a:off x="12495088" y="5788059"/>
            <a:ext cx="2326442" cy="1404722"/>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rtl="1">
              <a:defRPr b="1" sz="8400">
                <a:latin typeface="+mj-lt"/>
                <a:ea typeface="+mj-ea"/>
                <a:cs typeface="+mj-cs"/>
                <a:sym typeface="Helvetica"/>
              </a:defRPr>
            </a:lvl1pPr>
          </a:lstStyle>
          <a:p>
            <a:pPr/>
            <a:r>
              <a:t>اليوم</a:t>
            </a:r>
          </a:p>
        </p:txBody>
      </p:sp>
    </p:spTree>
  </p:cSld>
  <p:clrMapOvr>
    <a:masterClrMapping/>
  </p:clrMapOvr>
  <p:transition xmlns:p14="http://schemas.microsoft.com/office/powerpoint/2010/main" spd="med" advClick="1"/>
</p:sld>
</file>

<file path=ppt/slides/slide1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96" name="“Yom is used in a non-literal sense right in the context.”"/>
          <p:cNvSpPr txBox="1"/>
          <p:nvPr/>
        </p:nvSpPr>
        <p:spPr>
          <a:xfrm>
            <a:off x="2363224" y="4039827"/>
            <a:ext cx="19657552" cy="13547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algn="r" defTabSz="914400" rtl="1">
              <a:spcBef>
                <a:spcPts val="1000"/>
              </a:spcBef>
              <a:defRPr sz="7600">
                <a:solidFill>
                  <a:srgbClr val="FFFFFF"/>
                </a:solidFill>
                <a:uFill>
                  <a:solidFill>
                    <a:srgbClr val="FFFB00"/>
                  </a:solidFill>
                </a:uFill>
                <a:latin typeface="+mj-lt"/>
                <a:ea typeface="+mj-ea"/>
                <a:cs typeface="+mj-cs"/>
                <a:sym typeface="Helvetica"/>
              </a:defRPr>
            </a:lvl1pPr>
          </a:lstStyle>
          <a:p>
            <a:pPr/>
            <a:r>
              <a:t>«يُستخدَم «يوم» بمعنى غير حرفيٍّ في السياق الصحيح.»</a:t>
            </a:r>
          </a:p>
        </p:txBody>
      </p:sp>
      <p:sp>
        <p:nvSpPr>
          <p:cNvPr id="4497" name="Objection"/>
          <p:cNvSpPr txBox="1"/>
          <p:nvPr>
            <p:ph type="title"/>
          </p:nvPr>
        </p:nvSpPr>
        <p:spPr>
          <a:xfrm>
            <a:off x="2256040" y="2256692"/>
            <a:ext cx="19519901" cy="1727201"/>
          </a:xfrm>
          <a:prstGeom prst="rect">
            <a:avLst/>
          </a:prstGeom>
        </p:spPr>
        <p:txBody>
          <a:bodyPr/>
          <a:lstStyle>
            <a:lvl1pPr defTabSz="784225" rtl="1">
              <a:defRPr sz="10925">
                <a:solidFill>
                  <a:srgbClr val="FFFB00"/>
                </a:solidFill>
              </a:defRPr>
            </a:lvl1pPr>
          </a:lstStyle>
          <a:p>
            <a:pPr/>
            <a:r>
              <a:t>اعتراض</a:t>
            </a:r>
          </a:p>
        </p:txBody>
      </p:sp>
    </p:spTree>
  </p:cSld>
  <p:clrMapOvr>
    <a:masterClrMapping/>
  </p:clrMapOvr>
  <p:transition xmlns:p14="http://schemas.microsoft.com/office/powerpoint/2010/main" spd="med" advClick="1"/>
</p:sld>
</file>

<file path=ppt/slides/slide1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499" name="Genesis 2:4"/>
          <p:cNvSpPr txBox="1"/>
          <p:nvPr>
            <p:ph type="title"/>
          </p:nvPr>
        </p:nvSpPr>
        <p:spPr>
          <a:prstGeom prst="rect">
            <a:avLst/>
          </a:prstGeom>
        </p:spPr>
        <p:txBody>
          <a:bodyPr/>
          <a:lstStyle>
            <a:lvl1pPr defTabSz="742950" rtl="1">
              <a:defRPr sz="10350"/>
            </a:lvl1pPr>
          </a:lstStyle>
          <a:p>
            <a:pPr/>
            <a:r>
              <a:t>التكوين 2: 4</a:t>
            </a:r>
          </a:p>
        </p:txBody>
      </p:sp>
      <p:sp>
        <p:nvSpPr>
          <p:cNvPr id="4500" name="This is the account of the heavens and the earth when they were created, in the day that the LORD God made earth and heaven."/>
          <p:cNvSpPr txBox="1"/>
          <p:nvPr/>
        </p:nvSpPr>
        <p:spPr>
          <a:xfrm>
            <a:off x="2438400" y="3746941"/>
            <a:ext cx="19519900" cy="3186854"/>
          </a:xfrm>
          <a:prstGeom prst="rect">
            <a:avLst/>
          </a:prstGeom>
          <a:ln w="12700">
            <a:miter lim="400000"/>
          </a:ln>
          <a:effectLst>
            <a:outerShdw sx="100000" sy="100000" kx="0" ky="0" algn="b" rotWithShape="0" blurRad="63500" dist="38100" dir="270000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R="40639" indent="40639" algn="r" defTabSz="914400" rtl="1">
              <a:lnSpc>
                <a:spcPct val="150000"/>
              </a:lnSpc>
              <a:defRPr sz="7200">
                <a:solidFill>
                  <a:srgbClr val="FFFFFF"/>
                </a:solidFill>
                <a:uFill>
                  <a:solidFill>
                    <a:srgbClr val="000000"/>
                  </a:solidFill>
                </a:uFill>
                <a:latin typeface="+mj-lt"/>
                <a:ea typeface="+mj-ea"/>
                <a:cs typeface="+mj-cs"/>
                <a:sym typeface="Helvetica"/>
              </a:defRPr>
            </a:pPr>
            <a:r>
              <a:t> </a:t>
            </a:r>
            <a:r>
              <a:t>هَذِهِ مَبَادِئُ السَّمَاوَاتِ وَالأَرْضِ حِينَ خُلِقَتْ </a:t>
            </a:r>
            <a:r>
              <a:rPr>
                <a:solidFill>
                  <a:srgbClr val="FFFF00"/>
                </a:solidFill>
              </a:rPr>
              <a:t>يَوْمَ</a:t>
            </a:r>
            <a:r>
              <a:t> عَمِلَ الرَّبُّ الإلَهُ الأَرْضَ وَالسَّمَاوَاتِ</a:t>
            </a:r>
            <a:r>
              <a:t> </a:t>
            </a:r>
            <a:r>
              <a:t>.</a:t>
            </a:r>
          </a:p>
        </p:txBody>
      </p:sp>
      <p:sp>
        <p:nvSpPr>
          <p:cNvPr id="4501" name="“in the day that” (= “when”) = בְּי֗וֹם (beyôm)"/>
          <p:cNvSpPr txBox="1"/>
          <p:nvPr/>
        </p:nvSpPr>
        <p:spPr>
          <a:xfrm>
            <a:off x="8081656" y="8045477"/>
            <a:ext cx="11722715" cy="14480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R="40639" indent="40639" algn="r" defTabSz="914400" rtl="1">
              <a:spcBef>
                <a:spcPts val="1800"/>
              </a:spcBef>
              <a:defRPr sz="7200">
                <a:solidFill>
                  <a:srgbClr val="FFFB00"/>
                </a:solidFill>
                <a:uFill>
                  <a:solidFill>
                    <a:srgbClr val="FFFB00"/>
                  </a:solidFill>
                </a:uFill>
                <a:latin typeface="+mj-lt"/>
                <a:ea typeface="+mj-ea"/>
                <a:cs typeface="+mj-cs"/>
                <a:sym typeface="Helvetica"/>
              </a:defRPr>
            </a:pPr>
            <a:r>
              <a:t>«يَوْمَ» (= حين)</a:t>
            </a:r>
            <a:r>
              <a:rPr sz="8000">
                <a:solidFill>
                  <a:srgbClr val="FFFFFF"/>
                </a:solidFill>
                <a:uFill>
                  <a:solidFill>
                    <a:srgbClr val="FFFFFF"/>
                  </a:solidFill>
                </a:uFill>
              </a:rPr>
              <a:t>  </a:t>
            </a:r>
            <a:r>
              <a:rPr sz="9200">
                <a:solidFill>
                  <a:srgbClr val="FFFFFF"/>
                </a:solidFill>
                <a:uFill>
                  <a:solidFill>
                    <a:srgbClr val="FFFFFF"/>
                  </a:solidFill>
                </a:uFill>
                <a:latin typeface="Times New Roman"/>
                <a:ea typeface="Times New Roman"/>
                <a:cs typeface="Times New Roman"/>
                <a:sym typeface="Times New Roman"/>
              </a:rPr>
              <a:t>בְּי֗וֹם</a:t>
            </a:r>
            <a:r>
              <a:rPr sz="8000">
                <a:solidFill>
                  <a:srgbClr val="FFFFFF"/>
                </a:solidFill>
                <a:uFill>
                  <a:solidFill>
                    <a:srgbClr val="FFFFFF"/>
                  </a:solidFill>
                </a:uFill>
              </a:rPr>
              <a:t> =  </a:t>
            </a:r>
            <a:r>
              <a:rPr sz="9200">
                <a:solidFill>
                  <a:srgbClr val="FFFFFF"/>
                </a:solidFill>
                <a:uFill>
                  <a:solidFill>
                    <a:srgbClr val="FFFFFF"/>
                  </a:solidFill>
                </a:uFill>
                <a:latin typeface="Times New Roman"/>
                <a:ea typeface="Times New Roman"/>
                <a:cs typeface="Times New Roman"/>
                <a:sym typeface="Times New Roman"/>
              </a:rPr>
              <a:t>בְּ</a:t>
            </a:r>
            <a:r>
              <a:rPr sz="8000">
                <a:solidFill>
                  <a:srgbClr val="FFFFFF"/>
                </a:solidFill>
                <a:uFill>
                  <a:solidFill>
                    <a:srgbClr val="FFFFFF"/>
                  </a:solidFill>
                </a:uFill>
              </a:rPr>
              <a:t> + </a:t>
            </a:r>
            <a:r>
              <a:rPr sz="9200">
                <a:solidFill>
                  <a:srgbClr val="FFFFFF"/>
                </a:solidFill>
                <a:uFill>
                  <a:solidFill>
                    <a:srgbClr val="FFFFFF"/>
                  </a:solidFill>
                </a:uFill>
                <a:latin typeface="Times New Roman"/>
                <a:ea typeface="Times New Roman"/>
                <a:cs typeface="Times New Roman"/>
                <a:sym typeface="Times New Roman"/>
              </a:rPr>
              <a:t>י֗וֹם</a:t>
            </a:r>
          </a:p>
        </p:txBody>
      </p:sp>
      <p:sp>
        <p:nvSpPr>
          <p:cNvPr id="4502" name="Genesis 1: yôm + number"/>
          <p:cNvSpPr txBox="1"/>
          <p:nvPr/>
        </p:nvSpPr>
        <p:spPr>
          <a:xfrm>
            <a:off x="12675148" y="10111095"/>
            <a:ext cx="7107601" cy="14480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marR="40639" indent="40639" defTabSz="914400" rtl="1">
              <a:spcBef>
                <a:spcPts val="1800"/>
              </a:spcBef>
              <a:defRPr sz="7200">
                <a:solidFill>
                  <a:srgbClr val="FFFB00"/>
                </a:solidFill>
                <a:uFill>
                  <a:solidFill>
                    <a:srgbClr val="FFFB00"/>
                  </a:solidFill>
                </a:uFill>
                <a:latin typeface="+mj-lt"/>
                <a:ea typeface="+mj-ea"/>
                <a:cs typeface="+mj-cs"/>
                <a:sym typeface="Helvetica"/>
              </a:defRPr>
            </a:pPr>
            <a:r>
              <a:t>التكوين 1: </a:t>
            </a:r>
            <a:r>
              <a:rPr sz="9200">
                <a:uFill>
                  <a:solidFill>
                    <a:srgbClr val="FFFFFF"/>
                  </a:solidFill>
                </a:uFill>
                <a:latin typeface="Times New Roman"/>
                <a:ea typeface="Times New Roman"/>
                <a:cs typeface="Times New Roman"/>
                <a:sym typeface="Times New Roman"/>
              </a:rPr>
              <a:t>י֗וֹם</a:t>
            </a:r>
            <a:r>
              <a:t> + عدد</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501"/>
                                        </p:tgtEl>
                                        <p:attrNameLst>
                                          <p:attrName>style.visibility</p:attrName>
                                        </p:attrNameLst>
                                      </p:cBhvr>
                                      <p:to>
                                        <p:strVal val="visible"/>
                                      </p:to>
                                    </p:set>
                                    <p:animEffect filter="wipe(left)" transition="in">
                                      <p:cBhvr>
                                        <p:cTn id="7" dur="500"/>
                                        <p:tgtEl>
                                          <p:spTgt spid="4501"/>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4502"/>
                                        </p:tgtEl>
                                        <p:attrNameLst>
                                          <p:attrName>style.visibility</p:attrName>
                                        </p:attrNameLst>
                                      </p:cBhvr>
                                      <p:to>
                                        <p:strVal val="visible"/>
                                      </p:to>
                                    </p:set>
                                    <p:animEffect filter="wipe(left)" transition="in">
                                      <p:cBhvr>
                                        <p:cTn id="12" dur="500"/>
                                        <p:tgtEl>
                                          <p:spTgt spid="450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02" grpId="2"/>
      <p:bldP build="whole" bldLvl="1" animBg="1" rev="0" advAuto="0" spid="4501" grpId="1"/>
    </p:bldLst>
  </p:timing>
</p:sld>
</file>

<file path=ppt/slides/slide1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04" name="Numbers 7:10–84"/>
          <p:cNvSpPr txBox="1"/>
          <p:nvPr>
            <p:ph type="title"/>
          </p:nvPr>
        </p:nvSpPr>
        <p:spPr>
          <a:xfrm>
            <a:off x="2875932" y="1244600"/>
            <a:ext cx="19519901" cy="1727200"/>
          </a:xfrm>
          <a:prstGeom prst="rect">
            <a:avLst/>
          </a:prstGeom>
        </p:spPr>
        <p:txBody>
          <a:bodyPr/>
          <a:lstStyle>
            <a:lvl1pPr defTabSz="742950" rtl="1">
              <a:defRPr sz="10350"/>
            </a:lvl1pPr>
          </a:lstStyle>
          <a:p>
            <a:pPr/>
            <a:r>
              <a:t>عدد 7: 10-84</a:t>
            </a:r>
          </a:p>
        </p:txBody>
      </p:sp>
      <p:sp>
        <p:nvSpPr>
          <p:cNvPr id="4505" name="10. The leaders offered the dedication offering for the altar when [beyom] it was anointed. . . .…"/>
          <p:cNvSpPr txBox="1"/>
          <p:nvPr/>
        </p:nvSpPr>
        <p:spPr>
          <a:xfrm>
            <a:off x="776496" y="3367937"/>
            <a:ext cx="21673280" cy="8482508"/>
          </a:xfrm>
          <a:prstGeom prst="rect">
            <a:avLst/>
          </a:prstGeom>
          <a:ln w="12700">
            <a:miter lim="400000"/>
          </a:ln>
          <a:effectLst>
            <a:outerShdw sx="100000" sy="100000" kx="0" ky="0" algn="b" rotWithShape="0" blurRad="63500" dist="38100" dir="270000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62279" marR="40639" indent="-462279" algn="r" defTabSz="914400" rtl="1">
              <a:spcBef>
                <a:spcPts val="2100"/>
              </a:spcBef>
              <a:defRPr sz="6000">
                <a:solidFill>
                  <a:srgbClr val="FFFFFF"/>
                </a:solidFill>
                <a:uFill>
                  <a:solidFill>
                    <a:srgbClr val="FFFFFF"/>
                  </a:solidFill>
                </a:uFill>
                <a:latin typeface="+mj-lt"/>
                <a:ea typeface="+mj-ea"/>
                <a:cs typeface="+mj-cs"/>
                <a:sym typeface="Helvetica"/>
              </a:defRPr>
            </a:pPr>
            <a:r>
              <a:t>10 وَقَرَّبَ </a:t>
            </a:r>
            <a:r>
              <a:rPr>
                <a:solidFill>
                  <a:srgbClr val="FF66CC"/>
                </a:solidFill>
              </a:rPr>
              <a:t>الرُّؤَسَاءُ</a:t>
            </a:r>
            <a:r>
              <a:t> لِتَدْشِينِ المَذْبَحِ </a:t>
            </a:r>
            <a:r>
              <a:rPr>
                <a:solidFill>
                  <a:srgbClr val="66FF33"/>
                </a:solidFill>
              </a:rPr>
              <a:t>يَوْمَ</a:t>
            </a:r>
            <a:r>
              <a:t> [</a:t>
            </a:r>
            <a:r>
              <a:rPr sz="7400">
                <a:latin typeface="Times New Roman"/>
                <a:ea typeface="Times New Roman"/>
                <a:cs typeface="Times New Roman"/>
                <a:sym typeface="Times New Roman"/>
              </a:rPr>
              <a:t>בְּי֗וֹם</a:t>
            </a:r>
            <a:r>
              <a:t>] مَسْحِهِ... </a:t>
            </a:r>
            <a:r>
              <a:t> </a:t>
            </a:r>
          </a:p>
          <a:p>
            <a:pPr marL="462279" marR="40639" indent="-462279" algn="r" defTabSz="914400" rtl="1">
              <a:spcBef>
                <a:spcPts val="2100"/>
              </a:spcBef>
              <a:defRPr sz="6000">
                <a:solidFill>
                  <a:srgbClr val="FFFFFF"/>
                </a:solidFill>
                <a:uFill>
                  <a:solidFill>
                    <a:srgbClr val="FFFFFF"/>
                  </a:solidFill>
                </a:uFill>
                <a:latin typeface="+mj-lt"/>
                <a:ea typeface="+mj-ea"/>
                <a:cs typeface="+mj-cs"/>
                <a:sym typeface="Helvetica"/>
              </a:defRPr>
            </a:pPr>
            <a:r>
              <a:t>12</a:t>
            </a:r>
            <a:r>
              <a:t> وَالذِي قَرَّبَ قُرْبَانَهُ </a:t>
            </a:r>
            <a:r>
              <a:rPr>
                <a:solidFill>
                  <a:srgbClr val="FFFF00"/>
                </a:solidFill>
              </a:rPr>
              <a:t>فِي اليَوْمِ الأَوَّلِ </a:t>
            </a:r>
            <a:r>
              <a:t>]</a:t>
            </a:r>
            <a:r>
              <a:rPr sz="7400">
                <a:latin typeface="Times New Roman"/>
                <a:ea typeface="Times New Roman"/>
                <a:cs typeface="Times New Roman"/>
                <a:sym typeface="Times New Roman"/>
              </a:rPr>
              <a:t>בַּיּ֥וֹם</a:t>
            </a:r>
            <a:r>
              <a:t> + عدد</a:t>
            </a:r>
            <a:r>
              <a:t>[</a:t>
            </a:r>
            <a:r>
              <a:t> </a:t>
            </a:r>
            <a:r>
              <a:rPr>
                <a:solidFill>
                  <a:srgbClr val="FF66CC"/>
                </a:solidFill>
              </a:rPr>
              <a:t>نَحْشُونُ</a:t>
            </a:r>
            <a:r>
              <a:t> ... مِنْ سِبْطِ يَهُوذَا...</a:t>
            </a:r>
            <a:endParaRPr>
              <a:uFill>
                <a:solidFill>
                  <a:srgbClr val="000000"/>
                </a:solidFill>
              </a:uFill>
            </a:endParaRPr>
          </a:p>
          <a:p>
            <a:pPr marL="462279" marR="40639" indent="-462279" algn="r" defTabSz="914400" rtl="1">
              <a:spcBef>
                <a:spcPts val="2100"/>
              </a:spcBef>
              <a:defRPr sz="6000">
                <a:solidFill>
                  <a:srgbClr val="FFFFFF"/>
                </a:solidFill>
                <a:uFill>
                  <a:solidFill>
                    <a:srgbClr val="FFFFFF"/>
                  </a:solidFill>
                </a:uFill>
                <a:latin typeface="+mj-lt"/>
                <a:ea typeface="+mj-ea"/>
                <a:cs typeface="+mj-cs"/>
                <a:sym typeface="Helvetica"/>
              </a:defRPr>
            </a:pPr>
            <a:r>
              <a:t>18 </a:t>
            </a:r>
            <a:r>
              <a:rPr>
                <a:solidFill>
                  <a:srgbClr val="FFFB00"/>
                </a:solidFill>
              </a:rPr>
              <a:t>وَفِي</a:t>
            </a:r>
            <a:r>
              <a:t> </a:t>
            </a:r>
            <a:r>
              <a:rPr>
                <a:solidFill>
                  <a:srgbClr val="FFFF00"/>
                </a:solidFill>
              </a:rPr>
              <a:t>اليَوْمِ الثَّانِي </a:t>
            </a:r>
            <a:r>
              <a:t>]</a:t>
            </a:r>
            <a:r>
              <a:rPr sz="7400">
                <a:latin typeface="Times New Roman"/>
                <a:ea typeface="Times New Roman"/>
                <a:cs typeface="Times New Roman"/>
                <a:sym typeface="Times New Roman"/>
              </a:rPr>
              <a:t>בַּיּ֥וֹם</a:t>
            </a:r>
            <a:r>
              <a:t> + عدد[</a:t>
            </a:r>
            <a:r>
              <a:rPr>
                <a:solidFill>
                  <a:srgbClr val="FFFF00"/>
                </a:solidFill>
              </a:rPr>
              <a:t> </a:t>
            </a:r>
            <a:r>
              <a:t>قَرَّبَ </a:t>
            </a:r>
            <a:r>
              <a:rPr>
                <a:solidFill>
                  <a:srgbClr val="FF66CC"/>
                </a:solidFill>
              </a:rPr>
              <a:t>نَثَنَائِيلُ</a:t>
            </a:r>
            <a:r>
              <a:t>... يَسَّاكَرَ...  </a:t>
            </a:r>
            <a:endParaRPr>
              <a:uFill>
                <a:solidFill>
                  <a:srgbClr val="000000"/>
                </a:solidFill>
              </a:uFill>
            </a:endParaRPr>
          </a:p>
          <a:p>
            <a:pPr marL="462279" marR="40639" indent="-462279" algn="r" defTabSz="914400" rtl="1">
              <a:spcBef>
                <a:spcPts val="2100"/>
              </a:spcBef>
              <a:defRPr sz="6000">
                <a:solidFill>
                  <a:srgbClr val="FFFFFF"/>
                </a:solidFill>
                <a:uFill>
                  <a:solidFill>
                    <a:srgbClr val="FFFFFF"/>
                  </a:solidFill>
                </a:uFill>
                <a:latin typeface="+mj-lt"/>
                <a:ea typeface="+mj-ea"/>
                <a:cs typeface="+mj-cs"/>
                <a:sym typeface="Helvetica"/>
              </a:defRPr>
            </a:pPr>
            <a:r>
              <a:t>24 </a:t>
            </a:r>
            <a:r>
              <a:rPr>
                <a:solidFill>
                  <a:srgbClr val="FFFB00"/>
                </a:solidFill>
              </a:rPr>
              <a:t>وَفِي</a:t>
            </a:r>
            <a:r>
              <a:t> </a:t>
            </a:r>
            <a:r>
              <a:rPr>
                <a:solidFill>
                  <a:srgbClr val="FFFF00"/>
                </a:solidFill>
              </a:rPr>
              <a:t>اليَوْمِ الثَّالِثِ </a:t>
            </a:r>
            <a:r>
              <a:t>]</a:t>
            </a:r>
            <a:r>
              <a:rPr sz="7400">
                <a:latin typeface="Times New Roman"/>
                <a:ea typeface="Times New Roman"/>
                <a:cs typeface="Times New Roman"/>
                <a:sym typeface="Times New Roman"/>
              </a:rPr>
              <a:t>בַּיּ֥וֹם</a:t>
            </a:r>
            <a:r>
              <a:t> + عدد[</a:t>
            </a:r>
            <a:r>
              <a:rPr>
                <a:solidFill>
                  <a:srgbClr val="FFFF00"/>
                </a:solidFill>
              </a:rPr>
              <a:t> </a:t>
            </a:r>
            <a:r>
              <a:t>...</a:t>
            </a:r>
            <a:r>
              <a:rPr>
                <a:solidFill>
                  <a:srgbClr val="FFFF00"/>
                </a:solidFill>
              </a:rPr>
              <a:t> </a:t>
            </a:r>
            <a:r>
              <a:t>زَبُولُونَ </a:t>
            </a:r>
            <a:r>
              <a:rPr>
                <a:solidFill>
                  <a:srgbClr val="FF66CC"/>
                </a:solidFill>
              </a:rPr>
              <a:t>أَلِيآبُ</a:t>
            </a:r>
            <a:r>
              <a:t> ...</a:t>
            </a:r>
          </a:p>
          <a:p>
            <a:pPr marL="462279" marR="40639" indent="-462279" algn="r" defTabSz="914400" rtl="1">
              <a:spcBef>
                <a:spcPts val="2100"/>
              </a:spcBef>
              <a:defRPr sz="6000">
                <a:solidFill>
                  <a:srgbClr val="FFFFFF"/>
                </a:solidFill>
                <a:uFill>
                  <a:solidFill>
                    <a:srgbClr val="FFFFFF"/>
                  </a:solidFill>
                </a:uFill>
                <a:latin typeface="+mj-lt"/>
                <a:ea typeface="+mj-ea"/>
                <a:cs typeface="+mj-cs"/>
                <a:sym typeface="Helvetica"/>
              </a:defRPr>
            </a:pPr>
            <a:r>
              <a:t>30</a:t>
            </a:r>
            <a:r>
              <a:t> </a:t>
            </a:r>
            <a:r>
              <a:rPr>
                <a:solidFill>
                  <a:srgbClr val="FFFB00"/>
                </a:solidFill>
              </a:rPr>
              <a:t>وَفِي</a:t>
            </a:r>
            <a:r>
              <a:t> </a:t>
            </a:r>
            <a:r>
              <a:rPr>
                <a:solidFill>
                  <a:srgbClr val="FFFF00"/>
                </a:solidFill>
              </a:rPr>
              <a:t>اليَوْمِ الرَّابِعِ </a:t>
            </a:r>
            <a:r>
              <a:t>]</a:t>
            </a:r>
            <a:r>
              <a:rPr sz="7400">
                <a:latin typeface="Times New Roman"/>
                <a:ea typeface="Times New Roman"/>
                <a:cs typeface="Times New Roman"/>
                <a:sym typeface="Times New Roman"/>
              </a:rPr>
              <a:t>בַּיּ֥וֹם</a:t>
            </a:r>
            <a:r>
              <a:t> + عدد</a:t>
            </a:r>
            <a:r>
              <a:t>[</a:t>
            </a:r>
            <a:r>
              <a:rPr>
                <a:solidFill>
                  <a:srgbClr val="FFFF00"/>
                </a:solidFill>
              </a:rPr>
              <a:t> </a:t>
            </a:r>
            <a:r>
              <a:t>... إلخ.</a:t>
            </a:r>
          </a:p>
          <a:p>
            <a:pPr marL="462279" marR="40639" indent="-462279" algn="r" defTabSz="914400" rtl="1">
              <a:spcBef>
                <a:spcPts val="2100"/>
              </a:spcBef>
              <a:defRPr sz="6000">
                <a:solidFill>
                  <a:srgbClr val="FFFFFF"/>
                </a:solidFill>
                <a:uFill>
                  <a:solidFill>
                    <a:srgbClr val="FFFFFF"/>
                  </a:solidFill>
                </a:uFill>
                <a:latin typeface="+mj-lt"/>
                <a:ea typeface="+mj-ea"/>
                <a:cs typeface="+mj-cs"/>
                <a:sym typeface="Helvetica"/>
              </a:defRPr>
            </a:pPr>
            <a:r>
              <a:t>84</a:t>
            </a:r>
            <a:r>
              <a:t>  هَذَا تَدْشِينُ المَذْبَحِ </a:t>
            </a:r>
            <a:r>
              <a:rPr>
                <a:solidFill>
                  <a:srgbClr val="66FF33"/>
                </a:solidFill>
              </a:rPr>
              <a:t>يَوْمَ</a:t>
            </a:r>
            <a:r>
              <a:t> </a:t>
            </a:r>
            <a:r>
              <a:t>[</a:t>
            </a:r>
            <a:r>
              <a:rPr sz="7400">
                <a:latin typeface="Times New Roman"/>
                <a:ea typeface="Times New Roman"/>
                <a:cs typeface="Times New Roman"/>
                <a:sym typeface="Times New Roman"/>
              </a:rPr>
              <a:t>בְּי֗וֹם</a:t>
            </a:r>
            <a:r>
              <a:t>] </a:t>
            </a:r>
            <a:r>
              <a:t>مَسْحِهِ مِنْ</a:t>
            </a:r>
            <a:r>
              <a:rPr>
                <a:solidFill>
                  <a:srgbClr val="FF66CC"/>
                </a:solidFill>
              </a:rPr>
              <a:t> رُؤَسَاءِ </a:t>
            </a:r>
            <a:r>
              <a:t>إِسْرَائِيل....</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4505">
                                            <p:bg/>
                                          </p:spTgt>
                                        </p:tgtEl>
                                        <p:attrNameLst>
                                          <p:attrName>style.visibility</p:attrName>
                                        </p:attrNameLst>
                                      </p:cBhvr>
                                      <p:to>
                                        <p:strVal val="visible"/>
                                      </p:to>
                                    </p:set>
                                    <p:animEffect filter="wipe(up)" transition="in">
                                      <p:cBhvr>
                                        <p:cTn id="7" dur="500"/>
                                        <p:tgtEl>
                                          <p:spTgt spid="4505">
                                            <p:bg/>
                                          </p:spTgt>
                                        </p:tgtEl>
                                      </p:cBhvr>
                                    </p:animEffect>
                                  </p:childTnLst>
                                </p:cTn>
                              </p:par>
                              <p:par>
                                <p:cTn id="8" presetClass="entr" nodeType="withEffect" presetSubtype="1" presetID="22" grpId="1" fill="hold">
                                  <p:stCondLst>
                                    <p:cond delay="0"/>
                                  </p:stCondLst>
                                  <p:iterate type="el" backwards="0">
                                    <p:tmAbs val="0"/>
                                  </p:iterate>
                                  <p:childTnLst>
                                    <p:set>
                                      <p:cBhvr>
                                        <p:cTn id="9" fill="hold"/>
                                        <p:tgtEl>
                                          <p:spTgt spid="4505">
                                            <p:txEl>
                                              <p:pRg st="0" end="0"/>
                                            </p:txEl>
                                          </p:spTgt>
                                        </p:tgtEl>
                                        <p:attrNameLst>
                                          <p:attrName>style.visibility</p:attrName>
                                        </p:attrNameLst>
                                      </p:cBhvr>
                                      <p:to>
                                        <p:strVal val="visible"/>
                                      </p:to>
                                    </p:set>
                                    <p:animEffect filter="wipe(up)" transition="in">
                                      <p:cBhvr>
                                        <p:cTn id="10" dur="500"/>
                                        <p:tgtEl>
                                          <p:spTgt spid="4505">
                                            <p:txEl>
                                              <p:pRg st="0" end="0"/>
                                            </p:txEl>
                                          </p:spTgt>
                                        </p:tgtEl>
                                      </p:cBhvr>
                                    </p:animEffect>
                                  </p:childTnLst>
                                </p:cTn>
                              </p:par>
                            </p:childTnLst>
                          </p:cTn>
                        </p:par>
                        <p:par>
                          <p:cTn id="11" fill="hold">
                            <p:stCondLst>
                              <p:cond delay="500"/>
                            </p:stCondLst>
                            <p:childTnLst>
                              <p:par>
                                <p:cTn id="12" presetClass="entr" nodeType="afterEffect" presetSubtype="1" presetID="22" grpId="1" fill="hold">
                                  <p:stCondLst>
                                    <p:cond delay="0"/>
                                  </p:stCondLst>
                                  <p:iterate type="el" backwards="0">
                                    <p:tmAbs val="0"/>
                                  </p:iterate>
                                  <p:childTnLst>
                                    <p:set>
                                      <p:cBhvr>
                                        <p:cTn id="13" fill="hold"/>
                                        <p:tgtEl>
                                          <p:spTgt spid="4505">
                                            <p:txEl>
                                              <p:pRg st="1" end="1"/>
                                            </p:txEl>
                                          </p:spTgt>
                                        </p:tgtEl>
                                        <p:attrNameLst>
                                          <p:attrName>style.visibility</p:attrName>
                                        </p:attrNameLst>
                                      </p:cBhvr>
                                      <p:to>
                                        <p:strVal val="visible"/>
                                      </p:to>
                                    </p:set>
                                    <p:animEffect filter="wipe(up)" transition="in">
                                      <p:cBhvr>
                                        <p:cTn id="14" dur="500"/>
                                        <p:tgtEl>
                                          <p:spTgt spid="4505">
                                            <p:txEl>
                                              <p:pRg st="1" end="1"/>
                                            </p:txEl>
                                          </p:spTgt>
                                        </p:tgtEl>
                                      </p:cBhvr>
                                    </p:animEffect>
                                  </p:childTnLst>
                                </p:cTn>
                              </p:par>
                            </p:childTnLst>
                          </p:cTn>
                        </p:par>
                        <p:par>
                          <p:cTn id="15" fill="hold">
                            <p:stCondLst>
                              <p:cond delay="1000"/>
                            </p:stCondLst>
                            <p:childTnLst>
                              <p:par>
                                <p:cTn id="16" presetClass="entr" nodeType="afterEffect" presetSubtype="1" presetID="22" grpId="1" fill="hold">
                                  <p:stCondLst>
                                    <p:cond delay="0"/>
                                  </p:stCondLst>
                                  <p:iterate type="el" backwards="0">
                                    <p:tmAbs val="0"/>
                                  </p:iterate>
                                  <p:childTnLst>
                                    <p:set>
                                      <p:cBhvr>
                                        <p:cTn id="17" fill="hold"/>
                                        <p:tgtEl>
                                          <p:spTgt spid="4505">
                                            <p:txEl>
                                              <p:pRg st="2" end="2"/>
                                            </p:txEl>
                                          </p:spTgt>
                                        </p:tgtEl>
                                        <p:attrNameLst>
                                          <p:attrName>style.visibility</p:attrName>
                                        </p:attrNameLst>
                                      </p:cBhvr>
                                      <p:to>
                                        <p:strVal val="visible"/>
                                      </p:to>
                                    </p:set>
                                    <p:animEffect filter="wipe(up)" transition="in">
                                      <p:cBhvr>
                                        <p:cTn id="18" dur="500"/>
                                        <p:tgtEl>
                                          <p:spTgt spid="4505">
                                            <p:txEl>
                                              <p:pRg st="2" end="2"/>
                                            </p:txEl>
                                          </p:spTgt>
                                        </p:tgtEl>
                                      </p:cBhvr>
                                    </p:animEffect>
                                  </p:childTnLst>
                                </p:cTn>
                              </p:par>
                            </p:childTnLst>
                          </p:cTn>
                        </p:par>
                        <p:par>
                          <p:cTn id="19" fill="hold">
                            <p:stCondLst>
                              <p:cond delay="1500"/>
                            </p:stCondLst>
                            <p:childTnLst>
                              <p:par>
                                <p:cTn id="20" presetClass="entr" nodeType="afterEffect" presetSubtype="1" presetID="22" grpId="1" fill="hold">
                                  <p:stCondLst>
                                    <p:cond delay="0"/>
                                  </p:stCondLst>
                                  <p:iterate type="el" backwards="0">
                                    <p:tmAbs val="0"/>
                                  </p:iterate>
                                  <p:childTnLst>
                                    <p:set>
                                      <p:cBhvr>
                                        <p:cTn id="21" fill="hold"/>
                                        <p:tgtEl>
                                          <p:spTgt spid="4505">
                                            <p:txEl>
                                              <p:pRg st="3" end="3"/>
                                            </p:txEl>
                                          </p:spTgt>
                                        </p:tgtEl>
                                        <p:attrNameLst>
                                          <p:attrName>style.visibility</p:attrName>
                                        </p:attrNameLst>
                                      </p:cBhvr>
                                      <p:to>
                                        <p:strVal val="visible"/>
                                      </p:to>
                                    </p:set>
                                    <p:animEffect filter="wipe(up)" transition="in">
                                      <p:cBhvr>
                                        <p:cTn id="22" dur="500"/>
                                        <p:tgtEl>
                                          <p:spTgt spid="4505">
                                            <p:txEl>
                                              <p:pRg st="3" end="3"/>
                                            </p:txEl>
                                          </p:spTgt>
                                        </p:tgtEl>
                                      </p:cBhvr>
                                    </p:animEffect>
                                  </p:childTnLst>
                                </p:cTn>
                              </p:par>
                            </p:childTnLst>
                          </p:cTn>
                        </p:par>
                        <p:par>
                          <p:cTn id="23" fill="hold">
                            <p:stCondLst>
                              <p:cond delay="2000"/>
                            </p:stCondLst>
                            <p:childTnLst>
                              <p:par>
                                <p:cTn id="24" presetClass="entr" nodeType="afterEffect" presetSubtype="1" presetID="22" grpId="1" fill="hold">
                                  <p:stCondLst>
                                    <p:cond delay="0"/>
                                  </p:stCondLst>
                                  <p:iterate type="el" backwards="0">
                                    <p:tmAbs val="0"/>
                                  </p:iterate>
                                  <p:childTnLst>
                                    <p:set>
                                      <p:cBhvr>
                                        <p:cTn id="25" fill="hold"/>
                                        <p:tgtEl>
                                          <p:spTgt spid="4505">
                                            <p:txEl>
                                              <p:pRg st="4" end="4"/>
                                            </p:txEl>
                                          </p:spTgt>
                                        </p:tgtEl>
                                        <p:attrNameLst>
                                          <p:attrName>style.visibility</p:attrName>
                                        </p:attrNameLst>
                                      </p:cBhvr>
                                      <p:to>
                                        <p:strVal val="visible"/>
                                      </p:to>
                                    </p:set>
                                    <p:animEffect filter="wipe(up)" transition="in">
                                      <p:cBhvr>
                                        <p:cTn id="26" dur="500"/>
                                        <p:tgtEl>
                                          <p:spTgt spid="4505">
                                            <p:txEl>
                                              <p:pRg st="4" end="4"/>
                                            </p:txEl>
                                          </p:spTgt>
                                        </p:tgtEl>
                                      </p:cBhvr>
                                    </p:animEffect>
                                  </p:childTnLst>
                                </p:cTn>
                              </p:par>
                            </p:childTnLst>
                          </p:cTn>
                        </p:par>
                        <p:par>
                          <p:cTn id="27" fill="hold">
                            <p:stCondLst>
                              <p:cond delay="2500"/>
                            </p:stCondLst>
                            <p:childTnLst>
                              <p:par>
                                <p:cTn id="28" presetClass="entr" nodeType="afterEffect" presetSubtype="1" presetID="22" grpId="1" fill="hold">
                                  <p:stCondLst>
                                    <p:cond delay="0"/>
                                  </p:stCondLst>
                                  <p:iterate type="el" backwards="0">
                                    <p:tmAbs val="0"/>
                                  </p:iterate>
                                  <p:childTnLst>
                                    <p:set>
                                      <p:cBhvr>
                                        <p:cTn id="29" fill="hold"/>
                                        <p:tgtEl>
                                          <p:spTgt spid="4505">
                                            <p:txEl>
                                              <p:pRg st="5" end="5"/>
                                            </p:txEl>
                                          </p:spTgt>
                                        </p:tgtEl>
                                        <p:attrNameLst>
                                          <p:attrName>style.visibility</p:attrName>
                                        </p:attrNameLst>
                                      </p:cBhvr>
                                      <p:to>
                                        <p:strVal val="visible"/>
                                      </p:to>
                                    </p:set>
                                    <p:animEffect filter="wipe(up)" transition="in">
                                      <p:cBhvr>
                                        <p:cTn id="30" dur="500"/>
                                        <p:tgtEl>
                                          <p:spTgt spid="4505">
                                            <p:txEl>
                                              <p:pRg st="5" end="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05" grpId="1"/>
    </p:bldLst>
  </p:timing>
</p:sld>
</file>

<file path=ppt/slides/slide1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09" name="Objection:"/>
          <p:cNvSpPr txBox="1"/>
          <p:nvPr>
            <p:ph type="title" idx="4294967295"/>
          </p:nvPr>
        </p:nvSpPr>
        <p:spPr>
          <a:xfrm>
            <a:off x="18163905" y="1496959"/>
            <a:ext cx="6990316" cy="1727202"/>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algn="l" rtl="1">
              <a:defRPr b="1" sz="9600">
                <a:solidFill>
                  <a:srgbClr val="FFFB00"/>
                </a:solidFill>
                <a:latin typeface="+mj-lt"/>
                <a:ea typeface="+mj-ea"/>
                <a:cs typeface="+mj-cs"/>
                <a:sym typeface="Helvetica"/>
              </a:defRPr>
            </a:lvl1pPr>
          </a:lstStyle>
          <a:p>
            <a:pPr/>
            <a:r>
              <a:t>اعتراض </a:t>
            </a:r>
          </a:p>
        </p:txBody>
      </p:sp>
      <p:sp>
        <p:nvSpPr>
          <p:cNvPr id="4510" name="الله خلق حيوانات البرية وجنّة عدْن."/>
          <p:cNvSpPr txBox="1"/>
          <p:nvPr/>
        </p:nvSpPr>
        <p:spPr>
          <a:xfrm>
            <a:off x="10155093" y="3758557"/>
            <a:ext cx="12169394" cy="1115395"/>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p>
            <a:pPr marL="1333500" indent="-1333500" algn="r" defTabSz="914400" rtl="1">
              <a:spcBef>
                <a:spcPts val="800"/>
              </a:spcBef>
              <a:buClr>
                <a:srgbClr val="FFFF00"/>
              </a:buClr>
              <a:buSzPct val="100000"/>
              <a:buFont typeface="Times New Roman"/>
              <a:buChar char="•"/>
              <a:defRPr b="1" sz="7000">
                <a:solidFill>
                  <a:srgbClr val="FFFF00"/>
                </a:solidFill>
                <a:latin typeface="Times New Roman"/>
                <a:ea typeface="Times New Roman"/>
                <a:cs typeface="Times New Roman"/>
                <a:sym typeface="Times New Roman"/>
              </a:defRPr>
            </a:pPr>
            <a:r>
              <a:t>الله</a:t>
            </a:r>
            <a:r>
              <a:rPr>
                <a:solidFill>
                  <a:srgbClr val="FFFFFF"/>
                </a:solidFill>
              </a:rPr>
              <a:t> خ</a:t>
            </a:r>
            <a:r>
              <a:rPr>
                <a:solidFill>
                  <a:srgbClr val="FFFFFF"/>
                </a:solidFill>
              </a:rPr>
              <a:t>َ</a:t>
            </a:r>
            <a:r>
              <a:rPr>
                <a:solidFill>
                  <a:srgbClr val="FFFFFF"/>
                </a:solidFill>
              </a:rPr>
              <a:t>ل</a:t>
            </a:r>
            <a:r>
              <a:rPr>
                <a:solidFill>
                  <a:srgbClr val="FFFFFF"/>
                </a:solidFill>
              </a:rPr>
              <a:t>َ</a:t>
            </a:r>
            <a:r>
              <a:rPr>
                <a:solidFill>
                  <a:srgbClr val="FFFFFF"/>
                </a:solidFill>
              </a:rPr>
              <a:t>ق حيوانات البر</a:t>
            </a:r>
            <a:r>
              <a:rPr>
                <a:solidFill>
                  <a:srgbClr val="FFFFFF"/>
                </a:solidFill>
              </a:rPr>
              <a:t>ِّ</a:t>
            </a:r>
            <a:r>
              <a:rPr>
                <a:solidFill>
                  <a:srgbClr val="FFFFFF"/>
                </a:solidFill>
              </a:rPr>
              <a:t>ي</a:t>
            </a:r>
            <a:r>
              <a:rPr>
                <a:solidFill>
                  <a:srgbClr val="FFFFFF"/>
                </a:solidFill>
              </a:rPr>
              <a:t>َّ</a:t>
            </a:r>
            <a:r>
              <a:rPr>
                <a:solidFill>
                  <a:srgbClr val="FFFFFF"/>
                </a:solidFill>
              </a:rPr>
              <a:t>ة وجنّ</a:t>
            </a:r>
            <a:r>
              <a:rPr>
                <a:solidFill>
                  <a:srgbClr val="FFFFFF"/>
                </a:solidFill>
              </a:rPr>
              <a:t>َ</a:t>
            </a:r>
            <a:r>
              <a:rPr>
                <a:solidFill>
                  <a:srgbClr val="FFFFFF"/>
                </a:solidFill>
              </a:rPr>
              <a:t>ة عدْن.</a:t>
            </a:r>
          </a:p>
        </p:txBody>
      </p:sp>
      <p:sp>
        <p:nvSpPr>
          <p:cNvPr id="4511" name="الله خلق آدم."/>
          <p:cNvSpPr txBox="1"/>
          <p:nvPr/>
        </p:nvSpPr>
        <p:spPr>
          <a:xfrm>
            <a:off x="10155093" y="4751682"/>
            <a:ext cx="12169394" cy="1115396"/>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p>
            <a:pPr marL="1333500" indent="-1333500" algn="r" defTabSz="914400" rtl="1">
              <a:spcBef>
                <a:spcPts val="800"/>
              </a:spcBef>
              <a:buClr>
                <a:srgbClr val="FFFF00"/>
              </a:buClr>
              <a:buSzPct val="100000"/>
              <a:buFont typeface="Times New Roman"/>
              <a:buChar char="•"/>
              <a:defRPr b="1" sz="7000">
                <a:solidFill>
                  <a:srgbClr val="FFFF00"/>
                </a:solidFill>
                <a:latin typeface="Times New Roman"/>
                <a:ea typeface="Times New Roman"/>
                <a:cs typeface="Times New Roman"/>
                <a:sym typeface="Times New Roman"/>
              </a:defRPr>
            </a:pPr>
            <a:r>
              <a:t>الله</a:t>
            </a:r>
            <a:r>
              <a:rPr>
                <a:solidFill>
                  <a:srgbClr val="FFFFFF"/>
                </a:solidFill>
              </a:rPr>
              <a:t> خ</a:t>
            </a:r>
            <a:r>
              <a:rPr>
                <a:solidFill>
                  <a:srgbClr val="FFFFFF"/>
                </a:solidFill>
              </a:rPr>
              <a:t>َ</a:t>
            </a:r>
            <a:r>
              <a:rPr>
                <a:solidFill>
                  <a:srgbClr val="FFFFFF"/>
                </a:solidFill>
              </a:rPr>
              <a:t>ل</a:t>
            </a:r>
            <a:r>
              <a:rPr>
                <a:solidFill>
                  <a:srgbClr val="FFFFFF"/>
                </a:solidFill>
              </a:rPr>
              <a:t>َ</a:t>
            </a:r>
            <a:r>
              <a:rPr>
                <a:solidFill>
                  <a:srgbClr val="FFFFFF"/>
                </a:solidFill>
              </a:rPr>
              <a:t>ق آدم.</a:t>
            </a:r>
          </a:p>
        </p:txBody>
      </p:sp>
      <p:sp>
        <p:nvSpPr>
          <p:cNvPr id="4512" name="آدم بدأ العناية بالجنة."/>
          <p:cNvSpPr txBox="1"/>
          <p:nvPr/>
        </p:nvSpPr>
        <p:spPr>
          <a:xfrm>
            <a:off x="10665238" y="5778177"/>
            <a:ext cx="11659249" cy="1115396"/>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p>
            <a:pPr marL="1333500" indent="-1333500" algn="r" defTabSz="914400" rtl="1">
              <a:spcBef>
                <a:spcPts val="800"/>
              </a:spcBef>
              <a:buClr>
                <a:srgbClr val="00FF00"/>
              </a:buClr>
              <a:buSzPct val="100000"/>
              <a:buFont typeface="Times New Roman"/>
              <a:buChar char="•"/>
              <a:defRPr b="1" sz="7000">
                <a:solidFill>
                  <a:srgbClr val="00FF00"/>
                </a:solidFill>
                <a:latin typeface="Times New Roman"/>
                <a:ea typeface="Times New Roman"/>
                <a:cs typeface="Times New Roman"/>
                <a:sym typeface="Times New Roman"/>
              </a:defRPr>
            </a:pPr>
            <a:r>
              <a:t>آدم</a:t>
            </a:r>
            <a:r>
              <a:rPr>
                <a:solidFill>
                  <a:srgbClr val="FFFFFF"/>
                </a:solidFill>
              </a:rPr>
              <a:t> بدأ العناية بالجن</a:t>
            </a:r>
            <a:r>
              <a:rPr>
                <a:solidFill>
                  <a:srgbClr val="FFFFFF"/>
                </a:solidFill>
              </a:rPr>
              <a:t>َّ</a:t>
            </a:r>
            <a:r>
              <a:rPr>
                <a:solidFill>
                  <a:srgbClr val="FFFFFF"/>
                </a:solidFill>
              </a:rPr>
              <a:t>ة.</a:t>
            </a:r>
          </a:p>
        </p:txBody>
      </p:sp>
      <p:sp>
        <p:nvSpPr>
          <p:cNvPr id="4513" name="الله رأى احتياج آدم."/>
          <p:cNvSpPr txBox="1"/>
          <p:nvPr/>
        </p:nvSpPr>
        <p:spPr>
          <a:xfrm>
            <a:off x="10665238" y="6982473"/>
            <a:ext cx="11659249" cy="1115395"/>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p>
            <a:pPr marL="1333500" indent="-1333500" algn="r" defTabSz="914400" rtl="1">
              <a:spcBef>
                <a:spcPts val="800"/>
              </a:spcBef>
              <a:buClr>
                <a:srgbClr val="FFFF00"/>
              </a:buClr>
              <a:buSzPct val="100000"/>
              <a:buFont typeface="Times New Roman"/>
              <a:buChar char="•"/>
              <a:defRPr b="1" sz="7000">
                <a:solidFill>
                  <a:srgbClr val="FFFF00"/>
                </a:solidFill>
                <a:latin typeface="Times New Roman"/>
                <a:ea typeface="Times New Roman"/>
                <a:cs typeface="Times New Roman"/>
                <a:sym typeface="Times New Roman"/>
              </a:defRPr>
            </a:pPr>
            <a:r>
              <a:t>الله</a:t>
            </a:r>
            <a:r>
              <a:rPr>
                <a:solidFill>
                  <a:srgbClr val="FFFFFF"/>
                </a:solidFill>
              </a:rPr>
              <a:t> رأى احتياج آدم.</a:t>
            </a:r>
          </a:p>
        </p:txBody>
      </p:sp>
      <p:sp>
        <p:nvSpPr>
          <p:cNvPr id="4514" name="آدم دعا الحيوانات والطيور بأسماء."/>
          <p:cNvSpPr txBox="1"/>
          <p:nvPr/>
        </p:nvSpPr>
        <p:spPr>
          <a:xfrm>
            <a:off x="10155093" y="8008967"/>
            <a:ext cx="12169394" cy="1115396"/>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p>
            <a:pPr marL="1333500" indent="-1333500" algn="r" defTabSz="914400" rtl="1">
              <a:spcBef>
                <a:spcPts val="800"/>
              </a:spcBef>
              <a:buClr>
                <a:srgbClr val="00FF00"/>
              </a:buClr>
              <a:buSzPct val="100000"/>
              <a:buFont typeface="Times New Roman"/>
              <a:buChar char="•"/>
              <a:defRPr b="1" sz="7000">
                <a:solidFill>
                  <a:srgbClr val="00FF00"/>
                </a:solidFill>
                <a:latin typeface="Times New Roman"/>
                <a:ea typeface="Times New Roman"/>
                <a:cs typeface="Times New Roman"/>
                <a:sym typeface="Times New Roman"/>
              </a:defRPr>
            </a:pPr>
            <a:r>
              <a:t>آدم</a:t>
            </a:r>
            <a:r>
              <a:rPr>
                <a:solidFill>
                  <a:srgbClr val="FFFFFF"/>
                </a:solidFill>
              </a:rPr>
              <a:t> دعا الحيوانات والطيور بأسماء.</a:t>
            </a:r>
          </a:p>
        </p:txBody>
      </p:sp>
      <p:sp>
        <p:nvSpPr>
          <p:cNvPr id="4515" name="الله أوقع سباتًا على آدم."/>
          <p:cNvSpPr txBox="1"/>
          <p:nvPr/>
        </p:nvSpPr>
        <p:spPr>
          <a:xfrm>
            <a:off x="10155093" y="9213263"/>
            <a:ext cx="12169394" cy="1115396"/>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p>
            <a:pPr marL="1333500" indent="-1333500" algn="r" defTabSz="914400" rtl="1">
              <a:spcBef>
                <a:spcPts val="800"/>
              </a:spcBef>
              <a:buClr>
                <a:srgbClr val="FFFF00"/>
              </a:buClr>
              <a:buSzPct val="100000"/>
              <a:buFont typeface="Times New Roman"/>
              <a:buChar char="•"/>
              <a:defRPr b="1" sz="7000">
                <a:solidFill>
                  <a:srgbClr val="FFFF00"/>
                </a:solidFill>
                <a:latin typeface="Times New Roman"/>
                <a:ea typeface="Times New Roman"/>
                <a:cs typeface="Times New Roman"/>
                <a:sym typeface="Times New Roman"/>
              </a:defRPr>
            </a:pPr>
            <a:r>
              <a:t>الله</a:t>
            </a:r>
            <a:r>
              <a:rPr>
                <a:solidFill>
                  <a:srgbClr val="FFFFFF"/>
                </a:solidFill>
              </a:rPr>
              <a:t> أوقع سباتًا على آدم.</a:t>
            </a:r>
          </a:p>
        </p:txBody>
      </p:sp>
      <p:sp>
        <p:nvSpPr>
          <p:cNvPr id="4516" name="الله خلق حواء."/>
          <p:cNvSpPr txBox="1"/>
          <p:nvPr/>
        </p:nvSpPr>
        <p:spPr>
          <a:xfrm>
            <a:off x="10444898" y="10328657"/>
            <a:ext cx="11879589" cy="1115396"/>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p>
            <a:pPr marL="1333500" indent="-1333500" algn="r" defTabSz="914400" rtl="1">
              <a:spcBef>
                <a:spcPts val="800"/>
              </a:spcBef>
              <a:buClr>
                <a:srgbClr val="FFFF00"/>
              </a:buClr>
              <a:buSzPct val="100000"/>
              <a:buFont typeface="Times New Roman"/>
              <a:buChar char="•"/>
              <a:defRPr b="1" sz="7000">
                <a:solidFill>
                  <a:srgbClr val="FFFF00"/>
                </a:solidFill>
                <a:latin typeface="Times New Roman"/>
                <a:ea typeface="Times New Roman"/>
                <a:cs typeface="Times New Roman"/>
                <a:sym typeface="Times New Roman"/>
              </a:defRPr>
            </a:pPr>
            <a:r>
              <a:t>الله</a:t>
            </a:r>
            <a:r>
              <a:rPr>
                <a:solidFill>
                  <a:srgbClr val="FFFFFF"/>
                </a:solidFill>
              </a:rPr>
              <a:t> خ</a:t>
            </a:r>
            <a:r>
              <a:rPr>
                <a:solidFill>
                  <a:srgbClr val="FFFFFF"/>
                </a:solidFill>
              </a:rPr>
              <a:t>َ</a:t>
            </a:r>
            <a:r>
              <a:rPr>
                <a:solidFill>
                  <a:srgbClr val="FFFFFF"/>
                </a:solidFill>
              </a:rPr>
              <a:t>ل</a:t>
            </a:r>
            <a:r>
              <a:rPr>
                <a:solidFill>
                  <a:srgbClr val="FFFFFF"/>
                </a:solidFill>
              </a:rPr>
              <a:t>َ</a:t>
            </a:r>
            <a:r>
              <a:rPr>
                <a:solidFill>
                  <a:srgbClr val="FFFFFF"/>
                </a:solidFill>
              </a:rPr>
              <a:t>ق حو</a:t>
            </a:r>
            <a:r>
              <a:rPr>
                <a:solidFill>
                  <a:srgbClr val="FFFFFF"/>
                </a:solidFill>
              </a:rPr>
              <a:t>َّ</a:t>
            </a:r>
            <a:r>
              <a:rPr>
                <a:solidFill>
                  <a:srgbClr val="FFFFFF"/>
                </a:solidFill>
              </a:rPr>
              <a:t>اء.</a:t>
            </a:r>
          </a:p>
        </p:txBody>
      </p:sp>
      <p:sp>
        <p:nvSpPr>
          <p:cNvPr id="4517" name="آدم رأى احتياج."/>
          <p:cNvSpPr txBox="1"/>
          <p:nvPr/>
        </p:nvSpPr>
        <p:spPr>
          <a:xfrm>
            <a:off x="10444897" y="11351895"/>
            <a:ext cx="11879590" cy="1115396"/>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p>
            <a:pPr marL="1333500" indent="-1333500" algn="r" defTabSz="914400" rtl="1">
              <a:spcBef>
                <a:spcPts val="800"/>
              </a:spcBef>
              <a:buClr>
                <a:srgbClr val="00F900"/>
              </a:buClr>
              <a:buSzPct val="100000"/>
              <a:buFont typeface="Times New Roman"/>
              <a:buChar char="•"/>
              <a:defRPr b="1" sz="7000">
                <a:solidFill>
                  <a:srgbClr val="00F900"/>
                </a:solidFill>
                <a:latin typeface="Times New Roman"/>
                <a:ea typeface="Times New Roman"/>
                <a:cs typeface="Times New Roman"/>
                <a:sym typeface="Times New Roman"/>
              </a:defRPr>
            </a:pPr>
            <a:r>
              <a:t>آدم</a:t>
            </a:r>
            <a:r>
              <a:rPr>
                <a:solidFill>
                  <a:srgbClr val="FFFF00"/>
                </a:solidFill>
              </a:rPr>
              <a:t> </a:t>
            </a:r>
            <a:r>
              <a:rPr>
                <a:solidFill>
                  <a:srgbClr val="FFFFFF"/>
                </a:solidFill>
              </a:rPr>
              <a:t>رأى احتياج.</a:t>
            </a:r>
          </a:p>
        </p:txBody>
      </p:sp>
      <p:sp>
        <p:nvSpPr>
          <p:cNvPr id="4518" name="“لقد حدث الكثير في اليوم السادس”"/>
          <p:cNvSpPr txBox="1"/>
          <p:nvPr/>
        </p:nvSpPr>
        <p:spPr>
          <a:xfrm>
            <a:off x="1695230" y="1596790"/>
            <a:ext cx="16132534" cy="1527541"/>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nchor="ctr">
            <a:spAutoFit/>
          </a:bodyPr>
          <a:lstStyle>
            <a:lvl1pPr algn="r" defTabSz="914400" rtl="1">
              <a:defRPr sz="8400">
                <a:solidFill>
                  <a:srgbClr val="FFFFFF"/>
                </a:solidFill>
                <a:latin typeface="+mj-lt"/>
                <a:ea typeface="+mj-ea"/>
                <a:cs typeface="+mj-cs"/>
                <a:sym typeface="Helvetica"/>
              </a:defRPr>
            </a:lvl1pPr>
          </a:lstStyle>
          <a:p>
            <a:pPr/>
            <a:r>
              <a:t>“لقد حدث الكثير في اليوم السادس”</a:t>
            </a:r>
          </a:p>
        </p:txBody>
      </p:sp>
      <p:grpSp>
        <p:nvGrpSpPr>
          <p:cNvPr id="4521" name="Group"/>
          <p:cNvGrpSpPr/>
          <p:nvPr/>
        </p:nvGrpSpPr>
        <p:grpSpPr>
          <a:xfrm>
            <a:off x="2085785" y="4989109"/>
            <a:ext cx="8348430" cy="6339787"/>
            <a:chOff x="0" y="-31946"/>
            <a:chExt cx="8348429" cy="6339786"/>
          </a:xfrm>
        </p:grpSpPr>
        <p:pic>
          <p:nvPicPr>
            <p:cNvPr id="4519" name="Image" descr="Image"/>
            <p:cNvPicPr>
              <a:picLocks noChangeAspect="1"/>
            </p:cNvPicPr>
            <p:nvPr/>
          </p:nvPicPr>
          <p:blipFill>
            <a:blip r:embed="rId2">
              <a:extLst/>
            </a:blip>
            <a:stretch>
              <a:fillRect/>
            </a:stretch>
          </p:blipFill>
          <p:spPr>
            <a:xfrm>
              <a:off x="0" y="26255"/>
              <a:ext cx="8348430" cy="6281586"/>
            </a:xfrm>
            <a:prstGeom prst="rect">
              <a:avLst/>
            </a:prstGeom>
            <a:ln w="12700" cap="flat">
              <a:noFill/>
              <a:miter lim="400000"/>
            </a:ln>
            <a:effectLst/>
          </p:spPr>
        </p:pic>
        <p:sp>
          <p:nvSpPr>
            <p:cNvPr id="4520" name="يوم"/>
            <p:cNvSpPr txBox="1"/>
            <p:nvPr/>
          </p:nvSpPr>
          <p:spPr>
            <a:xfrm>
              <a:off x="134663" y="-31947"/>
              <a:ext cx="2197454" cy="120094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8580" tIns="68580" rIns="68580" bIns="68580" numCol="1" anchor="t">
              <a:noAutofit/>
            </a:bodyPr>
            <a:lstStyle>
              <a:lvl1pPr algn="ctr" defTabSz="914400" rtl="1">
                <a:defRPr b="1" sz="6000">
                  <a:solidFill>
                    <a:srgbClr val="FFFFFF"/>
                  </a:solidFill>
                  <a:latin typeface="+mj-lt"/>
                  <a:ea typeface="+mj-ea"/>
                  <a:cs typeface="+mj-cs"/>
                  <a:sym typeface="Helvetica"/>
                </a:defRPr>
              </a:lvl1pPr>
            </a:lstStyle>
            <a:p>
              <a:pPr/>
              <a:r>
                <a:t>اليوم</a:t>
              </a:r>
            </a:p>
          </p:txBody>
        </p:sp>
      </p:grpSp>
      <p:sp>
        <p:nvSpPr>
          <p:cNvPr id="4522" name="حيوانات اليابسة والإنسان"/>
          <p:cNvSpPr txBox="1"/>
          <p:nvPr/>
        </p:nvSpPr>
        <p:spPr>
          <a:xfrm>
            <a:off x="2085785" y="10328657"/>
            <a:ext cx="8348430" cy="1260454"/>
          </a:xfrm>
          <a:prstGeom prst="rect">
            <a:avLst/>
          </a:prstGeom>
          <a:ln w="12700">
            <a:miter lim="400000"/>
          </a:ln>
          <a:extLst>
            <a:ext uri="{C572A759-6A51-4108-AA02-DFA0A04FC94B}">
              <ma14:wrappingTextBoxFlag xmlns:ma14="http://schemas.microsoft.com/office/mac/drawingml/2011/main" val="1"/>
            </a:ext>
          </a:extLst>
        </p:spPr>
        <p:txBody>
          <a:bodyPr wrap="none" lIns="68580" tIns="68580" rIns="68580" bIns="68580">
            <a:spAutoFit/>
          </a:bodyPr>
          <a:lstStyle>
            <a:lvl1pPr algn="r" defTabSz="914400" rtl="1">
              <a:defRPr b="1" sz="7800">
                <a:solidFill>
                  <a:srgbClr val="FFFFFF"/>
                </a:solidFill>
                <a:effectLst>
                  <a:outerShdw sx="100000" sy="100000" kx="0" ky="0" algn="b" rotWithShape="0" blurRad="12700" dist="25400" dir="2700000">
                    <a:srgbClr val="808080"/>
                  </a:outerShdw>
                </a:effectLst>
                <a:latin typeface="Arial"/>
                <a:ea typeface="Arial"/>
                <a:cs typeface="Arial"/>
                <a:sym typeface="Arial"/>
              </a:defRPr>
            </a:lvl1pPr>
          </a:lstStyle>
          <a:p>
            <a:pPr/>
            <a:r>
              <a:t>الحيوانات البرِّيَّة والإنسان</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4510">
                                            <p:bg/>
                                          </p:spTgt>
                                        </p:tgtEl>
                                        <p:attrNameLst>
                                          <p:attrName>style.visibility</p:attrName>
                                        </p:attrNameLst>
                                      </p:cBhvr>
                                      <p:to>
                                        <p:strVal val="visible"/>
                                      </p:to>
                                    </p:set>
                                    <p:animEffect filter="wipe(right)" transition="in">
                                      <p:cBhvr>
                                        <p:cTn id="7" dur="500"/>
                                        <p:tgtEl>
                                          <p:spTgt spid="4510">
                                            <p:bg/>
                                          </p:spTgt>
                                        </p:tgtEl>
                                      </p:cBhvr>
                                    </p:animEffect>
                                  </p:childTnLst>
                                </p:cTn>
                              </p:par>
                              <p:par>
                                <p:cTn id="8" presetClass="entr" nodeType="withEffect" presetSubtype="2" presetID="22" grpId="1" fill="hold">
                                  <p:stCondLst>
                                    <p:cond delay="0"/>
                                  </p:stCondLst>
                                  <p:iterate type="el" backwards="0">
                                    <p:tmAbs val="0"/>
                                  </p:iterate>
                                  <p:childTnLst>
                                    <p:set>
                                      <p:cBhvr>
                                        <p:cTn id="9" fill="hold"/>
                                        <p:tgtEl>
                                          <p:spTgt spid="4510">
                                            <p:txEl>
                                              <p:pRg st="0" end="0"/>
                                            </p:txEl>
                                          </p:spTgt>
                                        </p:tgtEl>
                                        <p:attrNameLst>
                                          <p:attrName>style.visibility</p:attrName>
                                        </p:attrNameLst>
                                      </p:cBhvr>
                                      <p:to>
                                        <p:strVal val="visible"/>
                                      </p:to>
                                    </p:set>
                                    <p:animEffect filter="wipe(right)" transition="in">
                                      <p:cBhvr>
                                        <p:cTn id="10" dur="500"/>
                                        <p:tgtEl>
                                          <p:spTgt spid="451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2" presetID="22" grpId="2" fill="hold">
                                  <p:stCondLst>
                                    <p:cond delay="0"/>
                                  </p:stCondLst>
                                  <p:iterate type="el" backwards="0">
                                    <p:tmAbs val="0"/>
                                  </p:iterate>
                                  <p:childTnLst>
                                    <p:set>
                                      <p:cBhvr>
                                        <p:cTn id="14" fill="hold"/>
                                        <p:tgtEl>
                                          <p:spTgt spid="4511">
                                            <p:bg/>
                                          </p:spTgt>
                                        </p:tgtEl>
                                        <p:attrNameLst>
                                          <p:attrName>style.visibility</p:attrName>
                                        </p:attrNameLst>
                                      </p:cBhvr>
                                      <p:to>
                                        <p:strVal val="visible"/>
                                      </p:to>
                                    </p:set>
                                    <p:animEffect filter="wipe(right)" transition="in">
                                      <p:cBhvr>
                                        <p:cTn id="15" dur="500"/>
                                        <p:tgtEl>
                                          <p:spTgt spid="4511">
                                            <p:bg/>
                                          </p:spTgt>
                                        </p:tgtEl>
                                      </p:cBhvr>
                                    </p:animEffect>
                                  </p:childTnLst>
                                </p:cTn>
                              </p:par>
                              <p:par>
                                <p:cTn id="16" presetClass="entr" nodeType="withEffect" presetSubtype="2" presetID="22" grpId="2" fill="hold">
                                  <p:stCondLst>
                                    <p:cond delay="0"/>
                                  </p:stCondLst>
                                  <p:iterate type="el" backwards="0">
                                    <p:tmAbs val="0"/>
                                  </p:iterate>
                                  <p:childTnLst>
                                    <p:set>
                                      <p:cBhvr>
                                        <p:cTn id="17" fill="hold"/>
                                        <p:tgtEl>
                                          <p:spTgt spid="4511">
                                            <p:txEl>
                                              <p:pRg st="0" end="0"/>
                                            </p:txEl>
                                          </p:spTgt>
                                        </p:tgtEl>
                                        <p:attrNameLst>
                                          <p:attrName>style.visibility</p:attrName>
                                        </p:attrNameLst>
                                      </p:cBhvr>
                                      <p:to>
                                        <p:strVal val="visible"/>
                                      </p:to>
                                    </p:set>
                                    <p:animEffect filter="wipe(right)" transition="in">
                                      <p:cBhvr>
                                        <p:cTn id="18" dur="500"/>
                                        <p:tgtEl>
                                          <p:spTgt spid="4511">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2" presetID="22" grpId="3" fill="hold">
                                  <p:stCondLst>
                                    <p:cond delay="0"/>
                                  </p:stCondLst>
                                  <p:iterate type="el" backwards="0">
                                    <p:tmAbs val="0"/>
                                  </p:iterate>
                                  <p:childTnLst>
                                    <p:set>
                                      <p:cBhvr>
                                        <p:cTn id="22" fill="hold"/>
                                        <p:tgtEl>
                                          <p:spTgt spid="4513">
                                            <p:bg/>
                                          </p:spTgt>
                                        </p:tgtEl>
                                        <p:attrNameLst>
                                          <p:attrName>style.visibility</p:attrName>
                                        </p:attrNameLst>
                                      </p:cBhvr>
                                      <p:to>
                                        <p:strVal val="visible"/>
                                      </p:to>
                                    </p:set>
                                    <p:animEffect filter="wipe(right)" transition="in">
                                      <p:cBhvr>
                                        <p:cTn id="23" dur="500"/>
                                        <p:tgtEl>
                                          <p:spTgt spid="4513">
                                            <p:bg/>
                                          </p:spTgt>
                                        </p:tgtEl>
                                      </p:cBhvr>
                                    </p:animEffect>
                                  </p:childTnLst>
                                </p:cTn>
                              </p:par>
                              <p:par>
                                <p:cTn id="24" presetClass="entr" nodeType="withEffect" presetSubtype="2" presetID="22" grpId="3" fill="hold">
                                  <p:stCondLst>
                                    <p:cond delay="0"/>
                                  </p:stCondLst>
                                  <p:iterate type="el" backwards="0">
                                    <p:tmAbs val="0"/>
                                  </p:iterate>
                                  <p:childTnLst>
                                    <p:set>
                                      <p:cBhvr>
                                        <p:cTn id="25" fill="hold"/>
                                        <p:tgtEl>
                                          <p:spTgt spid="4513">
                                            <p:txEl>
                                              <p:pRg st="0" end="0"/>
                                            </p:txEl>
                                          </p:spTgt>
                                        </p:tgtEl>
                                        <p:attrNameLst>
                                          <p:attrName>style.visibility</p:attrName>
                                        </p:attrNameLst>
                                      </p:cBhvr>
                                      <p:to>
                                        <p:strVal val="visible"/>
                                      </p:to>
                                    </p:set>
                                    <p:animEffect filter="wipe(right)" transition="in">
                                      <p:cBhvr>
                                        <p:cTn id="26" dur="500"/>
                                        <p:tgtEl>
                                          <p:spTgt spid="4513">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2" presetID="22" grpId="4" fill="hold">
                                  <p:stCondLst>
                                    <p:cond delay="0"/>
                                  </p:stCondLst>
                                  <p:iterate type="el" backwards="0">
                                    <p:tmAbs val="0"/>
                                  </p:iterate>
                                  <p:childTnLst>
                                    <p:set>
                                      <p:cBhvr>
                                        <p:cTn id="30" fill="hold"/>
                                        <p:tgtEl>
                                          <p:spTgt spid="4515">
                                            <p:bg/>
                                          </p:spTgt>
                                        </p:tgtEl>
                                        <p:attrNameLst>
                                          <p:attrName>style.visibility</p:attrName>
                                        </p:attrNameLst>
                                      </p:cBhvr>
                                      <p:to>
                                        <p:strVal val="visible"/>
                                      </p:to>
                                    </p:set>
                                    <p:animEffect filter="wipe(right)" transition="in">
                                      <p:cBhvr>
                                        <p:cTn id="31" dur="500"/>
                                        <p:tgtEl>
                                          <p:spTgt spid="4515">
                                            <p:bg/>
                                          </p:spTgt>
                                        </p:tgtEl>
                                      </p:cBhvr>
                                    </p:animEffect>
                                  </p:childTnLst>
                                </p:cTn>
                              </p:par>
                              <p:par>
                                <p:cTn id="32" presetClass="entr" nodeType="withEffect" presetSubtype="2" presetID="22" grpId="4" fill="hold">
                                  <p:stCondLst>
                                    <p:cond delay="0"/>
                                  </p:stCondLst>
                                  <p:iterate type="el" backwards="0">
                                    <p:tmAbs val="0"/>
                                  </p:iterate>
                                  <p:childTnLst>
                                    <p:set>
                                      <p:cBhvr>
                                        <p:cTn id="33" fill="hold"/>
                                        <p:tgtEl>
                                          <p:spTgt spid="4515">
                                            <p:txEl>
                                              <p:pRg st="0" end="0"/>
                                            </p:txEl>
                                          </p:spTgt>
                                        </p:tgtEl>
                                        <p:attrNameLst>
                                          <p:attrName>style.visibility</p:attrName>
                                        </p:attrNameLst>
                                      </p:cBhvr>
                                      <p:to>
                                        <p:strVal val="visible"/>
                                      </p:to>
                                    </p:set>
                                    <p:animEffect filter="wipe(right)" transition="in">
                                      <p:cBhvr>
                                        <p:cTn id="34" dur="500"/>
                                        <p:tgtEl>
                                          <p:spTgt spid="451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Class="entr" nodeType="clickEffect" presetSubtype="2" presetID="22" grpId="5" fill="hold">
                                  <p:stCondLst>
                                    <p:cond delay="0"/>
                                  </p:stCondLst>
                                  <p:iterate type="el" backwards="0">
                                    <p:tmAbs val="0"/>
                                  </p:iterate>
                                  <p:childTnLst>
                                    <p:set>
                                      <p:cBhvr>
                                        <p:cTn id="38" fill="hold"/>
                                        <p:tgtEl>
                                          <p:spTgt spid="4516">
                                            <p:bg/>
                                          </p:spTgt>
                                        </p:tgtEl>
                                        <p:attrNameLst>
                                          <p:attrName>style.visibility</p:attrName>
                                        </p:attrNameLst>
                                      </p:cBhvr>
                                      <p:to>
                                        <p:strVal val="visible"/>
                                      </p:to>
                                    </p:set>
                                    <p:animEffect filter="wipe(right)" transition="in">
                                      <p:cBhvr>
                                        <p:cTn id="39" dur="500"/>
                                        <p:tgtEl>
                                          <p:spTgt spid="4516">
                                            <p:bg/>
                                          </p:spTgt>
                                        </p:tgtEl>
                                      </p:cBhvr>
                                    </p:animEffect>
                                  </p:childTnLst>
                                </p:cTn>
                              </p:par>
                              <p:par>
                                <p:cTn id="40" presetClass="entr" nodeType="withEffect" presetSubtype="2" presetID="22" grpId="5" fill="hold">
                                  <p:stCondLst>
                                    <p:cond delay="0"/>
                                  </p:stCondLst>
                                  <p:iterate type="el" backwards="0">
                                    <p:tmAbs val="0"/>
                                  </p:iterate>
                                  <p:childTnLst>
                                    <p:set>
                                      <p:cBhvr>
                                        <p:cTn id="41" fill="hold"/>
                                        <p:tgtEl>
                                          <p:spTgt spid="4516">
                                            <p:txEl>
                                              <p:pRg st="0" end="0"/>
                                            </p:txEl>
                                          </p:spTgt>
                                        </p:tgtEl>
                                        <p:attrNameLst>
                                          <p:attrName>style.visibility</p:attrName>
                                        </p:attrNameLst>
                                      </p:cBhvr>
                                      <p:to>
                                        <p:strVal val="visible"/>
                                      </p:to>
                                    </p:set>
                                    <p:animEffect filter="wipe(right)" transition="in">
                                      <p:cBhvr>
                                        <p:cTn id="42" dur="500"/>
                                        <p:tgtEl>
                                          <p:spTgt spid="4516">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Class="entr" nodeType="clickEffect" presetSubtype="2" presetID="22" grpId="6" fill="hold">
                                  <p:stCondLst>
                                    <p:cond delay="0"/>
                                  </p:stCondLst>
                                  <p:iterate type="el" backwards="0">
                                    <p:tmAbs val="0"/>
                                  </p:iterate>
                                  <p:childTnLst>
                                    <p:set>
                                      <p:cBhvr>
                                        <p:cTn id="46" fill="hold"/>
                                        <p:tgtEl>
                                          <p:spTgt spid="4512">
                                            <p:bg/>
                                          </p:spTgt>
                                        </p:tgtEl>
                                        <p:attrNameLst>
                                          <p:attrName>style.visibility</p:attrName>
                                        </p:attrNameLst>
                                      </p:cBhvr>
                                      <p:to>
                                        <p:strVal val="visible"/>
                                      </p:to>
                                    </p:set>
                                    <p:animEffect filter="wipe(right)" transition="in">
                                      <p:cBhvr>
                                        <p:cTn id="47" dur="500"/>
                                        <p:tgtEl>
                                          <p:spTgt spid="4512">
                                            <p:bg/>
                                          </p:spTgt>
                                        </p:tgtEl>
                                      </p:cBhvr>
                                    </p:animEffect>
                                  </p:childTnLst>
                                </p:cTn>
                              </p:par>
                              <p:par>
                                <p:cTn id="48" presetClass="entr" nodeType="withEffect" presetSubtype="2" presetID="22" grpId="6" fill="hold">
                                  <p:stCondLst>
                                    <p:cond delay="0"/>
                                  </p:stCondLst>
                                  <p:iterate type="el" backwards="0">
                                    <p:tmAbs val="0"/>
                                  </p:iterate>
                                  <p:childTnLst>
                                    <p:set>
                                      <p:cBhvr>
                                        <p:cTn id="49" fill="hold"/>
                                        <p:tgtEl>
                                          <p:spTgt spid="4512">
                                            <p:txEl>
                                              <p:pRg st="0" end="0"/>
                                            </p:txEl>
                                          </p:spTgt>
                                        </p:tgtEl>
                                        <p:attrNameLst>
                                          <p:attrName>style.visibility</p:attrName>
                                        </p:attrNameLst>
                                      </p:cBhvr>
                                      <p:to>
                                        <p:strVal val="visible"/>
                                      </p:to>
                                    </p:set>
                                    <p:animEffect filter="wipe(right)" transition="in">
                                      <p:cBhvr>
                                        <p:cTn id="50" dur="500"/>
                                        <p:tgtEl>
                                          <p:spTgt spid="4512">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2" presetID="22" grpId="7" fill="hold">
                                  <p:stCondLst>
                                    <p:cond delay="0"/>
                                  </p:stCondLst>
                                  <p:iterate type="el" backwards="0">
                                    <p:tmAbs val="0"/>
                                  </p:iterate>
                                  <p:childTnLst>
                                    <p:set>
                                      <p:cBhvr>
                                        <p:cTn id="54" fill="hold"/>
                                        <p:tgtEl>
                                          <p:spTgt spid="4514">
                                            <p:bg/>
                                          </p:spTgt>
                                        </p:tgtEl>
                                        <p:attrNameLst>
                                          <p:attrName>style.visibility</p:attrName>
                                        </p:attrNameLst>
                                      </p:cBhvr>
                                      <p:to>
                                        <p:strVal val="visible"/>
                                      </p:to>
                                    </p:set>
                                    <p:animEffect filter="wipe(right)" transition="in">
                                      <p:cBhvr>
                                        <p:cTn id="55" dur="500"/>
                                        <p:tgtEl>
                                          <p:spTgt spid="4514">
                                            <p:bg/>
                                          </p:spTgt>
                                        </p:tgtEl>
                                      </p:cBhvr>
                                    </p:animEffect>
                                  </p:childTnLst>
                                </p:cTn>
                              </p:par>
                              <p:par>
                                <p:cTn id="56" presetClass="entr" nodeType="withEffect" presetSubtype="2" presetID="22" grpId="7" fill="hold">
                                  <p:stCondLst>
                                    <p:cond delay="0"/>
                                  </p:stCondLst>
                                  <p:iterate type="el" backwards="0">
                                    <p:tmAbs val="0"/>
                                  </p:iterate>
                                  <p:childTnLst>
                                    <p:set>
                                      <p:cBhvr>
                                        <p:cTn id="57" fill="hold"/>
                                        <p:tgtEl>
                                          <p:spTgt spid="4514">
                                            <p:txEl>
                                              <p:pRg st="0" end="0"/>
                                            </p:txEl>
                                          </p:spTgt>
                                        </p:tgtEl>
                                        <p:attrNameLst>
                                          <p:attrName>style.visibility</p:attrName>
                                        </p:attrNameLst>
                                      </p:cBhvr>
                                      <p:to>
                                        <p:strVal val="visible"/>
                                      </p:to>
                                    </p:set>
                                    <p:animEffect filter="wipe(right)" transition="in">
                                      <p:cBhvr>
                                        <p:cTn id="58" dur="500"/>
                                        <p:tgtEl>
                                          <p:spTgt spid="4514">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Class="entr" nodeType="clickEffect" presetSubtype="2" presetID="22" grpId="8" fill="hold">
                                  <p:stCondLst>
                                    <p:cond delay="0"/>
                                  </p:stCondLst>
                                  <p:iterate type="el" backwards="0">
                                    <p:tmAbs val="0"/>
                                  </p:iterate>
                                  <p:childTnLst>
                                    <p:set>
                                      <p:cBhvr>
                                        <p:cTn id="62" fill="hold"/>
                                        <p:tgtEl>
                                          <p:spTgt spid="4517">
                                            <p:bg/>
                                          </p:spTgt>
                                        </p:tgtEl>
                                        <p:attrNameLst>
                                          <p:attrName>style.visibility</p:attrName>
                                        </p:attrNameLst>
                                      </p:cBhvr>
                                      <p:to>
                                        <p:strVal val="visible"/>
                                      </p:to>
                                    </p:set>
                                    <p:animEffect filter="wipe(right)" transition="in">
                                      <p:cBhvr>
                                        <p:cTn id="63" dur="500"/>
                                        <p:tgtEl>
                                          <p:spTgt spid="4517">
                                            <p:bg/>
                                          </p:spTgt>
                                        </p:tgtEl>
                                      </p:cBhvr>
                                    </p:animEffect>
                                  </p:childTnLst>
                                </p:cTn>
                              </p:par>
                              <p:par>
                                <p:cTn id="64" presetClass="entr" nodeType="withEffect" presetSubtype="2" presetID="22" grpId="8" fill="hold">
                                  <p:stCondLst>
                                    <p:cond delay="0"/>
                                  </p:stCondLst>
                                  <p:iterate type="el" backwards="0">
                                    <p:tmAbs val="0"/>
                                  </p:iterate>
                                  <p:childTnLst>
                                    <p:set>
                                      <p:cBhvr>
                                        <p:cTn id="65" fill="hold"/>
                                        <p:tgtEl>
                                          <p:spTgt spid="4517">
                                            <p:txEl>
                                              <p:pRg st="0" end="0"/>
                                            </p:txEl>
                                          </p:spTgt>
                                        </p:tgtEl>
                                        <p:attrNameLst>
                                          <p:attrName>style.visibility</p:attrName>
                                        </p:attrNameLst>
                                      </p:cBhvr>
                                      <p:to>
                                        <p:strVal val="visible"/>
                                      </p:to>
                                    </p:set>
                                    <p:animEffect filter="wipe(right)" transition="in">
                                      <p:cBhvr>
                                        <p:cTn id="66" dur="500"/>
                                        <p:tgtEl>
                                          <p:spTgt spid="4517">
                                            <p:txEl>
                                              <p:pRg st="0" end="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11" grpId="2"/>
      <p:bldP build="p" bldLvl="5" animBg="1" rev="0" advAuto="0" spid="4510" grpId="1"/>
      <p:bldP build="p" bldLvl="5" animBg="1" rev="0" advAuto="0" spid="4516" grpId="5"/>
      <p:bldP build="p" bldLvl="5" animBg="1" rev="0" advAuto="0" spid="4513" grpId="3"/>
      <p:bldP build="p" bldLvl="5" animBg="1" rev="0" advAuto="0" spid="4512" grpId="6"/>
      <p:bldP build="p" bldLvl="5" animBg="1" rev="0" advAuto="0" spid="4517" grpId="8"/>
      <p:bldP build="p" bldLvl="5" animBg="1" rev="0" advAuto="0" spid="4515" grpId="4"/>
      <p:bldP build="p" bldLvl="5" animBg="1" rev="0" advAuto="0" spid="4514" grpId="7"/>
    </p:bldLst>
  </p:timing>
</p:sld>
</file>

<file path=ppt/slides/slide1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24" name="“Genesis 1 &amp; 2 are contradictory creation accounts.”"/>
          <p:cNvSpPr txBox="1"/>
          <p:nvPr/>
        </p:nvSpPr>
        <p:spPr>
          <a:xfrm>
            <a:off x="2578975" y="3578084"/>
            <a:ext cx="19226050" cy="13547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algn="r" defTabSz="914400" rtl="1">
              <a:spcBef>
                <a:spcPts val="2200"/>
              </a:spcBef>
              <a:defRPr sz="7600">
                <a:solidFill>
                  <a:srgbClr val="FFFFFF"/>
                </a:solidFill>
                <a:uFill>
                  <a:solidFill>
                    <a:srgbClr val="FFFB00"/>
                  </a:solidFill>
                </a:uFill>
                <a:latin typeface="+mj-lt"/>
                <a:ea typeface="+mj-ea"/>
                <a:cs typeface="+mj-cs"/>
                <a:sym typeface="Helvetica"/>
              </a:defRPr>
            </a:lvl1pPr>
          </a:lstStyle>
          <a:p>
            <a:pPr/>
            <a:r>
              <a:t>«التكوين 1 و 2 سِجِلَّا خَلْق متناقضان.»</a:t>
            </a:r>
          </a:p>
        </p:txBody>
      </p:sp>
      <p:sp>
        <p:nvSpPr>
          <p:cNvPr id="4525" name="Objection"/>
          <p:cNvSpPr txBox="1"/>
          <p:nvPr>
            <p:ph type="title"/>
          </p:nvPr>
        </p:nvSpPr>
        <p:spPr>
          <a:prstGeom prst="rect">
            <a:avLst/>
          </a:prstGeom>
        </p:spPr>
        <p:txBody>
          <a:bodyPr/>
          <a:lstStyle>
            <a:lvl1pPr defTabSz="784225" rtl="1">
              <a:defRPr sz="10925">
                <a:solidFill>
                  <a:srgbClr val="FFFB00"/>
                </a:solidFill>
              </a:defRPr>
            </a:lvl1pPr>
          </a:lstStyle>
          <a:p>
            <a:pPr/>
            <a:r>
              <a:t>اعتراض</a:t>
            </a:r>
          </a:p>
        </p:txBody>
      </p:sp>
    </p:spTree>
  </p:cSld>
  <p:clrMapOvr>
    <a:masterClrMapping/>
  </p:clrMapOvr>
  <p:transition xmlns:p14="http://schemas.microsoft.com/office/powerpoint/2010/main" spd="med" advClick="1"/>
</p:sld>
</file>

<file path=ppt/slides/slide1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27" name="تكوين 2 لم يذكر خلق"/>
          <p:cNvSpPr txBox="1"/>
          <p:nvPr/>
        </p:nvSpPr>
        <p:spPr>
          <a:xfrm>
            <a:off x="4475304" y="1679448"/>
            <a:ext cx="15433393" cy="1371015"/>
          </a:xfrm>
          <a:prstGeom prst="rect">
            <a:avLst/>
          </a:prstGeom>
          <a:ln w="12700">
            <a:miter lim="400000"/>
          </a:ln>
          <a:effectLst>
            <a:outerShdw sx="100000" sy="100000" kx="0" ky="0" algn="b" rotWithShape="0" blurRad="88900" dist="25400" dir="2700000">
              <a:srgbClr val="000000"/>
            </a:outerShdw>
          </a:effectLst>
          <a:extLst>
            <a:ext uri="{C572A759-6A51-4108-AA02-DFA0A04FC94B}">
              <ma14:wrappingTextBoxFlag xmlns:ma14="http://schemas.microsoft.com/office/mac/drawingml/2011/main" val="1"/>
            </a:ext>
          </a:extLst>
        </p:spPr>
        <p:txBody>
          <a:bodyPr lIns="68580" tIns="68580" rIns="68580" bIns="68580">
            <a:spAutoFit/>
          </a:bodyPr>
          <a:lstStyle>
            <a:lvl1pPr algn="ctr" defTabSz="914400" rtl="1">
              <a:lnSpc>
                <a:spcPct val="90000"/>
              </a:lnSpc>
              <a:defRPr b="1" sz="8700">
                <a:solidFill>
                  <a:srgbClr val="FFFFFF"/>
                </a:solidFill>
                <a:latin typeface="Arial"/>
                <a:ea typeface="Arial"/>
                <a:cs typeface="Arial"/>
                <a:sym typeface="Arial"/>
              </a:defRPr>
            </a:lvl1pPr>
          </a:lstStyle>
          <a:p>
            <a:pPr/>
            <a:r>
              <a:t>لا يصف تكوين 2 خلق هذه الأشياء:</a:t>
            </a:r>
          </a:p>
        </p:txBody>
      </p:sp>
      <p:grpSp>
        <p:nvGrpSpPr>
          <p:cNvPr id="4532" name="Group"/>
          <p:cNvGrpSpPr/>
          <p:nvPr/>
        </p:nvGrpSpPr>
        <p:grpSpPr>
          <a:xfrm>
            <a:off x="14660818" y="3429263"/>
            <a:ext cx="7201165" cy="3255025"/>
            <a:chOff x="0" y="0"/>
            <a:chExt cx="7201164" cy="3255024"/>
          </a:xfrm>
        </p:grpSpPr>
        <p:pic>
          <p:nvPicPr>
            <p:cNvPr id="4528" name="ططططط.jpg" descr="ططططط.jpg"/>
            <p:cNvPicPr>
              <a:picLocks noChangeAspect="1"/>
            </p:cNvPicPr>
            <p:nvPr/>
          </p:nvPicPr>
          <p:blipFill>
            <a:blip r:embed="rId3">
              <a:extLst/>
            </a:blip>
            <a:srcRect l="0" t="0" r="0" b="16028"/>
            <a:stretch>
              <a:fillRect/>
            </a:stretch>
          </p:blipFill>
          <p:spPr>
            <a:xfrm>
              <a:off x="1081140" y="73131"/>
              <a:ext cx="5077255" cy="3181894"/>
            </a:xfrm>
            <a:prstGeom prst="rect">
              <a:avLst/>
            </a:prstGeom>
            <a:ln w="12700" cap="flat">
              <a:noFill/>
              <a:miter lim="400000"/>
            </a:ln>
            <a:effectLst/>
          </p:spPr>
        </p:pic>
        <p:sp>
          <p:nvSpPr>
            <p:cNvPr id="4529" name="يوم"/>
            <p:cNvSpPr/>
            <p:nvPr/>
          </p:nvSpPr>
          <p:spPr>
            <a:xfrm>
              <a:off x="4074818" y="0"/>
              <a:ext cx="2121678"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68580" tIns="68580" rIns="68580" bIns="68580" numCol="1" anchor="t">
              <a:spAutoFit/>
            </a:bodyPr>
            <a:lstStyle>
              <a:lvl1pPr algn="ctr" defTabSz="914400" rtl="1">
                <a:defRPr b="1" sz="6000">
                  <a:latin typeface="+mj-lt"/>
                  <a:ea typeface="+mj-ea"/>
                  <a:cs typeface="+mj-cs"/>
                  <a:sym typeface="Helvetica"/>
                </a:defRPr>
              </a:lvl1pPr>
            </a:lstStyle>
            <a:p>
              <a:pPr/>
              <a:r>
                <a:t>اليوم</a:t>
              </a:r>
            </a:p>
          </p:txBody>
        </p:sp>
        <p:sp>
          <p:nvSpPr>
            <p:cNvPr id="4530" name="1"/>
            <p:cNvSpPr/>
            <p:nvPr/>
          </p:nvSpPr>
          <p:spPr>
            <a:xfrm>
              <a:off x="4665084" y="819785"/>
              <a:ext cx="1493312"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68580" tIns="68580" rIns="68580" bIns="68580" numCol="1" anchor="t">
              <a:spAutoFit/>
            </a:bodyPr>
            <a:lstStyle>
              <a:lvl1pPr algn="ctr" defTabSz="914400">
                <a:defRPr b="1" sz="15600">
                  <a:effectLst>
                    <a:outerShdw sx="100000" sy="100000" kx="0" ky="0" algn="b" rotWithShape="0" blurRad="12700" dist="63500" dir="2700000">
                      <a:srgbClr val="FFFFFF"/>
                    </a:outerShdw>
                  </a:effectLst>
                  <a:latin typeface="Times New Roman"/>
                  <a:ea typeface="Times New Roman"/>
                  <a:cs typeface="Times New Roman"/>
                  <a:sym typeface="Times New Roman"/>
                </a:defRPr>
              </a:lvl1pPr>
            </a:lstStyle>
            <a:p>
              <a:pPr/>
              <a:r>
                <a:t>1</a:t>
              </a:r>
            </a:p>
          </p:txBody>
        </p:sp>
        <p:sp>
          <p:nvSpPr>
            <p:cNvPr id="4531" name="الأرض والفضاء والوقت والنور"/>
            <p:cNvSpPr/>
            <p:nvPr/>
          </p:nvSpPr>
          <p:spPr>
            <a:xfrm>
              <a:off x="0" y="3199801"/>
              <a:ext cx="7201165"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68580" tIns="68580" rIns="68580" bIns="68580" numCol="1" anchor="t">
              <a:spAutoFit/>
            </a:bodyPr>
            <a:lstStyle>
              <a:lvl1pPr algn="ctr" defTabSz="914400" rtl="1">
                <a:defRPr sz="5300">
                  <a:solidFill>
                    <a:srgbClr val="FFFFFF"/>
                  </a:solidFill>
                  <a:effectLst>
                    <a:outerShdw sx="100000" sy="100000" kx="0" ky="0" algn="b" rotWithShape="0" blurRad="12700" dist="25400" dir="2700000">
                      <a:srgbClr val="808080"/>
                    </a:outerShdw>
                  </a:effectLst>
                  <a:latin typeface="+mj-lt"/>
                  <a:ea typeface="+mj-ea"/>
                  <a:cs typeface="+mj-cs"/>
                  <a:sym typeface="Helvetica"/>
                </a:defRPr>
              </a:lvl1pPr>
            </a:lstStyle>
            <a:p>
              <a:pPr/>
              <a:r>
                <a:t>الأرض والفضاء والوقت والنور</a:t>
              </a:r>
            </a:p>
          </p:txBody>
        </p:sp>
      </p:grpSp>
      <p:grpSp>
        <p:nvGrpSpPr>
          <p:cNvPr id="4537" name="Group"/>
          <p:cNvGrpSpPr/>
          <p:nvPr/>
        </p:nvGrpSpPr>
        <p:grpSpPr>
          <a:xfrm>
            <a:off x="9829800" y="3514047"/>
            <a:ext cx="4914904" cy="4109820"/>
            <a:chOff x="0" y="0"/>
            <a:chExt cx="4914903" cy="4109819"/>
          </a:xfrm>
        </p:grpSpPr>
        <p:pic>
          <p:nvPicPr>
            <p:cNvPr id="4533" name="ط.jpg" descr="ط.jpg"/>
            <p:cNvPicPr>
              <a:picLocks noChangeAspect="1"/>
            </p:cNvPicPr>
            <p:nvPr/>
          </p:nvPicPr>
          <p:blipFill>
            <a:blip r:embed="rId4">
              <a:extLst/>
            </a:blip>
            <a:srcRect l="0" t="0" r="0" b="15357"/>
            <a:stretch>
              <a:fillRect/>
            </a:stretch>
          </p:blipFill>
          <p:spPr>
            <a:xfrm>
              <a:off x="0" y="18070"/>
              <a:ext cx="4914902" cy="3150664"/>
            </a:xfrm>
            <a:prstGeom prst="rect">
              <a:avLst/>
            </a:prstGeom>
            <a:ln w="12700" cap="flat">
              <a:noFill/>
              <a:miter lim="400000"/>
            </a:ln>
            <a:effectLst/>
          </p:spPr>
        </p:pic>
        <p:sp>
          <p:nvSpPr>
            <p:cNvPr id="4534" name="يوم"/>
            <p:cNvSpPr txBox="1"/>
            <p:nvPr/>
          </p:nvSpPr>
          <p:spPr>
            <a:xfrm>
              <a:off x="2947506" y="0"/>
              <a:ext cx="1967398" cy="10752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8580" tIns="68580" rIns="68580" bIns="68580" numCol="1" anchor="t">
              <a:spAutoFit/>
            </a:bodyPr>
            <a:lstStyle>
              <a:lvl1pPr algn="ctr" defTabSz="914400" rtl="1">
                <a:defRPr b="1" sz="6000">
                  <a:solidFill>
                    <a:srgbClr val="FFFFFF"/>
                  </a:solidFill>
                  <a:latin typeface="+mj-lt"/>
                  <a:ea typeface="+mj-ea"/>
                  <a:cs typeface="+mj-cs"/>
                  <a:sym typeface="Helvetica"/>
                </a:defRPr>
              </a:lvl1pPr>
            </a:lstStyle>
            <a:p>
              <a:pPr/>
              <a:r>
                <a:t>اليوم</a:t>
              </a:r>
            </a:p>
          </p:txBody>
        </p:sp>
        <p:sp>
          <p:nvSpPr>
            <p:cNvPr id="4535" name="2"/>
            <p:cNvSpPr txBox="1"/>
            <p:nvPr/>
          </p:nvSpPr>
          <p:spPr>
            <a:xfrm>
              <a:off x="3180229" y="1011893"/>
              <a:ext cx="1445561" cy="2338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8580" tIns="68580" rIns="68580" bIns="68580" numCol="1" anchor="t">
              <a:spAutoFit/>
            </a:bodyPr>
            <a:lstStyle>
              <a:lvl1pPr algn="ctr" defTabSz="914400">
                <a:defRPr b="1" sz="15600">
                  <a:effectLst>
                    <a:outerShdw sx="100000" sy="100000" kx="0" ky="0" algn="b" rotWithShape="0" blurRad="12700" dist="63500" dir="2700000">
                      <a:srgbClr val="FFFFFF"/>
                    </a:outerShdw>
                  </a:effectLst>
                  <a:latin typeface="Times New Roman"/>
                  <a:ea typeface="Times New Roman"/>
                  <a:cs typeface="Times New Roman"/>
                  <a:sym typeface="Times New Roman"/>
                </a:defRPr>
              </a:lvl1pPr>
            </a:lstStyle>
            <a:p>
              <a:pPr/>
              <a:r>
                <a:t>2</a:t>
              </a:r>
            </a:p>
          </p:txBody>
        </p:sp>
        <p:sp>
          <p:nvSpPr>
            <p:cNvPr id="4536" name="الجلد"/>
            <p:cNvSpPr txBox="1"/>
            <p:nvPr/>
          </p:nvSpPr>
          <p:spPr>
            <a:xfrm>
              <a:off x="594656" y="3127590"/>
              <a:ext cx="3635458" cy="98223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8580" tIns="68580" rIns="68580" bIns="68580" numCol="1" anchor="t">
              <a:spAutoFit/>
            </a:bodyPr>
            <a:lstStyle/>
            <a:p>
              <a:pPr algn="ctr" defTabSz="914400" rtl="1">
                <a:defRPr sz="5500">
                  <a:solidFill>
                    <a:srgbClr val="FFFFFF"/>
                  </a:solidFill>
                  <a:effectLst>
                    <a:outerShdw sx="100000" sy="100000" kx="0" ky="0" algn="b" rotWithShape="0" blurRad="12700" dist="25400" dir="2700000">
                      <a:srgbClr val="808080"/>
                    </a:outerShdw>
                  </a:effectLst>
                  <a:latin typeface="+mj-lt"/>
                  <a:ea typeface="+mj-ea"/>
                  <a:cs typeface="+mj-cs"/>
                  <a:sym typeface="Helvetica"/>
                </a:defRPr>
              </a:pPr>
              <a:r>
                <a:t>الج</a:t>
              </a:r>
              <a:r>
                <a:t>َ</a:t>
              </a:r>
              <a:r>
                <a:t>ل</a:t>
              </a:r>
              <a:r>
                <a:t>َ</a:t>
              </a:r>
              <a:r>
                <a:t>د</a:t>
              </a:r>
            </a:p>
          </p:txBody>
        </p:sp>
      </p:grpSp>
      <p:grpSp>
        <p:nvGrpSpPr>
          <p:cNvPr id="4542" name="Group"/>
          <p:cNvGrpSpPr/>
          <p:nvPr/>
        </p:nvGrpSpPr>
        <p:grpSpPr>
          <a:xfrm>
            <a:off x="14923513" y="7953985"/>
            <a:ext cx="6415630" cy="4405260"/>
            <a:chOff x="215900" y="0"/>
            <a:chExt cx="6415628" cy="4405259"/>
          </a:xfrm>
        </p:grpSpPr>
        <p:pic>
          <p:nvPicPr>
            <p:cNvPr id="4538" name="طط.jpg" descr="طط.jpg"/>
            <p:cNvPicPr>
              <a:picLocks noChangeAspect="1"/>
            </p:cNvPicPr>
            <p:nvPr/>
          </p:nvPicPr>
          <p:blipFill>
            <a:blip r:embed="rId5">
              <a:extLst/>
            </a:blip>
            <a:srcRect l="0" t="0" r="0" b="8509"/>
            <a:stretch>
              <a:fillRect/>
            </a:stretch>
          </p:blipFill>
          <p:spPr>
            <a:xfrm>
              <a:off x="1023292" y="100886"/>
              <a:ext cx="4914907" cy="3317760"/>
            </a:xfrm>
            <a:prstGeom prst="rect">
              <a:avLst/>
            </a:prstGeom>
            <a:ln w="12700" cap="flat">
              <a:noFill/>
              <a:miter lim="400000"/>
            </a:ln>
            <a:effectLst/>
          </p:spPr>
        </p:pic>
        <p:sp>
          <p:nvSpPr>
            <p:cNvPr id="4539" name="يوم"/>
            <p:cNvSpPr txBox="1"/>
            <p:nvPr/>
          </p:nvSpPr>
          <p:spPr>
            <a:xfrm>
              <a:off x="3884155" y="0"/>
              <a:ext cx="2300479" cy="1075218"/>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8580" tIns="68580" rIns="68580" bIns="68580" numCol="1" anchor="t">
              <a:spAutoFit/>
            </a:bodyPr>
            <a:lstStyle>
              <a:lvl1pPr algn="ctr" defTabSz="914400" rtl="1">
                <a:defRPr b="1" sz="6000">
                  <a:solidFill>
                    <a:srgbClr val="FFFFFF"/>
                  </a:solidFill>
                  <a:latin typeface="+mj-lt"/>
                  <a:ea typeface="+mj-ea"/>
                  <a:cs typeface="+mj-cs"/>
                  <a:sym typeface="Helvetica"/>
                </a:defRPr>
              </a:lvl1pPr>
            </a:lstStyle>
            <a:p>
              <a:pPr/>
              <a:r>
                <a:t>اليوم</a:t>
              </a:r>
            </a:p>
          </p:txBody>
        </p:sp>
        <p:sp>
          <p:nvSpPr>
            <p:cNvPr id="4540" name="4"/>
            <p:cNvSpPr txBox="1"/>
            <p:nvPr/>
          </p:nvSpPr>
          <p:spPr>
            <a:xfrm>
              <a:off x="4318302" y="1178104"/>
              <a:ext cx="1472632" cy="2338998"/>
            </a:xfrm>
            <a:prstGeom prst="rect">
              <a:avLst/>
            </a:prstGeom>
            <a:noFill/>
            <a:ln w="12700" cap="flat">
              <a:noFill/>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wrap="square" lIns="68580" tIns="68580" rIns="68580" bIns="68580" numCol="1" anchor="t">
              <a:spAutoFit/>
            </a:bodyPr>
            <a:lstStyle>
              <a:lvl1pPr algn="ctr" defTabSz="914400">
                <a:defRPr b="1" sz="15600">
                  <a:solidFill>
                    <a:srgbClr val="FFFFFF"/>
                  </a:solidFill>
                  <a:effectLst>
                    <a:outerShdw sx="100000" sy="100000" kx="0" ky="0" algn="b" rotWithShape="0" blurRad="12700" dist="63500" dir="2700000">
                      <a:srgbClr val="808080"/>
                    </a:outerShdw>
                  </a:effectLst>
                  <a:latin typeface="Times New Roman"/>
                  <a:ea typeface="Times New Roman"/>
                  <a:cs typeface="Times New Roman"/>
                  <a:sym typeface="Times New Roman"/>
                </a:defRPr>
              </a:lvl1pPr>
            </a:lstStyle>
            <a:p>
              <a:pPr/>
              <a:r>
                <a:t>4</a:t>
              </a:r>
            </a:p>
          </p:txBody>
        </p:sp>
        <p:sp>
          <p:nvSpPr>
            <p:cNvPr id="4541" name="الشمس والقمر والنجوم"/>
            <p:cNvSpPr txBox="1"/>
            <p:nvPr/>
          </p:nvSpPr>
          <p:spPr>
            <a:xfrm>
              <a:off x="215900" y="3276785"/>
              <a:ext cx="6415629" cy="11284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8580" tIns="68580" rIns="68580" bIns="68580" numCol="1" anchor="t">
              <a:spAutoFit/>
            </a:bodyPr>
            <a:lstStyle>
              <a:lvl1pPr algn="ctr" defTabSz="914400" rtl="1">
                <a:defRPr sz="6000">
                  <a:solidFill>
                    <a:srgbClr val="FFFFFF"/>
                  </a:solidFill>
                  <a:effectLst>
                    <a:outerShdw sx="100000" sy="100000" kx="0" ky="0" algn="b" rotWithShape="0" blurRad="12700" dist="25400" dir="2700000">
                      <a:srgbClr val="808080"/>
                    </a:outerShdw>
                  </a:effectLst>
                  <a:latin typeface="+mj-lt"/>
                  <a:ea typeface="+mj-ea"/>
                  <a:cs typeface="+mj-cs"/>
                  <a:sym typeface="Helvetica"/>
                </a:defRPr>
              </a:lvl1pPr>
            </a:lstStyle>
            <a:p>
              <a:pPr/>
              <a:r>
                <a:t>الشمس والقمر والنجوم</a:t>
              </a:r>
            </a:p>
          </p:txBody>
        </p:sp>
      </p:grpSp>
      <p:grpSp>
        <p:nvGrpSpPr>
          <p:cNvPr id="4548" name="Group"/>
          <p:cNvGrpSpPr/>
          <p:nvPr/>
        </p:nvGrpSpPr>
        <p:grpSpPr>
          <a:xfrm>
            <a:off x="3503062" y="7935738"/>
            <a:ext cx="5385718" cy="3480515"/>
            <a:chOff x="0" y="0"/>
            <a:chExt cx="5385716" cy="3480513"/>
          </a:xfrm>
        </p:grpSpPr>
        <p:sp>
          <p:nvSpPr>
            <p:cNvPr id="4543" name="دبابات الأرض"/>
            <p:cNvSpPr/>
            <p:nvPr/>
          </p:nvSpPr>
          <p:spPr>
            <a:xfrm>
              <a:off x="454507" y="3427812"/>
              <a:ext cx="493121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outerShdw sx="100000" sy="100000" kx="0" ky="0" algn="b" rotWithShape="0" blurRad="88900" dist="25400" dir="2700000">
                <a:srgbClr val="000000"/>
              </a:outerShdw>
            </a:effectLst>
            <a:extLst>
              <a:ext uri="{C572A759-6A51-4108-AA02-DFA0A04FC94B}">
                <ma14:wrappingTextBoxFlag xmlns:ma14="http://schemas.microsoft.com/office/mac/drawingml/2011/main" val="1"/>
              </a:ext>
            </a:extLst>
          </p:spPr>
          <p:txBody>
            <a:bodyPr wrap="square" lIns="68580" tIns="68580" rIns="68580" bIns="68580" numCol="1" anchor="t">
              <a:spAutoFit/>
            </a:bodyPr>
            <a:lstStyle/>
            <a:p>
              <a:pPr algn="ctr" defTabSz="914400" rtl="1">
                <a:spcBef>
                  <a:spcPts val="1900"/>
                </a:spcBef>
                <a:defRPr sz="5500">
                  <a:solidFill>
                    <a:srgbClr val="FFFFFF"/>
                  </a:solidFill>
                  <a:latin typeface="+mj-lt"/>
                  <a:ea typeface="+mj-ea"/>
                  <a:cs typeface="+mj-cs"/>
                  <a:sym typeface="Helvetica"/>
                </a:defRPr>
              </a:pPr>
              <a:r>
                <a:t>دب</a:t>
              </a:r>
              <a:r>
                <a:t>َّ</a:t>
              </a:r>
              <a:r>
                <a:t>ابات الأرض</a:t>
              </a:r>
            </a:p>
          </p:txBody>
        </p:sp>
        <p:grpSp>
          <p:nvGrpSpPr>
            <p:cNvPr id="4546" name="Group"/>
            <p:cNvGrpSpPr/>
            <p:nvPr/>
          </p:nvGrpSpPr>
          <p:grpSpPr>
            <a:xfrm>
              <a:off x="0" y="0"/>
              <a:ext cx="5154567" cy="3480514"/>
              <a:chOff x="0" y="0"/>
              <a:chExt cx="5154566" cy="3480513"/>
            </a:xfrm>
          </p:grpSpPr>
          <p:pic>
            <p:nvPicPr>
              <p:cNvPr id="4544" name="Cane toad--Australia" descr="Cane toad--Australia"/>
              <p:cNvPicPr>
                <a:picLocks noChangeAspect="1"/>
              </p:cNvPicPr>
              <p:nvPr/>
            </p:nvPicPr>
            <p:blipFill>
              <a:blip r:embed="rId6">
                <a:extLst/>
              </a:blip>
              <a:stretch>
                <a:fillRect/>
              </a:stretch>
            </p:blipFill>
            <p:spPr>
              <a:xfrm>
                <a:off x="685657" y="122408"/>
                <a:ext cx="4468910" cy="3358106"/>
              </a:xfrm>
              <a:prstGeom prst="rect">
                <a:avLst/>
              </a:prstGeom>
              <a:ln w="12700" cap="flat">
                <a:noFill/>
                <a:miter lim="400000"/>
              </a:ln>
              <a:effectLst/>
            </p:spPr>
          </p:pic>
          <p:sp>
            <p:nvSpPr>
              <p:cNvPr id="4545" name="اليوم…"/>
              <p:cNvSpPr/>
              <p:nvPr/>
            </p:nvSpPr>
            <p:spPr>
              <a:xfrm>
                <a:off x="0" y="0"/>
                <a:ext cx="3236108"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68580" tIns="68580" rIns="68580" bIns="68580" numCol="1" anchor="t">
                <a:spAutoFit/>
              </a:bodyPr>
              <a:lstStyle>
                <a:lvl1pPr algn="ctr" defTabSz="914400" rtl="1">
                  <a:defRPr b="1" sz="6000">
                    <a:solidFill>
                      <a:srgbClr val="FFFFFF"/>
                    </a:solidFill>
                    <a:latin typeface="+mj-lt"/>
                    <a:ea typeface="+mj-ea"/>
                    <a:cs typeface="+mj-cs"/>
                    <a:sym typeface="Helvetica"/>
                  </a:defRPr>
                </a:lvl1pPr>
              </a:lstStyle>
              <a:p>
                <a:pPr/>
                <a:r>
                  <a:t>اليوم </a:t>
                </a:r>
              </a:p>
            </p:txBody>
          </p:sp>
        </p:grpSp>
        <p:sp>
          <p:nvSpPr>
            <p:cNvPr id="4547" name="4"/>
            <p:cNvSpPr/>
            <p:nvPr/>
          </p:nvSpPr>
          <p:spPr>
            <a:xfrm>
              <a:off x="676605" y="662472"/>
              <a:ext cx="1472633"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68580" tIns="68580" rIns="68580" bIns="68580" numCol="1" anchor="t">
              <a:spAutoFit/>
            </a:bodyPr>
            <a:lstStyle>
              <a:lvl1pPr algn="ctr" defTabSz="914400">
                <a:defRPr b="1" sz="15600">
                  <a:solidFill>
                    <a:srgbClr val="FFFFFF"/>
                  </a:solidFill>
                  <a:effectLst>
                    <a:outerShdw sx="100000" sy="100000" kx="0" ky="0" algn="b" rotWithShape="0" blurRad="12700" dist="63500" dir="2700000">
                      <a:srgbClr val="808080"/>
                    </a:outerShdw>
                  </a:effectLst>
                  <a:latin typeface="Times New Roman"/>
                  <a:ea typeface="Times New Roman"/>
                  <a:cs typeface="Times New Roman"/>
                  <a:sym typeface="Times New Roman"/>
                </a:defRPr>
              </a:lvl1pPr>
            </a:lstStyle>
            <a:p>
              <a:pPr/>
              <a:r>
                <a:t>6</a:t>
              </a:r>
            </a:p>
          </p:txBody>
        </p:sp>
      </p:grpSp>
      <p:grpSp>
        <p:nvGrpSpPr>
          <p:cNvPr id="4553" name="Group"/>
          <p:cNvGrpSpPr/>
          <p:nvPr/>
        </p:nvGrpSpPr>
        <p:grpSpPr>
          <a:xfrm>
            <a:off x="3964256" y="3537789"/>
            <a:ext cx="4924522" cy="4092574"/>
            <a:chOff x="0" y="0"/>
            <a:chExt cx="4924520" cy="4092573"/>
          </a:xfrm>
        </p:grpSpPr>
        <p:pic>
          <p:nvPicPr>
            <p:cNvPr id="4549" name="ططط.jpg" descr="ططط.jpg"/>
            <p:cNvPicPr>
              <a:picLocks noChangeAspect="1"/>
            </p:cNvPicPr>
            <p:nvPr/>
          </p:nvPicPr>
          <p:blipFill>
            <a:blip r:embed="rId7">
              <a:extLst/>
            </a:blip>
            <a:srcRect l="0" t="0" r="0" b="14830"/>
            <a:stretch>
              <a:fillRect/>
            </a:stretch>
          </p:blipFill>
          <p:spPr>
            <a:xfrm>
              <a:off x="0" y="0"/>
              <a:ext cx="4777945" cy="3111846"/>
            </a:xfrm>
            <a:prstGeom prst="rect">
              <a:avLst/>
            </a:prstGeom>
            <a:ln w="12700" cap="flat">
              <a:noFill/>
              <a:miter lim="400000"/>
            </a:ln>
            <a:effectLst/>
          </p:spPr>
        </p:pic>
        <p:sp>
          <p:nvSpPr>
            <p:cNvPr id="4550" name="3"/>
            <p:cNvSpPr txBox="1"/>
            <p:nvPr/>
          </p:nvSpPr>
          <p:spPr>
            <a:xfrm>
              <a:off x="3372666" y="843166"/>
              <a:ext cx="1405280" cy="233899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8580" tIns="68580" rIns="68580" bIns="68580" numCol="1" anchor="t">
              <a:spAutoFit/>
            </a:bodyPr>
            <a:lstStyle>
              <a:lvl1pPr algn="ctr" defTabSz="914400">
                <a:defRPr b="1" sz="15600">
                  <a:effectLst>
                    <a:outerShdw sx="100000" sy="100000" kx="0" ky="0" algn="b" rotWithShape="0" blurRad="12700" dist="63500" dir="2700000">
                      <a:srgbClr val="FFFFFF"/>
                    </a:outerShdw>
                  </a:effectLst>
                  <a:latin typeface="Times New Roman"/>
                  <a:ea typeface="Times New Roman"/>
                  <a:cs typeface="Times New Roman"/>
                  <a:sym typeface="Times New Roman"/>
                </a:defRPr>
              </a:lvl1pPr>
            </a:lstStyle>
            <a:p>
              <a:pPr/>
              <a:r>
                <a:t>3</a:t>
              </a:r>
            </a:p>
          </p:txBody>
        </p:sp>
        <p:sp>
          <p:nvSpPr>
            <p:cNvPr id="4551" name="اليابسة والنباتات"/>
            <p:cNvSpPr txBox="1"/>
            <p:nvPr/>
          </p:nvSpPr>
          <p:spPr>
            <a:xfrm>
              <a:off x="46515" y="3046708"/>
              <a:ext cx="4696314" cy="104586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8580" tIns="68580" rIns="68580" bIns="68580" numCol="1" anchor="t">
              <a:spAutoFit/>
            </a:bodyPr>
            <a:lstStyle>
              <a:lvl1pPr algn="ctr" defTabSz="914400" rtl="1">
                <a:defRPr sz="5500">
                  <a:solidFill>
                    <a:srgbClr val="FFFFFF"/>
                  </a:solidFill>
                  <a:effectLst>
                    <a:outerShdw sx="100000" sy="100000" kx="0" ky="0" algn="b" rotWithShape="0" blurRad="12700" dist="25400" dir="2700000">
                      <a:srgbClr val="808080"/>
                    </a:outerShdw>
                  </a:effectLst>
                  <a:latin typeface="+mj-lt"/>
                  <a:ea typeface="+mj-ea"/>
                  <a:cs typeface="+mj-cs"/>
                  <a:sym typeface="Helvetica"/>
                </a:defRPr>
              </a:lvl1pPr>
            </a:lstStyle>
            <a:p>
              <a:pPr/>
              <a:r>
                <a:t>اليابسة والنباتات</a:t>
              </a:r>
            </a:p>
          </p:txBody>
        </p:sp>
        <p:sp>
          <p:nvSpPr>
            <p:cNvPr id="4552" name="يوم"/>
            <p:cNvSpPr txBox="1"/>
            <p:nvPr/>
          </p:nvSpPr>
          <p:spPr>
            <a:xfrm>
              <a:off x="2957123" y="5934"/>
              <a:ext cx="1967398" cy="107521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68580" tIns="68580" rIns="68580" bIns="68580" numCol="1" anchor="t">
              <a:spAutoFit/>
            </a:bodyPr>
            <a:lstStyle>
              <a:lvl1pPr algn="ctr" defTabSz="914400" rtl="1">
                <a:defRPr b="1" sz="6000">
                  <a:ln w="10160" cap="flat">
                    <a:solidFill>
                      <a:srgbClr val="000000"/>
                    </a:solidFill>
                    <a:prstDash val="solid"/>
                    <a:round/>
                  </a:ln>
                  <a:solidFill>
                    <a:srgbClr val="FFFFFF"/>
                  </a:solidFill>
                  <a:effectLst>
                    <a:outerShdw sx="100000" sy="100000" kx="0" ky="0" algn="b" rotWithShape="0" blurRad="38100" dist="22860" dir="5400000">
                      <a:srgbClr val="000000">
                        <a:alpha val="30000"/>
                      </a:srgbClr>
                    </a:outerShdw>
                  </a:effectLst>
                  <a:latin typeface="+mj-lt"/>
                  <a:ea typeface="+mj-ea"/>
                  <a:cs typeface="+mj-cs"/>
                  <a:sym typeface="Helvetica"/>
                </a:defRPr>
              </a:lvl1pPr>
            </a:lstStyle>
            <a:p>
              <a:pPr/>
              <a:r>
                <a:t>اليوم</a:t>
              </a:r>
            </a:p>
          </p:txBody>
        </p:sp>
      </p:grpSp>
      <p:grpSp>
        <p:nvGrpSpPr>
          <p:cNvPr id="4558" name="Group"/>
          <p:cNvGrpSpPr/>
          <p:nvPr/>
        </p:nvGrpSpPr>
        <p:grpSpPr>
          <a:xfrm>
            <a:off x="9774607" y="7987410"/>
            <a:ext cx="5785370" cy="3419224"/>
            <a:chOff x="0" y="0"/>
            <a:chExt cx="5785369" cy="3419223"/>
          </a:xfrm>
        </p:grpSpPr>
        <p:pic>
          <p:nvPicPr>
            <p:cNvPr id="4554" name="Beluga whale 1" descr="Beluga whale 1"/>
            <p:cNvPicPr>
              <a:picLocks noChangeAspect="1"/>
            </p:cNvPicPr>
            <p:nvPr/>
          </p:nvPicPr>
          <p:blipFill>
            <a:blip r:embed="rId8">
              <a:extLst/>
            </a:blip>
            <a:stretch>
              <a:fillRect/>
            </a:stretch>
          </p:blipFill>
          <p:spPr>
            <a:xfrm>
              <a:off x="0" y="70739"/>
              <a:ext cx="5040622" cy="3348061"/>
            </a:xfrm>
            <a:prstGeom prst="rect">
              <a:avLst/>
            </a:prstGeom>
            <a:ln w="12700" cap="flat">
              <a:noFill/>
              <a:miter lim="400000"/>
            </a:ln>
            <a:effectLst/>
          </p:spPr>
        </p:pic>
        <p:sp>
          <p:nvSpPr>
            <p:cNvPr id="4555" name="الكائنات البحرية"/>
            <p:cNvSpPr/>
            <p:nvPr/>
          </p:nvSpPr>
          <p:spPr>
            <a:xfrm>
              <a:off x="39509" y="3419223"/>
              <a:ext cx="5053169"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outerShdw sx="100000" sy="100000" kx="0" ky="0" algn="b" rotWithShape="0" blurRad="88900" dist="25400" dir="2700000">
                <a:srgbClr val="000000"/>
              </a:outerShdw>
            </a:effectLst>
            <a:extLst>
              <a:ext uri="{C572A759-6A51-4108-AA02-DFA0A04FC94B}">
                <ma14:wrappingTextBoxFlag xmlns:ma14="http://schemas.microsoft.com/office/mac/drawingml/2011/main" val="1"/>
              </a:ext>
            </a:extLst>
          </p:spPr>
          <p:txBody>
            <a:bodyPr wrap="square" lIns="68580" tIns="68580" rIns="68580" bIns="68580" numCol="1" anchor="t">
              <a:spAutoFit/>
            </a:bodyPr>
            <a:lstStyle/>
            <a:p>
              <a:pPr algn="ctr" defTabSz="914400" rtl="1">
                <a:spcBef>
                  <a:spcPts val="1900"/>
                </a:spcBef>
                <a:defRPr sz="5500">
                  <a:solidFill>
                    <a:srgbClr val="FFFFFF"/>
                  </a:solidFill>
                  <a:latin typeface="+mj-lt"/>
                  <a:ea typeface="+mj-ea"/>
                  <a:cs typeface="+mj-cs"/>
                  <a:sym typeface="Helvetica"/>
                </a:defRPr>
              </a:pPr>
              <a:r>
                <a:t>الكائنات البحري</a:t>
              </a:r>
              <a:r>
                <a:t>َّ</a:t>
              </a:r>
              <a:r>
                <a:t>ة</a:t>
              </a:r>
            </a:p>
          </p:txBody>
        </p:sp>
        <p:sp>
          <p:nvSpPr>
            <p:cNvPr id="4556" name="اليوم…"/>
            <p:cNvSpPr/>
            <p:nvPr/>
          </p:nvSpPr>
          <p:spPr>
            <a:xfrm>
              <a:off x="2523792" y="0"/>
              <a:ext cx="3261578" cy="0"/>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68580" tIns="68580" rIns="68580" bIns="68580" numCol="1" anchor="t">
              <a:spAutoFit/>
            </a:bodyPr>
            <a:lstStyle/>
            <a:p>
              <a:pPr algn="ctr" defTabSz="914400" rtl="1">
                <a:defRPr b="1" sz="6000">
                  <a:solidFill>
                    <a:srgbClr val="FFFFFF"/>
                  </a:solidFill>
                  <a:latin typeface="+mj-lt"/>
                  <a:ea typeface="+mj-ea"/>
                  <a:cs typeface="+mj-cs"/>
                  <a:sym typeface="Helvetica"/>
                </a:defRPr>
              </a:pPr>
              <a:r>
                <a:t>اليوم </a:t>
              </a:r>
            </a:p>
            <a:p>
              <a:pPr algn="ctr" defTabSz="914400">
                <a:defRPr b="1" sz="6000">
                  <a:solidFill>
                    <a:srgbClr val="FFFFFF"/>
                  </a:solidFill>
                  <a:latin typeface="+mj-lt"/>
                  <a:ea typeface="+mj-ea"/>
                  <a:cs typeface="+mj-cs"/>
                  <a:sym typeface="Helvetica"/>
                </a:defRPr>
              </a:pPr>
            </a:p>
          </p:txBody>
        </p:sp>
        <p:sp>
          <p:nvSpPr>
            <p:cNvPr id="4557" name="2"/>
            <p:cNvSpPr/>
            <p:nvPr/>
          </p:nvSpPr>
          <p:spPr>
            <a:xfrm>
              <a:off x="3610718" y="702999"/>
              <a:ext cx="1445561"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val="1"/>
              </a:ext>
            </a:extLst>
          </p:spPr>
          <p:txBody>
            <a:bodyPr wrap="square" lIns="68580" tIns="68580" rIns="68580" bIns="68580" numCol="1" anchor="t">
              <a:spAutoFit/>
            </a:bodyPr>
            <a:lstStyle>
              <a:lvl1pPr algn="ctr" defTabSz="914400">
                <a:defRPr b="1" sz="15600">
                  <a:effectLst>
                    <a:outerShdw sx="100000" sy="100000" kx="0" ky="0" algn="b" rotWithShape="0" blurRad="12700" dist="63500" dir="2700000">
                      <a:srgbClr val="FFFFFF"/>
                    </a:outerShdw>
                  </a:effectLst>
                  <a:latin typeface="Times New Roman"/>
                  <a:ea typeface="Times New Roman"/>
                  <a:cs typeface="Times New Roman"/>
                  <a:sym typeface="Times New Roman"/>
                </a:defRPr>
              </a:lvl1pPr>
            </a:lstStyle>
            <a:p>
              <a:pPr/>
              <a:r>
                <a:t>5</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4532"/>
                                        </p:tgtEl>
                                        <p:attrNameLst>
                                          <p:attrName>style.visibility</p:attrName>
                                        </p:attrNameLst>
                                      </p:cBhvr>
                                      <p:to>
                                        <p:strVal val="visible"/>
                                      </p:to>
                                    </p:set>
                                    <p:anim calcmode="lin" valueType="num">
                                      <p:cBhvr>
                                        <p:cTn id="7" dur="500" fill="hold"/>
                                        <p:tgtEl>
                                          <p:spTgt spid="4532"/>
                                        </p:tgtEl>
                                        <p:attrNameLst>
                                          <p:attrName>ppt_w</p:attrName>
                                        </p:attrNameLst>
                                      </p:cBhvr>
                                      <p:tavLst>
                                        <p:tav tm="0">
                                          <p:val>
                                            <p:fltVal val="0"/>
                                          </p:val>
                                        </p:tav>
                                        <p:tav tm="100000">
                                          <p:val>
                                            <p:strVal val="#ppt_w"/>
                                          </p:val>
                                        </p:tav>
                                      </p:tavLst>
                                    </p:anim>
                                    <p:anim calcmode="lin" valueType="num">
                                      <p:cBhvr>
                                        <p:cTn id="8" dur="500" fill="hold"/>
                                        <p:tgtEl>
                                          <p:spTgt spid="453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4537"/>
                                        </p:tgtEl>
                                        <p:attrNameLst>
                                          <p:attrName>style.visibility</p:attrName>
                                        </p:attrNameLst>
                                      </p:cBhvr>
                                      <p:to>
                                        <p:strVal val="visible"/>
                                      </p:to>
                                    </p:set>
                                    <p:anim calcmode="lin" valueType="num">
                                      <p:cBhvr>
                                        <p:cTn id="13" dur="500" fill="hold"/>
                                        <p:tgtEl>
                                          <p:spTgt spid="4537"/>
                                        </p:tgtEl>
                                        <p:attrNameLst>
                                          <p:attrName>ppt_w</p:attrName>
                                        </p:attrNameLst>
                                      </p:cBhvr>
                                      <p:tavLst>
                                        <p:tav tm="0">
                                          <p:val>
                                            <p:fltVal val="0"/>
                                          </p:val>
                                        </p:tav>
                                        <p:tav tm="100000">
                                          <p:val>
                                            <p:strVal val="#ppt_w"/>
                                          </p:val>
                                        </p:tav>
                                      </p:tavLst>
                                    </p:anim>
                                    <p:anim calcmode="lin" valueType="num">
                                      <p:cBhvr>
                                        <p:cTn id="14" dur="500" fill="hold"/>
                                        <p:tgtEl>
                                          <p:spTgt spid="4537"/>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Class="entr" nodeType="clickEffect" presetSubtype="16" presetID="23" grpId="3" fill="hold">
                                  <p:stCondLst>
                                    <p:cond delay="0"/>
                                  </p:stCondLst>
                                  <p:iterate type="el" backwards="0">
                                    <p:tmAbs val="0"/>
                                  </p:iterate>
                                  <p:childTnLst>
                                    <p:set>
                                      <p:cBhvr>
                                        <p:cTn id="18" fill="hold"/>
                                        <p:tgtEl>
                                          <p:spTgt spid="4553"/>
                                        </p:tgtEl>
                                        <p:attrNameLst>
                                          <p:attrName>style.visibility</p:attrName>
                                        </p:attrNameLst>
                                      </p:cBhvr>
                                      <p:to>
                                        <p:strVal val="visible"/>
                                      </p:to>
                                    </p:set>
                                    <p:anim calcmode="lin" valueType="num">
                                      <p:cBhvr>
                                        <p:cTn id="19" dur="500" fill="hold"/>
                                        <p:tgtEl>
                                          <p:spTgt spid="4553"/>
                                        </p:tgtEl>
                                        <p:attrNameLst>
                                          <p:attrName>ppt_w</p:attrName>
                                        </p:attrNameLst>
                                      </p:cBhvr>
                                      <p:tavLst>
                                        <p:tav tm="0">
                                          <p:val>
                                            <p:fltVal val="0"/>
                                          </p:val>
                                        </p:tav>
                                        <p:tav tm="100000">
                                          <p:val>
                                            <p:strVal val="#ppt_w"/>
                                          </p:val>
                                        </p:tav>
                                      </p:tavLst>
                                    </p:anim>
                                    <p:anim calcmode="lin" valueType="num">
                                      <p:cBhvr>
                                        <p:cTn id="20" dur="500" fill="hold"/>
                                        <p:tgtEl>
                                          <p:spTgt spid="4553"/>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6" presetID="23" grpId="4" fill="hold">
                                  <p:stCondLst>
                                    <p:cond delay="0"/>
                                  </p:stCondLst>
                                  <p:iterate type="el" backwards="0">
                                    <p:tmAbs val="0"/>
                                  </p:iterate>
                                  <p:childTnLst>
                                    <p:set>
                                      <p:cBhvr>
                                        <p:cTn id="24" fill="hold"/>
                                        <p:tgtEl>
                                          <p:spTgt spid="4542"/>
                                        </p:tgtEl>
                                        <p:attrNameLst>
                                          <p:attrName>style.visibility</p:attrName>
                                        </p:attrNameLst>
                                      </p:cBhvr>
                                      <p:to>
                                        <p:strVal val="visible"/>
                                      </p:to>
                                    </p:set>
                                    <p:anim calcmode="lin" valueType="num">
                                      <p:cBhvr>
                                        <p:cTn id="25" dur="500" fill="hold"/>
                                        <p:tgtEl>
                                          <p:spTgt spid="4542"/>
                                        </p:tgtEl>
                                        <p:attrNameLst>
                                          <p:attrName>ppt_w</p:attrName>
                                        </p:attrNameLst>
                                      </p:cBhvr>
                                      <p:tavLst>
                                        <p:tav tm="0">
                                          <p:val>
                                            <p:fltVal val="0"/>
                                          </p:val>
                                        </p:tav>
                                        <p:tav tm="100000">
                                          <p:val>
                                            <p:strVal val="#ppt_w"/>
                                          </p:val>
                                        </p:tav>
                                      </p:tavLst>
                                    </p:anim>
                                    <p:anim calcmode="lin" valueType="num">
                                      <p:cBhvr>
                                        <p:cTn id="26" dur="500" fill="hold"/>
                                        <p:tgtEl>
                                          <p:spTgt spid="4542"/>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Class="entr" nodeType="clickEffect" presetSubtype="16" presetID="23" grpId="5" fill="hold">
                                  <p:stCondLst>
                                    <p:cond delay="0"/>
                                  </p:stCondLst>
                                  <p:iterate type="el" backwards="0">
                                    <p:tmAbs val="0"/>
                                  </p:iterate>
                                  <p:childTnLst>
                                    <p:set>
                                      <p:cBhvr>
                                        <p:cTn id="30" fill="hold"/>
                                        <p:tgtEl>
                                          <p:spTgt spid="4558"/>
                                        </p:tgtEl>
                                        <p:attrNameLst>
                                          <p:attrName>style.visibility</p:attrName>
                                        </p:attrNameLst>
                                      </p:cBhvr>
                                      <p:to>
                                        <p:strVal val="visible"/>
                                      </p:to>
                                    </p:set>
                                    <p:anim calcmode="lin" valueType="num">
                                      <p:cBhvr>
                                        <p:cTn id="31" dur="500" fill="hold"/>
                                        <p:tgtEl>
                                          <p:spTgt spid="4558"/>
                                        </p:tgtEl>
                                        <p:attrNameLst>
                                          <p:attrName>ppt_w</p:attrName>
                                        </p:attrNameLst>
                                      </p:cBhvr>
                                      <p:tavLst>
                                        <p:tav tm="0">
                                          <p:val>
                                            <p:fltVal val="0"/>
                                          </p:val>
                                        </p:tav>
                                        <p:tav tm="100000">
                                          <p:val>
                                            <p:strVal val="#ppt_w"/>
                                          </p:val>
                                        </p:tav>
                                      </p:tavLst>
                                    </p:anim>
                                    <p:anim calcmode="lin" valueType="num">
                                      <p:cBhvr>
                                        <p:cTn id="32" dur="500" fill="hold"/>
                                        <p:tgtEl>
                                          <p:spTgt spid="4558"/>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Class="entr" nodeType="clickEffect" presetSubtype="16" presetID="23" grpId="6" fill="hold">
                                  <p:stCondLst>
                                    <p:cond delay="0"/>
                                  </p:stCondLst>
                                  <p:iterate type="el" backwards="0">
                                    <p:tmAbs val="0"/>
                                  </p:iterate>
                                  <p:childTnLst>
                                    <p:set>
                                      <p:cBhvr>
                                        <p:cTn id="36" fill="hold"/>
                                        <p:tgtEl>
                                          <p:spTgt spid="4548"/>
                                        </p:tgtEl>
                                        <p:attrNameLst>
                                          <p:attrName>style.visibility</p:attrName>
                                        </p:attrNameLst>
                                      </p:cBhvr>
                                      <p:to>
                                        <p:strVal val="visible"/>
                                      </p:to>
                                    </p:set>
                                    <p:anim calcmode="lin" valueType="num">
                                      <p:cBhvr>
                                        <p:cTn id="37" dur="500" fill="hold"/>
                                        <p:tgtEl>
                                          <p:spTgt spid="4548"/>
                                        </p:tgtEl>
                                        <p:attrNameLst>
                                          <p:attrName>ppt_w</p:attrName>
                                        </p:attrNameLst>
                                      </p:cBhvr>
                                      <p:tavLst>
                                        <p:tav tm="0">
                                          <p:val>
                                            <p:fltVal val="0"/>
                                          </p:val>
                                        </p:tav>
                                        <p:tav tm="100000">
                                          <p:val>
                                            <p:strVal val="#ppt_w"/>
                                          </p:val>
                                        </p:tav>
                                      </p:tavLst>
                                    </p:anim>
                                    <p:anim calcmode="lin" valueType="num">
                                      <p:cBhvr>
                                        <p:cTn id="38" dur="500" fill="hold"/>
                                        <p:tgtEl>
                                          <p:spTgt spid="454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537" grpId="2"/>
      <p:bldP build="whole" bldLvl="1" animBg="1" rev="0" advAuto="0" spid="4558" grpId="5"/>
      <p:bldP build="whole" bldLvl="1" animBg="1" rev="0" advAuto="0" spid="4542" grpId="4"/>
      <p:bldP build="whole" bldLvl="1" animBg="1" rev="0" advAuto="0" spid="4553" grpId="3"/>
      <p:bldP build="whole" bldLvl="1" animBg="1" rev="0" advAuto="0" spid="4548" grpId="6"/>
      <p:bldP build="whole" bldLvl="1" animBg="1" rev="0" advAuto="0" spid="4532" grpId="1"/>
    </p:bldLst>
  </p:timing>
</p:sld>
</file>

<file path=ppt/slides/slide1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2" name="Google Shape;86;p1"/>
          <p:cNvSpPr txBox="1"/>
          <p:nvPr>
            <p:ph type="title"/>
          </p:nvPr>
        </p:nvSpPr>
        <p:spPr>
          <a:xfrm>
            <a:off x="14428158" y="2161197"/>
            <a:ext cx="7105199" cy="1727101"/>
          </a:xfrm>
          <a:prstGeom prst="rect">
            <a:avLst/>
          </a:prstGeom>
        </p:spPr>
        <p:txBody>
          <a:bodyPr/>
          <a:lstStyle>
            <a:lvl1pPr defTabSz="905255" rtl="1">
              <a:defRPr sz="11088">
                <a:solidFill>
                  <a:srgbClr val="FFFB00"/>
                </a:solidFill>
              </a:defRPr>
            </a:lvl1pPr>
          </a:lstStyle>
          <a:p>
            <a:pPr/>
            <a:r>
              <a:t>اعتراض</a:t>
            </a:r>
          </a:p>
        </p:txBody>
      </p:sp>
      <p:sp>
        <p:nvSpPr>
          <p:cNvPr id="4563" name="Google Shape;87;p1"/>
          <p:cNvSpPr txBox="1"/>
          <p:nvPr/>
        </p:nvSpPr>
        <p:spPr>
          <a:xfrm>
            <a:off x="2332985" y="4159129"/>
            <a:ext cx="19226098" cy="587597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r" defTabSz="914400" rtl="1">
              <a:lnSpc>
                <a:spcPct val="120000"/>
              </a:lnSpc>
              <a:spcBef>
                <a:spcPts val="1200"/>
              </a:spcBef>
              <a:defRPr sz="7200">
                <a:solidFill>
                  <a:srgbClr val="FFFFFF"/>
                </a:solidFill>
                <a:latin typeface="Helvetica Neue"/>
                <a:ea typeface="Helvetica Neue"/>
                <a:cs typeface="Helvetica Neue"/>
                <a:sym typeface="Helvetica Neue"/>
              </a:defRPr>
            </a:pPr>
            <a:r>
              <a:t>«</a:t>
            </a:r>
            <a:r>
              <a:t>خُلقَتْ النباتات </a:t>
            </a:r>
            <a:r>
              <a:rPr>
                <a:solidFill>
                  <a:srgbClr val="FFFB00"/>
                </a:solidFill>
              </a:rPr>
              <a:t>بعد</a:t>
            </a:r>
            <a:r>
              <a:t> الإنسان وفق التكوين </a:t>
            </a:r>
            <a:r>
              <a:t>2: 4-7 </a:t>
            </a:r>
            <a:r>
              <a:t>وهذا مخالف للترتيب الوارد في التكوين 1، حيث قيل إنَّ النباتات خُلقت </a:t>
            </a:r>
            <a:r>
              <a:rPr>
                <a:solidFill>
                  <a:srgbClr val="FFFB00"/>
                </a:solidFill>
              </a:rPr>
              <a:t>قبل</a:t>
            </a:r>
            <a:r>
              <a:t> الإنسان</a:t>
            </a:r>
            <a:r>
              <a:t>. </a:t>
            </a:r>
            <a:r>
              <a:t>لذلك، فإنَّ الأيَّام في التكوين</a:t>
            </a:r>
            <a:r>
              <a:t> 1</a:t>
            </a:r>
            <a:r>
              <a:t> ليست حرفيَّة ولا بترتيب متسلسل</a:t>
            </a:r>
            <a:r>
              <a:t>.»</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75" name="“Modern man makes assumptions about the world that are completely different from those of the second millennium B.C.  Consequently when we read Genesis, we tend to grab hold of points that were of quite peripheral interest to the author of Genesis and we"/>
          <p:cNvSpPr txBox="1"/>
          <p:nvPr>
            <p:ph type="title"/>
          </p:nvPr>
        </p:nvSpPr>
        <p:spPr>
          <a:xfrm>
            <a:off x="2463800" y="1384299"/>
            <a:ext cx="14991862" cy="9520144"/>
          </a:xfrm>
          <a:prstGeom prst="rect">
            <a:avLst/>
          </a:prstGeom>
        </p:spPr>
        <p:txBody>
          <a:bodyPr/>
          <a:lstStyle/>
          <a:p>
            <a:pPr algn="r" rtl="1">
              <a:lnSpc>
                <a:spcPct val="110000"/>
              </a:lnSpc>
              <a:defRPr/>
            </a:pPr>
            <a:r>
              <a:t>"الإنسان المعاصر يقوم بافتراضات عن العالَم </a:t>
            </a:r>
            <a:r>
              <a:rPr>
                <a:solidFill>
                  <a:srgbClr val="FFFF00"/>
                </a:solidFill>
              </a:rPr>
              <a:t>تختلف تمامًا </a:t>
            </a:r>
            <a:r>
              <a:t>عن افتراضات إنسان الألفيَّة الثانية قبل الميلاد. وبالتالي، عندما نقرأ سفر التكوين، فإنَّنا نميل إلى التعامل مع أفكار كانت </a:t>
            </a:r>
            <a:r>
              <a:rPr>
                <a:solidFill>
                  <a:srgbClr val="FFFF00"/>
                </a:solidFill>
              </a:rPr>
              <a:t>ذات أهمِّيَّة هامشيَّة جانبيَّة </a:t>
            </a:r>
            <a:r>
              <a:t>تمامًا بالنسبة إلى كاتب سفر التكوين، ونهمل الأفكار الرئيسة.»</a:t>
            </a:r>
          </a:p>
        </p:txBody>
      </p:sp>
      <p:sp>
        <p:nvSpPr>
          <p:cNvPr id="3276" name="Gordon J. Wenham, Word Biblical Commentary: Genesis 1–11 (Dallas, TX: Word, 1987), p. xlv."/>
          <p:cNvSpPr txBox="1"/>
          <p:nvPr>
            <p:ph type="body" sz="quarter" idx="1"/>
          </p:nvPr>
        </p:nvSpPr>
        <p:spPr>
          <a:xfrm>
            <a:off x="2438400" y="11042650"/>
            <a:ext cx="19481800" cy="1689100"/>
          </a:xfrm>
          <a:prstGeom prst="rect">
            <a:avLst/>
          </a:prstGeom>
        </p:spPr>
        <p:txBody>
          <a:bodyPr/>
          <a:lstStyle/>
          <a:p>
            <a:pPr>
              <a:defRPr sz="4400"/>
            </a:pPr>
            <a:r>
              <a:t>Gordon J. Wenham, </a:t>
            </a:r>
            <a:r>
              <a:rPr i="1"/>
              <a:t>Word Biblical Commentary: Genesis 1–11</a:t>
            </a:r>
            <a:r>
              <a:t> (Dallas, TX: Word, 1987), p. xlv.</a:t>
            </a:r>
          </a:p>
        </p:txBody>
      </p:sp>
      <p:pic>
        <p:nvPicPr>
          <p:cNvPr id="3277" name="Wenham, Gordon.jpg" descr="Wenham, Gordon.jpg"/>
          <p:cNvPicPr>
            <a:picLocks noChangeAspect="1"/>
          </p:cNvPicPr>
          <p:nvPr/>
        </p:nvPicPr>
        <p:blipFill>
          <a:blip r:embed="rId3">
            <a:extLst/>
          </a:blip>
          <a:stretch>
            <a:fillRect/>
          </a:stretch>
        </p:blipFill>
        <p:spPr>
          <a:xfrm>
            <a:off x="17885458" y="1384300"/>
            <a:ext cx="4512214" cy="4512213"/>
          </a:xfrm>
          <a:prstGeom prst="rect">
            <a:avLst/>
          </a:prstGeom>
          <a:ln w="25400">
            <a:solidFill>
              <a:srgbClr val="FFFFFF"/>
            </a:solidFill>
            <a:miter lim="400000"/>
          </a:ln>
        </p:spPr>
      </p:pic>
    </p:spTree>
  </p:cSld>
  <p:clrMapOvr>
    <a:masterClrMapping/>
  </p:clrMapOvr>
  <p:transition xmlns:p14="http://schemas.microsoft.com/office/powerpoint/2010/main" spd="med" advClick="1"/>
</p:sld>
</file>

<file path=ppt/slides/slide1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65" name="Google Shape;92;p2"/>
          <p:cNvSpPr txBox="1"/>
          <p:nvPr/>
        </p:nvSpPr>
        <p:spPr>
          <a:xfrm>
            <a:off x="1930989" y="7315354"/>
            <a:ext cx="20114698" cy="12760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1096962" marR="40637" indent="-1096962" algn="r" defTabSz="914400" rtl="1">
              <a:buClr>
                <a:srgbClr val="FFFFFF"/>
              </a:buClr>
              <a:buSzPts val="7200"/>
              <a:buFont typeface="Helvetica Neue"/>
              <a:buChar char="❖"/>
              <a:defRPr sz="7200">
                <a:solidFill>
                  <a:srgbClr val="FFFFFF"/>
                </a:solidFill>
                <a:latin typeface="Helvetica Neue"/>
                <a:ea typeface="Helvetica Neue"/>
                <a:cs typeface="Helvetica Neue"/>
                <a:sym typeface="Helvetica Neue"/>
              </a:defRPr>
            </a:pPr>
            <a:r>
              <a:t>لا تناقضات في الكتاب المقد</a:t>
            </a:r>
            <a:r>
              <a:t>َّ</a:t>
            </a:r>
            <a:r>
              <a:t>س.</a:t>
            </a:r>
          </a:p>
        </p:txBody>
      </p:sp>
      <p:sp>
        <p:nvSpPr>
          <p:cNvPr id="4566" name="Google Shape;93;p2"/>
          <p:cNvSpPr txBox="1"/>
          <p:nvPr>
            <p:ph type="body" sz="quarter" idx="1"/>
          </p:nvPr>
        </p:nvSpPr>
        <p:spPr>
          <a:xfrm>
            <a:off x="2432050" y="1029380"/>
            <a:ext cx="19519900" cy="1371239"/>
          </a:xfrm>
          <a:prstGeom prst="rect">
            <a:avLst/>
          </a:prstGeom>
        </p:spPr>
        <p:txBody>
          <a:bodyPr/>
          <a:lstStyle>
            <a:lvl1pPr marL="0" algn="ctr" rtl="1">
              <a:defRPr sz="8400"/>
            </a:lvl1pPr>
          </a:lstStyle>
          <a:p>
            <a:pPr/>
            <a:r>
              <a:t>الردُّ على هذا الاعتراض</a:t>
            </a:r>
          </a:p>
        </p:txBody>
      </p:sp>
      <p:sp>
        <p:nvSpPr>
          <p:cNvPr id="4567" name="Google Shape;94;p2"/>
          <p:cNvSpPr txBox="1"/>
          <p:nvPr/>
        </p:nvSpPr>
        <p:spPr>
          <a:xfrm>
            <a:off x="1771949" y="2718827"/>
            <a:ext cx="20840102" cy="12760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1485900" indent="-857250" algn="r" defTabSz="914400" rtl="1">
              <a:spcBef>
                <a:spcPts val="1200"/>
              </a:spcBef>
              <a:buClr>
                <a:srgbClr val="FFFFFF"/>
              </a:buClr>
              <a:buSzPts val="7200"/>
              <a:buChar char="❖"/>
              <a:defRPr sz="7200">
                <a:solidFill>
                  <a:srgbClr val="FFFFFF"/>
                </a:solidFill>
                <a:latin typeface="Helvetica Neue"/>
                <a:ea typeface="Helvetica Neue"/>
                <a:cs typeface="Helvetica Neue"/>
                <a:sym typeface="Helvetica Neue"/>
              </a:defRPr>
            </a:pPr>
            <a:r>
              <a:t> </a:t>
            </a:r>
            <a:r>
              <a:t>يبدو المقطع صعبًا بسبب الكلمات النادرة المُستخدمة .</a:t>
            </a:r>
          </a:p>
        </p:txBody>
      </p:sp>
      <p:sp>
        <p:nvSpPr>
          <p:cNvPr id="4568" name="Google Shape;94;p2"/>
          <p:cNvSpPr txBox="1"/>
          <p:nvPr/>
        </p:nvSpPr>
        <p:spPr>
          <a:xfrm>
            <a:off x="1098358" y="3927875"/>
            <a:ext cx="20840101" cy="257445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1897063" indent="-914400" algn="r" defTabSz="914400" rtl="1">
              <a:buClr>
                <a:srgbClr val="FFFFFF"/>
              </a:buClr>
              <a:buSzPts val="7200"/>
              <a:buFont typeface="Arial"/>
              <a:buChar char="•"/>
              <a:defRPr sz="7200">
                <a:solidFill>
                  <a:srgbClr val="FFFFFF"/>
                </a:solidFill>
                <a:latin typeface="Helvetica Neue"/>
                <a:ea typeface="Helvetica Neue"/>
                <a:cs typeface="Helvetica Neue"/>
                <a:sym typeface="Helvetica Neue"/>
              </a:defRPr>
            </a:pPr>
            <a:r>
              <a:t>وقد اختلف علماء اللاهوت حول المعنى المقصود</a:t>
            </a:r>
            <a:r>
              <a:t>.</a:t>
            </a:r>
          </a:p>
          <a:p>
            <a:pPr marL="1897063" indent="-914400" algn="r" defTabSz="914400" rtl="1">
              <a:buClr>
                <a:srgbClr val="FFFFFF"/>
              </a:buClr>
              <a:buSzPts val="7200"/>
              <a:buFont typeface="Arial"/>
              <a:buChar char="•"/>
              <a:defRPr sz="7200">
                <a:solidFill>
                  <a:srgbClr val="FFFFFF"/>
                </a:solidFill>
                <a:latin typeface="Helvetica Neue"/>
                <a:ea typeface="Helvetica Neue"/>
                <a:cs typeface="Helvetica Neue"/>
                <a:sym typeface="Helvetica Neue"/>
              </a:defRPr>
            </a:pPr>
            <a:r>
              <a:t>لذا، فالتواضع </a:t>
            </a:r>
            <a:r>
              <a:t>مطلوب</a:t>
            </a:r>
            <a:r>
              <a:t> لدى تعبير المرء عن وجهة نظره.</a:t>
            </a:r>
          </a:p>
        </p:txBody>
      </p:sp>
      <p:sp>
        <p:nvSpPr>
          <p:cNvPr id="4569" name="Google Shape;92;p2"/>
          <p:cNvSpPr txBox="1"/>
          <p:nvPr/>
        </p:nvSpPr>
        <p:spPr>
          <a:xfrm>
            <a:off x="1245510" y="8654818"/>
            <a:ext cx="20114699" cy="38728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3" marL="1325562" indent="-857250" algn="r" defTabSz="914400" rtl="1">
              <a:buClr>
                <a:srgbClr val="FFFFFF"/>
              </a:buClr>
              <a:buSzPts val="7200"/>
              <a:buFont typeface="Arial"/>
              <a:buChar char="•"/>
              <a:defRPr sz="7200">
                <a:solidFill>
                  <a:srgbClr val="FFFFFF"/>
                </a:solidFill>
                <a:latin typeface="Helvetica Neue"/>
                <a:ea typeface="Helvetica Neue"/>
                <a:cs typeface="Helvetica Neue"/>
                <a:sym typeface="Helvetica Neue"/>
              </a:defRPr>
            </a:pPr>
            <a:r>
              <a:t>هناك مجرَّد تناقضات </a:t>
            </a:r>
            <a:r>
              <a:rPr>
                <a:solidFill>
                  <a:srgbClr val="FFFB00"/>
                </a:solidFill>
              </a:rPr>
              <a:t>ظاهريَّة.</a:t>
            </a:r>
            <a:endParaRPr>
              <a:solidFill>
                <a:srgbClr val="FFFB00"/>
              </a:solidFill>
            </a:endParaRPr>
          </a:p>
          <a:p>
            <a:pPr lvl="3" marL="1325562" indent="-857250" algn="r" defTabSz="914400" rtl="1">
              <a:buClr>
                <a:srgbClr val="FFFFFF"/>
              </a:buClr>
              <a:buSzPts val="7200"/>
              <a:buFont typeface="Arial"/>
              <a:buChar char="•"/>
              <a:defRPr sz="7200">
                <a:solidFill>
                  <a:srgbClr val="FFFFFF"/>
                </a:solidFill>
                <a:latin typeface="Helvetica Neue"/>
                <a:ea typeface="Helvetica Neue"/>
                <a:cs typeface="Helvetica Neue"/>
                <a:sym typeface="Helvetica Neue"/>
              </a:defRPr>
            </a:pPr>
            <a:r>
              <a:t>لا بدَّ من استخدم المقاطع الواضحة لتفسير المقاطع غير الواضحة.</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4567"/>
                                        </p:tgtEl>
                                        <p:attrNameLst>
                                          <p:attrName>style.visibility</p:attrName>
                                        </p:attrNameLst>
                                      </p:cBhvr>
                                      <p:to>
                                        <p:strVal val="visible"/>
                                      </p:to>
                                    </p:set>
                                    <p:animEffect filter="wipe(right)" transition="in">
                                      <p:cBhvr>
                                        <p:cTn id="7" dur="500"/>
                                        <p:tgtEl>
                                          <p:spTgt spid="456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2" fill="hold">
                                  <p:stCondLst>
                                    <p:cond delay="0"/>
                                  </p:stCondLst>
                                  <p:iterate type="el" backwards="0">
                                    <p:tmAbs val="0"/>
                                  </p:iterate>
                                  <p:childTnLst>
                                    <p:set>
                                      <p:cBhvr>
                                        <p:cTn id="11" fill="hold"/>
                                        <p:tgtEl>
                                          <p:spTgt spid="4568">
                                            <p:bg/>
                                          </p:spTgt>
                                        </p:tgtEl>
                                        <p:attrNameLst>
                                          <p:attrName>style.visibility</p:attrName>
                                        </p:attrNameLst>
                                      </p:cBhvr>
                                      <p:to>
                                        <p:strVal val="visible"/>
                                      </p:to>
                                    </p:set>
                                    <p:animEffect filter="wipe(right)" transition="in">
                                      <p:cBhvr>
                                        <p:cTn id="12" dur="500"/>
                                        <p:tgtEl>
                                          <p:spTgt spid="4568">
                                            <p:bg/>
                                          </p:spTgt>
                                        </p:tgtEl>
                                      </p:cBhvr>
                                    </p:animEffect>
                                  </p:childTnLst>
                                </p:cTn>
                              </p:par>
                              <p:par>
                                <p:cTn id="13" presetClass="entr" nodeType="withEffect" presetSubtype="2" presetID="22" grpId="2" fill="hold">
                                  <p:stCondLst>
                                    <p:cond delay="0"/>
                                  </p:stCondLst>
                                  <p:iterate type="el" backwards="0">
                                    <p:tmAbs val="0"/>
                                  </p:iterate>
                                  <p:childTnLst>
                                    <p:set>
                                      <p:cBhvr>
                                        <p:cTn id="14" fill="hold"/>
                                        <p:tgtEl>
                                          <p:spTgt spid="4568">
                                            <p:txEl>
                                              <p:pRg st="0" end="0"/>
                                            </p:txEl>
                                          </p:spTgt>
                                        </p:tgtEl>
                                        <p:attrNameLst>
                                          <p:attrName>style.visibility</p:attrName>
                                        </p:attrNameLst>
                                      </p:cBhvr>
                                      <p:to>
                                        <p:strVal val="visible"/>
                                      </p:to>
                                    </p:set>
                                    <p:animEffect filter="wipe(right)" transition="in">
                                      <p:cBhvr>
                                        <p:cTn id="15" dur="500"/>
                                        <p:tgtEl>
                                          <p:spTgt spid="456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2" presetID="22" grpId="2" fill="hold">
                                  <p:stCondLst>
                                    <p:cond delay="0"/>
                                  </p:stCondLst>
                                  <p:iterate type="el" backwards="0">
                                    <p:tmAbs val="0"/>
                                  </p:iterate>
                                  <p:childTnLst>
                                    <p:set>
                                      <p:cBhvr>
                                        <p:cTn id="19" fill="hold"/>
                                        <p:tgtEl>
                                          <p:spTgt spid="4568">
                                            <p:txEl>
                                              <p:pRg st="1" end="1"/>
                                            </p:txEl>
                                          </p:spTgt>
                                        </p:tgtEl>
                                        <p:attrNameLst>
                                          <p:attrName>style.visibility</p:attrName>
                                        </p:attrNameLst>
                                      </p:cBhvr>
                                      <p:to>
                                        <p:strVal val="visible"/>
                                      </p:to>
                                    </p:set>
                                    <p:animEffect filter="wipe(right)" transition="in">
                                      <p:cBhvr>
                                        <p:cTn id="20" dur="500"/>
                                        <p:tgtEl>
                                          <p:spTgt spid="456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2" presetID="22" grpId="3" fill="hold">
                                  <p:stCondLst>
                                    <p:cond delay="0"/>
                                  </p:stCondLst>
                                  <p:iterate type="el" backwards="0">
                                    <p:tmAbs val="0"/>
                                  </p:iterate>
                                  <p:childTnLst>
                                    <p:set>
                                      <p:cBhvr>
                                        <p:cTn id="24" fill="hold"/>
                                        <p:tgtEl>
                                          <p:spTgt spid="4565"/>
                                        </p:tgtEl>
                                        <p:attrNameLst>
                                          <p:attrName>style.visibility</p:attrName>
                                        </p:attrNameLst>
                                      </p:cBhvr>
                                      <p:to>
                                        <p:strVal val="visible"/>
                                      </p:to>
                                    </p:set>
                                    <p:animEffect filter="wipe(right)" transition="in">
                                      <p:cBhvr>
                                        <p:cTn id="25" dur="500"/>
                                        <p:tgtEl>
                                          <p:spTgt spid="4565"/>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2" presetID="22" grpId="4" fill="hold">
                                  <p:stCondLst>
                                    <p:cond delay="0"/>
                                  </p:stCondLst>
                                  <p:iterate type="el" backwards="0">
                                    <p:tmAbs val="0"/>
                                  </p:iterate>
                                  <p:childTnLst>
                                    <p:set>
                                      <p:cBhvr>
                                        <p:cTn id="29" fill="hold"/>
                                        <p:tgtEl>
                                          <p:spTgt spid="4569">
                                            <p:bg/>
                                          </p:spTgt>
                                        </p:tgtEl>
                                        <p:attrNameLst>
                                          <p:attrName>style.visibility</p:attrName>
                                        </p:attrNameLst>
                                      </p:cBhvr>
                                      <p:to>
                                        <p:strVal val="visible"/>
                                      </p:to>
                                    </p:set>
                                    <p:animEffect filter="wipe(right)" transition="in">
                                      <p:cBhvr>
                                        <p:cTn id="30" dur="500"/>
                                        <p:tgtEl>
                                          <p:spTgt spid="4569">
                                            <p:bg/>
                                          </p:spTgt>
                                        </p:tgtEl>
                                      </p:cBhvr>
                                    </p:animEffect>
                                  </p:childTnLst>
                                </p:cTn>
                              </p:par>
                              <p:par>
                                <p:cTn id="31" presetClass="entr" nodeType="withEffect" presetSubtype="2" presetID="22" grpId="4" fill="hold">
                                  <p:stCondLst>
                                    <p:cond delay="0"/>
                                  </p:stCondLst>
                                  <p:iterate type="el" backwards="0">
                                    <p:tmAbs val="0"/>
                                  </p:iterate>
                                  <p:childTnLst>
                                    <p:set>
                                      <p:cBhvr>
                                        <p:cTn id="32" fill="hold"/>
                                        <p:tgtEl>
                                          <p:spTgt spid="4569">
                                            <p:txEl>
                                              <p:pRg st="0" end="0"/>
                                            </p:txEl>
                                          </p:spTgt>
                                        </p:tgtEl>
                                        <p:attrNameLst>
                                          <p:attrName>style.visibility</p:attrName>
                                        </p:attrNameLst>
                                      </p:cBhvr>
                                      <p:to>
                                        <p:strVal val="visible"/>
                                      </p:to>
                                    </p:set>
                                    <p:animEffect filter="wipe(right)" transition="in">
                                      <p:cBhvr>
                                        <p:cTn id="33" dur="500"/>
                                        <p:tgtEl>
                                          <p:spTgt spid="4569">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Class="entr" nodeType="clickEffect" presetSubtype="2" presetID="22" grpId="4" fill="hold">
                                  <p:stCondLst>
                                    <p:cond delay="0"/>
                                  </p:stCondLst>
                                  <p:iterate type="el" backwards="0">
                                    <p:tmAbs val="0"/>
                                  </p:iterate>
                                  <p:childTnLst>
                                    <p:set>
                                      <p:cBhvr>
                                        <p:cTn id="37" fill="hold"/>
                                        <p:tgtEl>
                                          <p:spTgt spid="4569">
                                            <p:txEl>
                                              <p:pRg st="1" end="1"/>
                                            </p:txEl>
                                          </p:spTgt>
                                        </p:tgtEl>
                                        <p:attrNameLst>
                                          <p:attrName>style.visibility</p:attrName>
                                        </p:attrNameLst>
                                      </p:cBhvr>
                                      <p:to>
                                        <p:strVal val="visible"/>
                                      </p:to>
                                    </p:set>
                                    <p:animEffect filter="wipe(right)" transition="in">
                                      <p:cBhvr>
                                        <p:cTn id="38" dur="500"/>
                                        <p:tgtEl>
                                          <p:spTgt spid="456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69" grpId="4"/>
      <p:bldP build="whole" bldLvl="1" animBg="1" rev="0" advAuto="0" spid="4567" grpId="1"/>
      <p:bldP build="whole" bldLvl="1" animBg="1" rev="0" advAuto="0" spid="4565" grpId="3"/>
      <p:bldP build="p" bldLvl="5" animBg="1" rev="0" advAuto="0" spid="4568" grpId="2"/>
    </p:bldLst>
  </p:timing>
</p:sld>
</file>

<file path=ppt/slides/slide1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1" name="Google Shape;99;p3"/>
          <p:cNvSpPr txBox="1"/>
          <p:nvPr/>
        </p:nvSpPr>
        <p:spPr>
          <a:xfrm>
            <a:off x="1924996" y="7609920"/>
            <a:ext cx="20534008" cy="24314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1143000" marR="40639" indent="-1143000" algn="r" defTabSz="914400" rtl="1">
              <a:buClr>
                <a:srgbClr val="FFFFFF"/>
              </a:buClr>
              <a:buSzPts val="6800"/>
              <a:buFont typeface="Arial"/>
              <a:buChar char="❖"/>
              <a:defRPr sz="6800">
                <a:solidFill>
                  <a:srgbClr val="FFFFFF"/>
                </a:solidFill>
                <a:latin typeface="Helvetica Neue"/>
                <a:ea typeface="Helvetica Neue"/>
                <a:cs typeface="Helvetica Neue"/>
                <a:sym typeface="Helvetica Neue"/>
              </a:defRPr>
            </a:lvl1pPr>
          </a:lstStyle>
          <a:p>
            <a:pPr/>
            <a:r>
              <a:t>لم تكن جنَّة عدن خصبة وجميلة بينما باقي الخليقة عبارة عن أرض قاحلة صحراويَّة.</a:t>
            </a:r>
          </a:p>
        </p:txBody>
      </p:sp>
      <p:sp>
        <p:nvSpPr>
          <p:cNvPr id="4572" name="Google Shape;100;p3"/>
          <p:cNvSpPr txBox="1"/>
          <p:nvPr>
            <p:ph type="body" sz="quarter" idx="1"/>
          </p:nvPr>
        </p:nvSpPr>
        <p:spPr>
          <a:xfrm>
            <a:off x="2432050" y="992350"/>
            <a:ext cx="19519900" cy="1371239"/>
          </a:xfrm>
          <a:prstGeom prst="rect">
            <a:avLst/>
          </a:prstGeom>
        </p:spPr>
        <p:txBody>
          <a:bodyPr/>
          <a:lstStyle>
            <a:lvl1pPr marL="0" algn="ctr" rtl="1">
              <a:defRPr sz="8400"/>
            </a:lvl1pPr>
          </a:lstStyle>
          <a:p>
            <a:pPr/>
            <a:r>
              <a:t>الردُّ على هذا الاعتراض</a:t>
            </a:r>
          </a:p>
        </p:txBody>
      </p:sp>
      <p:sp>
        <p:nvSpPr>
          <p:cNvPr id="4573" name="Google Shape;101;p3"/>
          <p:cNvSpPr txBox="1"/>
          <p:nvPr/>
        </p:nvSpPr>
        <p:spPr>
          <a:xfrm>
            <a:off x="1991387" y="4242875"/>
            <a:ext cx="20401226" cy="243143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1828800" marR="40639" indent="-846137" algn="r" defTabSz="914400" rtl="1">
              <a:buClr>
                <a:srgbClr val="FFFFFF"/>
              </a:buClr>
              <a:buSzPts val="6800"/>
              <a:buFont typeface="Arial"/>
              <a:buChar char="•"/>
              <a:defRPr sz="6800">
                <a:solidFill>
                  <a:srgbClr val="FFFFFF"/>
                </a:solidFill>
                <a:latin typeface="Helvetica Neue"/>
                <a:ea typeface="Helvetica Neue"/>
                <a:cs typeface="Helvetica Neue"/>
                <a:sym typeface="Helvetica Neue"/>
              </a:defRPr>
            </a:pPr>
            <a:r>
              <a:t>التكوين 1 واضح: ستَّة أيَّام حرفيَّة متتالية.</a:t>
            </a:r>
          </a:p>
          <a:p>
            <a:pPr marL="1828800" marR="40639" indent="-846137" algn="r" defTabSz="914400" rtl="1">
              <a:buClr>
                <a:srgbClr val="FFFFFF"/>
              </a:buClr>
              <a:buSzPts val="6800"/>
              <a:buFont typeface="Arial"/>
              <a:buChar char="•"/>
              <a:defRPr sz="6800">
                <a:solidFill>
                  <a:srgbClr val="FFFFFF"/>
                </a:solidFill>
                <a:latin typeface="Helvetica Neue"/>
                <a:ea typeface="Helvetica Neue"/>
                <a:cs typeface="Helvetica Neue"/>
                <a:sym typeface="Helvetica Neue"/>
              </a:defRPr>
            </a:pPr>
            <a:r>
              <a:t>1: 31 كانت الخليقة كلها "حسنة جدًّا."</a:t>
            </a:r>
          </a:p>
        </p:txBody>
      </p:sp>
      <p:sp>
        <p:nvSpPr>
          <p:cNvPr id="4574" name="Google Shape;101;p3"/>
          <p:cNvSpPr txBox="1"/>
          <p:nvPr/>
        </p:nvSpPr>
        <p:spPr>
          <a:xfrm>
            <a:off x="1856195" y="2750054"/>
            <a:ext cx="20671609" cy="12079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1143000" marR="40639" indent="-1143000" algn="r" defTabSz="914400" rtl="1">
              <a:buClr>
                <a:srgbClr val="FFFFFF"/>
              </a:buClr>
              <a:buSzPts val="6800"/>
              <a:buFont typeface="Arial"/>
              <a:buChar char="❖"/>
              <a:defRPr sz="6800">
                <a:solidFill>
                  <a:srgbClr val="FFFFFF"/>
                </a:solidFill>
                <a:latin typeface="Helvetica Neue"/>
                <a:ea typeface="Helvetica Neue"/>
                <a:cs typeface="Helvetica Neue"/>
                <a:sym typeface="Helvetica Neue"/>
              </a:defRPr>
            </a:lvl1pPr>
          </a:lstStyle>
          <a:p>
            <a:pPr/>
            <a:r>
              <a:t>التكوين 1 يأتي قبل التكوين 2 وهو الأساس في تفسير التكوين 2.</a:t>
            </a:r>
          </a:p>
        </p:txBody>
      </p:sp>
      <p:sp>
        <p:nvSpPr>
          <p:cNvPr id="4575" name="Google Shape;101;p3"/>
          <p:cNvSpPr txBox="1"/>
          <p:nvPr/>
        </p:nvSpPr>
        <p:spPr>
          <a:xfrm>
            <a:off x="1991387" y="10189702"/>
            <a:ext cx="20401226" cy="24314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L="1828800" marR="40639" indent="-846137" algn="r" defTabSz="914400" rtl="1">
              <a:buClr>
                <a:srgbClr val="FFFFFF"/>
              </a:buClr>
              <a:buSzPts val="6800"/>
              <a:buFont typeface="Arial"/>
              <a:buChar char="•"/>
              <a:defRPr sz="6800">
                <a:solidFill>
                  <a:srgbClr val="FFFFFF"/>
                </a:solidFill>
                <a:latin typeface="Helvetica Neue"/>
                <a:ea typeface="Helvetica Neue"/>
                <a:cs typeface="Helvetica Neue"/>
                <a:sym typeface="Helvetica Neue"/>
              </a:defRPr>
            </a:lvl1pPr>
          </a:lstStyle>
          <a:p>
            <a:pPr/>
            <a:r>
              <a:t>بل كانت الجنَّة فريدة من نوعها لأنَّها مكانٌ لاختبار طاعة آدم وحوَّاء.</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4574"/>
                                        </p:tgtEl>
                                        <p:attrNameLst>
                                          <p:attrName>style.visibility</p:attrName>
                                        </p:attrNameLst>
                                      </p:cBhvr>
                                      <p:to>
                                        <p:strVal val="visible"/>
                                      </p:to>
                                    </p:set>
                                    <p:animEffect filter="wipe(right)" transition="in">
                                      <p:cBhvr>
                                        <p:cTn id="7" dur="500"/>
                                        <p:tgtEl>
                                          <p:spTgt spid="457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2" fill="hold">
                                  <p:stCondLst>
                                    <p:cond delay="0"/>
                                  </p:stCondLst>
                                  <p:iterate type="el" backwards="0">
                                    <p:tmAbs val="0"/>
                                  </p:iterate>
                                  <p:childTnLst>
                                    <p:set>
                                      <p:cBhvr>
                                        <p:cTn id="11" fill="hold"/>
                                        <p:tgtEl>
                                          <p:spTgt spid="4573">
                                            <p:bg/>
                                          </p:spTgt>
                                        </p:tgtEl>
                                        <p:attrNameLst>
                                          <p:attrName>style.visibility</p:attrName>
                                        </p:attrNameLst>
                                      </p:cBhvr>
                                      <p:to>
                                        <p:strVal val="visible"/>
                                      </p:to>
                                    </p:set>
                                    <p:animEffect filter="wipe(right)" transition="in">
                                      <p:cBhvr>
                                        <p:cTn id="12" dur="500"/>
                                        <p:tgtEl>
                                          <p:spTgt spid="4573">
                                            <p:bg/>
                                          </p:spTgt>
                                        </p:tgtEl>
                                      </p:cBhvr>
                                    </p:animEffect>
                                  </p:childTnLst>
                                </p:cTn>
                              </p:par>
                              <p:par>
                                <p:cTn id="13" presetClass="entr" nodeType="withEffect" presetSubtype="2" presetID="22" grpId="2" fill="hold">
                                  <p:stCondLst>
                                    <p:cond delay="0"/>
                                  </p:stCondLst>
                                  <p:iterate type="el" backwards="0">
                                    <p:tmAbs val="0"/>
                                  </p:iterate>
                                  <p:childTnLst>
                                    <p:set>
                                      <p:cBhvr>
                                        <p:cTn id="14" fill="hold"/>
                                        <p:tgtEl>
                                          <p:spTgt spid="4573">
                                            <p:txEl>
                                              <p:pRg st="0" end="0"/>
                                            </p:txEl>
                                          </p:spTgt>
                                        </p:tgtEl>
                                        <p:attrNameLst>
                                          <p:attrName>style.visibility</p:attrName>
                                        </p:attrNameLst>
                                      </p:cBhvr>
                                      <p:to>
                                        <p:strVal val="visible"/>
                                      </p:to>
                                    </p:set>
                                    <p:animEffect filter="wipe(right)" transition="in">
                                      <p:cBhvr>
                                        <p:cTn id="15" dur="500"/>
                                        <p:tgtEl>
                                          <p:spTgt spid="457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2" presetID="22" grpId="2" fill="hold">
                                  <p:stCondLst>
                                    <p:cond delay="0"/>
                                  </p:stCondLst>
                                  <p:iterate type="el" backwards="0">
                                    <p:tmAbs val="0"/>
                                  </p:iterate>
                                  <p:childTnLst>
                                    <p:set>
                                      <p:cBhvr>
                                        <p:cTn id="19" fill="hold"/>
                                        <p:tgtEl>
                                          <p:spTgt spid="4573">
                                            <p:txEl>
                                              <p:pRg st="1" end="1"/>
                                            </p:txEl>
                                          </p:spTgt>
                                        </p:tgtEl>
                                        <p:attrNameLst>
                                          <p:attrName>style.visibility</p:attrName>
                                        </p:attrNameLst>
                                      </p:cBhvr>
                                      <p:to>
                                        <p:strVal val="visible"/>
                                      </p:to>
                                    </p:set>
                                    <p:animEffect filter="wipe(right)" transition="in">
                                      <p:cBhvr>
                                        <p:cTn id="20" dur="500"/>
                                        <p:tgtEl>
                                          <p:spTgt spid="457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2" presetID="22" grpId="3" fill="hold">
                                  <p:stCondLst>
                                    <p:cond delay="0"/>
                                  </p:stCondLst>
                                  <p:iterate type="el" backwards="0">
                                    <p:tmAbs val="0"/>
                                  </p:iterate>
                                  <p:childTnLst>
                                    <p:set>
                                      <p:cBhvr>
                                        <p:cTn id="24" fill="hold"/>
                                        <p:tgtEl>
                                          <p:spTgt spid="4571"/>
                                        </p:tgtEl>
                                        <p:attrNameLst>
                                          <p:attrName>style.visibility</p:attrName>
                                        </p:attrNameLst>
                                      </p:cBhvr>
                                      <p:to>
                                        <p:strVal val="visible"/>
                                      </p:to>
                                    </p:set>
                                    <p:animEffect filter="wipe(right)" transition="in">
                                      <p:cBhvr>
                                        <p:cTn id="25" dur="500"/>
                                        <p:tgtEl>
                                          <p:spTgt spid="4571"/>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2" presetID="22" grpId="4" fill="hold">
                                  <p:stCondLst>
                                    <p:cond delay="0"/>
                                  </p:stCondLst>
                                  <p:iterate type="el" backwards="0">
                                    <p:tmAbs val="0"/>
                                  </p:iterate>
                                  <p:childTnLst>
                                    <p:set>
                                      <p:cBhvr>
                                        <p:cTn id="29" fill="hold"/>
                                        <p:tgtEl>
                                          <p:spTgt spid="4575"/>
                                        </p:tgtEl>
                                        <p:attrNameLst>
                                          <p:attrName>style.visibility</p:attrName>
                                        </p:attrNameLst>
                                      </p:cBhvr>
                                      <p:to>
                                        <p:strVal val="visible"/>
                                      </p:to>
                                    </p:set>
                                    <p:animEffect filter="wipe(right)" transition="in">
                                      <p:cBhvr>
                                        <p:cTn id="30" dur="500"/>
                                        <p:tgtEl>
                                          <p:spTgt spid="45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73" grpId="2"/>
      <p:bldP build="whole" bldLvl="1" animBg="1" rev="0" advAuto="0" spid="4575" grpId="4"/>
      <p:bldP build="whole" bldLvl="1" animBg="1" rev="0" advAuto="0" spid="4574" grpId="1"/>
      <p:bldP build="whole" bldLvl="1" animBg="1" rev="0" advAuto="0" spid="4571" grpId="3"/>
    </p:bldLst>
  </p:timing>
</p:sld>
</file>

<file path=ppt/slides/slide1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77" name="Google Shape;81;p1"/>
          <p:cNvSpPr txBox="1"/>
          <p:nvPr>
            <p:ph type="body" sz="quarter" idx="1"/>
          </p:nvPr>
        </p:nvSpPr>
        <p:spPr>
          <a:xfrm>
            <a:off x="2432050" y="707589"/>
            <a:ext cx="19519900" cy="1371239"/>
          </a:xfrm>
          <a:prstGeom prst="rect">
            <a:avLst/>
          </a:prstGeom>
        </p:spPr>
        <p:txBody>
          <a:bodyPr/>
          <a:lstStyle>
            <a:lvl1pPr marL="0" algn="ctr" rtl="1">
              <a:defRPr/>
            </a:lvl1pPr>
          </a:lstStyle>
          <a:p>
            <a:pPr/>
            <a:r>
              <a:t>الردُّ على هذا الاعتراض</a:t>
            </a:r>
          </a:p>
        </p:txBody>
      </p:sp>
      <p:sp>
        <p:nvSpPr>
          <p:cNvPr id="4578" name="Google Shape;82;p1"/>
          <p:cNvSpPr txBox="1"/>
          <p:nvPr/>
        </p:nvSpPr>
        <p:spPr>
          <a:xfrm>
            <a:off x="1972660" y="2128765"/>
            <a:ext cx="20855608" cy="108336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1016000" marR="40639" indent="-1016000" algn="r" defTabSz="914400" rtl="1">
              <a:lnSpc>
                <a:spcPct val="90000"/>
              </a:lnSpc>
              <a:buClr>
                <a:srgbClr val="FFFFFF"/>
              </a:buClr>
              <a:buSzPts val="7200"/>
              <a:buFont typeface="Arial"/>
              <a:buChar char="❖"/>
              <a:defRPr sz="7200">
                <a:solidFill>
                  <a:srgbClr val="FFFFFF"/>
                </a:solidFill>
                <a:latin typeface="Helvetica Neue"/>
                <a:ea typeface="Helvetica Neue"/>
                <a:cs typeface="Helvetica Neue"/>
                <a:sym typeface="Helvetica Neue"/>
              </a:defRPr>
            </a:pPr>
            <a:r>
              <a:t>الكلمات التي تعني نباتات في التكوين 2: 5</a:t>
            </a:r>
            <a:endParaRPr sz="2400"/>
          </a:p>
          <a:p>
            <a:pPr lvl="3" marL="1663700" marR="40639" indent="-635000" algn="r" defTabSz="914400" rtl="1">
              <a:lnSpc>
                <a:spcPct val="90000"/>
              </a:lnSpc>
              <a:spcBef>
                <a:spcPts val="3000"/>
              </a:spcBef>
              <a:buClr>
                <a:srgbClr val="FFFB00"/>
              </a:buClr>
              <a:buSzPts val="6700"/>
              <a:buFont typeface="Arial"/>
              <a:buChar char="•"/>
              <a:defRPr sz="6700">
                <a:solidFill>
                  <a:srgbClr val="FFFB00"/>
                </a:solidFill>
                <a:latin typeface="Times New Roman"/>
                <a:ea typeface="Times New Roman"/>
                <a:cs typeface="Times New Roman"/>
                <a:sym typeface="Times New Roman"/>
              </a:defRPr>
            </a:pPr>
            <a:r>
              <a:t>שִׂ֣יחַ</a:t>
            </a:r>
            <a:r>
              <a:rPr>
                <a:solidFill>
                  <a:srgbClr val="FFFFFF"/>
                </a:solidFill>
              </a:rPr>
              <a:t> הַשָּׂדֶ֗ה</a:t>
            </a:r>
            <a:r>
              <a:rPr>
                <a:solidFill>
                  <a:srgbClr val="FFFFFF"/>
                </a:solidFill>
                <a:latin typeface="Helvetica Neue"/>
                <a:ea typeface="Helvetica Neue"/>
                <a:cs typeface="Helvetica Neue"/>
                <a:sym typeface="Helvetica Neue"/>
              </a:rPr>
              <a:t> </a:t>
            </a:r>
            <a:r>
              <a:rPr>
                <a:solidFill>
                  <a:srgbClr val="FFFFFF"/>
                </a:solidFill>
                <a:latin typeface="Helvetica Neue"/>
                <a:ea typeface="Helvetica Neue"/>
                <a:cs typeface="Helvetica Neue"/>
                <a:sym typeface="Helvetica Neue"/>
              </a:rPr>
              <a:t>(«</a:t>
            </a:r>
            <a:r>
              <a:rPr>
                <a:latin typeface="Helvetica Neue"/>
                <a:ea typeface="Helvetica Neue"/>
                <a:cs typeface="Helvetica Neue"/>
                <a:sym typeface="Helvetica Neue"/>
              </a:rPr>
              <a:t>شَجَرِ </a:t>
            </a:r>
            <a:r>
              <a:rPr>
                <a:solidFill>
                  <a:srgbClr val="FFFFFF"/>
                </a:solidFill>
                <a:latin typeface="Helvetica Neue"/>
                <a:ea typeface="Helvetica Neue"/>
                <a:cs typeface="Helvetica Neue"/>
                <a:sym typeface="Helvetica Neue"/>
              </a:rPr>
              <a:t>الْبَرِّيَّةِ»)</a:t>
            </a:r>
            <a:r>
              <a:rPr>
                <a:solidFill>
                  <a:srgbClr val="FFFFFF"/>
                </a:solidFill>
                <a:latin typeface="Helvetica Neue"/>
                <a:ea typeface="Helvetica Neue"/>
                <a:cs typeface="Helvetica Neue"/>
                <a:sym typeface="Helvetica Neue"/>
              </a:rPr>
              <a:t>— </a:t>
            </a:r>
            <a:r>
              <a:rPr>
                <a:solidFill>
                  <a:srgbClr val="FFFFFF"/>
                </a:solidFill>
                <a:latin typeface="Helvetica Neue"/>
                <a:ea typeface="Helvetica Neue"/>
                <a:cs typeface="Helvetica Neue"/>
                <a:sym typeface="Helvetica Neue"/>
              </a:rPr>
              <a:t>وردت فقط في التكوين 2: 5؛ 21: 15؛ و أيُّوب 30: 4 و 7. في الحالات الثلاث الأخيرة، كان على ما يبدو نبتة شبيهة بالشجرة في البرِّيَّة. لكن في التكوين 2: 5 يضيف «في البرِّيَّة».</a:t>
            </a:r>
            <a:endParaRPr>
              <a:solidFill>
                <a:srgbClr val="FFFFFF"/>
              </a:solidFill>
              <a:latin typeface="Helvetica Neue"/>
              <a:ea typeface="Helvetica Neue"/>
              <a:cs typeface="Helvetica Neue"/>
              <a:sym typeface="Helvetica Neue"/>
            </a:endParaRPr>
          </a:p>
          <a:p>
            <a:pPr lvl="3" marL="1663700" marR="40639" indent="-635000" algn="r" defTabSz="914400" rtl="1">
              <a:lnSpc>
                <a:spcPct val="90000"/>
              </a:lnSpc>
              <a:spcBef>
                <a:spcPts val="3000"/>
              </a:spcBef>
              <a:buClr>
                <a:srgbClr val="FFFB00"/>
              </a:buClr>
              <a:buSzPts val="7200"/>
              <a:buFont typeface="Arial"/>
              <a:buChar char="•"/>
              <a:defRPr sz="7200">
                <a:solidFill>
                  <a:srgbClr val="FFFB00"/>
                </a:solidFill>
                <a:latin typeface="Times New Roman"/>
                <a:ea typeface="Times New Roman"/>
                <a:cs typeface="Times New Roman"/>
                <a:sym typeface="Times New Roman"/>
              </a:defRPr>
            </a:pPr>
            <a:r>
              <a:t>עֵשֶׂב</a:t>
            </a:r>
            <a:r>
              <a:rPr>
                <a:solidFill>
                  <a:srgbClr val="FFFFFF"/>
                </a:solidFill>
              </a:rPr>
              <a:t> </a:t>
            </a:r>
            <a:r>
              <a:rPr sz="6700">
                <a:solidFill>
                  <a:srgbClr val="FFFFFF"/>
                </a:solidFill>
              </a:rPr>
              <a:t>הַשָּׂדֶ֗ה</a:t>
            </a:r>
            <a:r>
              <a:rPr sz="6700">
                <a:solidFill>
                  <a:srgbClr val="FFFFFF"/>
                </a:solidFill>
                <a:latin typeface="Helvetica Neue"/>
                <a:ea typeface="Helvetica Neue"/>
                <a:cs typeface="Helvetica Neue"/>
                <a:sym typeface="Helvetica Neue"/>
              </a:rPr>
              <a:t> </a:t>
            </a:r>
            <a:r>
              <a:rPr sz="6700">
                <a:solidFill>
                  <a:srgbClr val="FFFFFF"/>
                </a:solidFill>
                <a:latin typeface="Helvetica Neue"/>
                <a:ea typeface="Helvetica Neue"/>
                <a:cs typeface="Helvetica Neue"/>
                <a:sym typeface="Helvetica Neue"/>
              </a:rPr>
              <a:t>(«</a:t>
            </a:r>
            <a:r>
              <a:rPr sz="6700">
                <a:latin typeface="Helvetica Neue"/>
                <a:ea typeface="Helvetica Neue"/>
                <a:cs typeface="Helvetica Neue"/>
                <a:sym typeface="Helvetica Neue"/>
              </a:rPr>
              <a:t>عُشْبِ </a:t>
            </a:r>
            <a:r>
              <a:rPr sz="6700">
                <a:solidFill>
                  <a:srgbClr val="FFFFFF"/>
                </a:solidFill>
                <a:latin typeface="Helvetica Neue"/>
                <a:ea typeface="Helvetica Neue"/>
                <a:cs typeface="Helvetica Neue"/>
                <a:sym typeface="Helvetica Neue"/>
              </a:rPr>
              <a:t>الْبَرِّيَّة</a:t>
            </a:r>
            <a:r>
              <a:rPr sz="6700">
                <a:latin typeface="Helvetica Neue"/>
                <a:ea typeface="Helvetica Neue"/>
                <a:cs typeface="Helvetica Neue"/>
                <a:sym typeface="Helvetica Neue"/>
              </a:rPr>
              <a:t>ِ</a:t>
            </a:r>
            <a:r>
              <a:rPr sz="6700">
                <a:solidFill>
                  <a:srgbClr val="FFFFFF"/>
                </a:solidFill>
                <a:latin typeface="Helvetica Neue"/>
                <a:ea typeface="Helvetica Neue"/>
                <a:cs typeface="Helvetica Neue"/>
                <a:sym typeface="Helvetica Neue"/>
              </a:rPr>
              <a:t>»)</a:t>
            </a:r>
            <a:r>
              <a:rPr sz="6700">
                <a:solidFill>
                  <a:srgbClr val="FFFFFF"/>
                </a:solidFill>
                <a:latin typeface="Helvetica Neue"/>
                <a:ea typeface="Helvetica Neue"/>
                <a:cs typeface="Helvetica Neue"/>
                <a:sym typeface="Helvetica Neue"/>
              </a:rPr>
              <a:t> — </a:t>
            </a:r>
            <a:r>
              <a:rPr sz="6700">
                <a:solidFill>
                  <a:srgbClr val="FFFFFF"/>
                </a:solidFill>
                <a:latin typeface="Helvetica Neue"/>
                <a:ea typeface="Helvetica Neue"/>
                <a:cs typeface="Helvetica Neue"/>
                <a:sym typeface="Helvetica Neue"/>
              </a:rPr>
              <a:t>استُخدِمَت 33 مرَّة في العهد القديم، بما في ذلك التكوين 1: 11-12، 1: 29-30، 3: 18 و 9: 3. كان من الواضح أنَّها طعام أخضر «حسن جدًّا» صالح للأكل للحيوانات والإنسان.</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578">
                                            <p:bg/>
                                          </p:spTgt>
                                        </p:tgtEl>
                                        <p:attrNameLst>
                                          <p:attrName>style.visibility</p:attrName>
                                        </p:attrNameLst>
                                      </p:cBhvr>
                                      <p:to>
                                        <p:strVal val="visible"/>
                                      </p:to>
                                    </p:set>
                                    <p:animEffect filter="fade" transition="in">
                                      <p:cBhvr>
                                        <p:cTn id="7" dur="500"/>
                                        <p:tgtEl>
                                          <p:spTgt spid="457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578">
                                            <p:txEl>
                                              <p:pRg st="0" end="0"/>
                                            </p:txEl>
                                          </p:spTgt>
                                        </p:tgtEl>
                                        <p:attrNameLst>
                                          <p:attrName>style.visibility</p:attrName>
                                        </p:attrNameLst>
                                      </p:cBhvr>
                                      <p:to>
                                        <p:strVal val="visible"/>
                                      </p:to>
                                    </p:set>
                                    <p:animEffect filter="fade" transition="in">
                                      <p:cBhvr>
                                        <p:cTn id="10" dur="500"/>
                                        <p:tgtEl>
                                          <p:spTgt spid="457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4578">
                                            <p:txEl>
                                              <p:pRg st="1" end="1"/>
                                            </p:txEl>
                                          </p:spTgt>
                                        </p:tgtEl>
                                        <p:attrNameLst>
                                          <p:attrName>style.visibility</p:attrName>
                                        </p:attrNameLst>
                                      </p:cBhvr>
                                      <p:to>
                                        <p:strVal val="visible"/>
                                      </p:to>
                                    </p:set>
                                    <p:animEffect filter="fade" transition="in">
                                      <p:cBhvr>
                                        <p:cTn id="15" dur="500"/>
                                        <p:tgtEl>
                                          <p:spTgt spid="457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4578">
                                            <p:txEl>
                                              <p:pRg st="2" end="2"/>
                                            </p:txEl>
                                          </p:spTgt>
                                        </p:tgtEl>
                                        <p:attrNameLst>
                                          <p:attrName>style.visibility</p:attrName>
                                        </p:attrNameLst>
                                      </p:cBhvr>
                                      <p:to>
                                        <p:strVal val="visible"/>
                                      </p:to>
                                    </p:set>
                                    <p:animEffect filter="fade" transition="in">
                                      <p:cBhvr>
                                        <p:cTn id="20" dur="500"/>
                                        <p:tgtEl>
                                          <p:spTgt spid="457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78" grpId="1"/>
    </p:bldLst>
  </p:timing>
</p:sld>
</file>

<file path=ppt/slides/slide1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82" name="Genesis 2:5 [NASB]"/>
          <p:cNvSpPr txBox="1"/>
          <p:nvPr>
            <p:ph type="title"/>
          </p:nvPr>
        </p:nvSpPr>
        <p:spPr>
          <a:prstGeom prst="rect">
            <a:avLst/>
          </a:prstGeom>
        </p:spPr>
        <p:txBody>
          <a:bodyPr/>
          <a:lstStyle/>
          <a:p>
            <a:pPr/>
            <a:r>
              <a:rPr sz="10500"/>
              <a:t>Genesis 2:5 </a:t>
            </a:r>
            <a:r>
              <a:rPr sz="6000"/>
              <a:t>[NASB]</a:t>
            </a:r>
          </a:p>
        </p:txBody>
      </p:sp>
      <p:sp>
        <p:nvSpPr>
          <p:cNvPr id="4583" name="Now no shrub of the field (שִׂ֣יחַ הַשָּׂדֶ֗ה) was yet in the earth, and no plant of the field (עֵשֶׂב הַשָּׂדֶ֗ה) had yet sprouted, for the Lord God had not sent rain upon the earth, and there was no man to cultivate the ground."/>
          <p:cNvSpPr txBox="1"/>
          <p:nvPr/>
        </p:nvSpPr>
        <p:spPr>
          <a:xfrm>
            <a:off x="2438400" y="3746942"/>
            <a:ext cx="19519900" cy="5421849"/>
          </a:xfrm>
          <a:prstGeom prst="rect">
            <a:avLst/>
          </a:prstGeom>
          <a:ln w="12700">
            <a:miter lim="400000"/>
          </a:ln>
          <a:effectLst>
            <a:outerShdw sx="100000" sy="100000" kx="0" ky="0" algn="b" rotWithShape="0" blurRad="63500" dist="38100" dir="270000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L="40639" marR="40639" defTabSz="914400">
              <a:lnSpc>
                <a:spcPct val="95000"/>
              </a:lnSpc>
              <a:buClr>
                <a:srgbClr val="FFFFFF"/>
              </a:buClr>
              <a:buFont typeface="Arial"/>
              <a:defRPr sz="7200">
                <a:solidFill>
                  <a:srgbClr val="FFFFFF"/>
                </a:solidFill>
                <a:uFill>
                  <a:solidFill>
                    <a:srgbClr val="000000"/>
                  </a:solidFill>
                </a:uFill>
                <a:latin typeface="+mj-lt"/>
                <a:ea typeface="+mj-ea"/>
                <a:cs typeface="+mj-cs"/>
                <a:sym typeface="Helvetica"/>
              </a:defRPr>
            </a:pPr>
            <a:r>
              <a:t>Now no </a:t>
            </a:r>
            <a:r>
              <a:rPr>
                <a:solidFill>
                  <a:srgbClr val="FFFB00"/>
                </a:solidFill>
              </a:rPr>
              <a:t>shrub</a:t>
            </a:r>
            <a:r>
              <a:t> </a:t>
            </a:r>
            <a:r>
              <a:rPr>
                <a:solidFill>
                  <a:srgbClr val="78E2F7"/>
                </a:solidFill>
              </a:rPr>
              <a:t>of the field</a:t>
            </a:r>
            <a:r>
              <a:t> (</a:t>
            </a:r>
            <a:r>
              <a:rPr>
                <a:solidFill>
                  <a:srgbClr val="FFFB00"/>
                </a:solidFill>
                <a:uFill>
                  <a:solidFill>
                    <a:srgbClr val="FFFFFF"/>
                  </a:solidFill>
                </a:uFill>
                <a:latin typeface="Times New Roman"/>
                <a:ea typeface="Times New Roman"/>
                <a:cs typeface="Times New Roman"/>
                <a:sym typeface="Times New Roman"/>
              </a:rPr>
              <a:t>שִׂ֣יחַ</a:t>
            </a:r>
            <a:r>
              <a:rPr>
                <a:uFill>
                  <a:solidFill>
                    <a:srgbClr val="FFFFFF"/>
                  </a:solidFill>
                </a:uFill>
                <a:latin typeface="Times New Roman"/>
                <a:ea typeface="Times New Roman"/>
                <a:cs typeface="Times New Roman"/>
                <a:sym typeface="Times New Roman"/>
              </a:rPr>
              <a:t> </a:t>
            </a:r>
            <a:r>
              <a:rPr>
                <a:solidFill>
                  <a:srgbClr val="78E2F7"/>
                </a:solidFill>
                <a:uFill>
                  <a:solidFill>
                    <a:srgbClr val="FFFFFF"/>
                  </a:solidFill>
                </a:uFill>
                <a:latin typeface="Times New Roman"/>
                <a:ea typeface="Times New Roman"/>
                <a:cs typeface="Times New Roman"/>
                <a:sym typeface="Times New Roman"/>
              </a:rPr>
              <a:t>הַשָּׂדֶ֗ה</a:t>
            </a:r>
            <a:r>
              <a:t>) was yet in the earth, and no </a:t>
            </a:r>
            <a:r>
              <a:rPr>
                <a:solidFill>
                  <a:srgbClr val="FFFB00"/>
                </a:solidFill>
              </a:rPr>
              <a:t>plant</a:t>
            </a:r>
            <a:r>
              <a:t> </a:t>
            </a:r>
            <a:r>
              <a:rPr>
                <a:solidFill>
                  <a:srgbClr val="78E2F7"/>
                </a:solidFill>
              </a:rPr>
              <a:t>of the field</a:t>
            </a:r>
            <a:r>
              <a:t> (</a:t>
            </a:r>
            <a:r>
              <a:rPr>
                <a:solidFill>
                  <a:srgbClr val="FFFB00"/>
                </a:solidFill>
                <a:uFill>
                  <a:solidFill>
                    <a:srgbClr val="FFFFFF"/>
                  </a:solidFill>
                </a:uFill>
                <a:latin typeface="Times New Roman"/>
                <a:ea typeface="Times New Roman"/>
                <a:cs typeface="Times New Roman"/>
                <a:sym typeface="Times New Roman"/>
              </a:rPr>
              <a:t>עֵשֶׂב</a:t>
            </a:r>
            <a:r>
              <a:rPr>
                <a:uFill>
                  <a:solidFill>
                    <a:srgbClr val="FFFFFF"/>
                  </a:solidFill>
                </a:uFill>
                <a:latin typeface="Times New Roman"/>
                <a:ea typeface="Times New Roman"/>
                <a:cs typeface="Times New Roman"/>
                <a:sym typeface="Times New Roman"/>
              </a:rPr>
              <a:t> </a:t>
            </a:r>
            <a:r>
              <a:rPr>
                <a:solidFill>
                  <a:srgbClr val="78E2F7"/>
                </a:solidFill>
                <a:uFill>
                  <a:solidFill>
                    <a:srgbClr val="FFFFFF"/>
                  </a:solidFill>
                </a:uFill>
                <a:latin typeface="Times New Roman"/>
                <a:ea typeface="Times New Roman"/>
                <a:cs typeface="Times New Roman"/>
                <a:sym typeface="Times New Roman"/>
              </a:rPr>
              <a:t>הַשָּׂדֶ֗ה</a:t>
            </a:r>
            <a:r>
              <a:t>) had yet sprouted, for the Lord God had not sent rain upon the earth, and there was no man to cultivate the ground.</a:t>
            </a:r>
          </a:p>
        </p:txBody>
      </p:sp>
    </p:spTree>
  </p:cSld>
  <p:clrMapOvr>
    <a:masterClrMapping/>
  </p:clrMapOvr>
  <p:transition xmlns:p14="http://schemas.microsoft.com/office/powerpoint/2010/main" spd="med" advClick="1"/>
</p:sld>
</file>

<file path=ppt/slides/slide1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87" name="Google Shape;95;p3"/>
          <p:cNvSpPr txBox="1"/>
          <p:nvPr>
            <p:ph type="title"/>
          </p:nvPr>
        </p:nvSpPr>
        <p:spPr>
          <a:prstGeom prst="rect">
            <a:avLst/>
          </a:prstGeom>
        </p:spPr>
        <p:txBody>
          <a:bodyPr/>
          <a:lstStyle/>
          <a:p>
            <a:pPr defTabSz="905255" rtl="1">
              <a:defRPr sz="10395"/>
            </a:pPr>
            <a:r>
              <a:t>التكوين 2: </a:t>
            </a:r>
            <a:r>
              <a:t>] </a:t>
            </a:r>
            <a:r>
              <a:t>5فندايك</a:t>
            </a:r>
            <a:r>
              <a:t>[</a:t>
            </a:r>
          </a:p>
        </p:txBody>
      </p:sp>
      <p:sp>
        <p:nvSpPr>
          <p:cNvPr id="4588" name="Google Shape;96;p3"/>
          <p:cNvSpPr txBox="1"/>
          <p:nvPr/>
        </p:nvSpPr>
        <p:spPr>
          <a:xfrm>
            <a:off x="2438400" y="3746941"/>
            <a:ext cx="19519900" cy="6001903"/>
          </a:xfrm>
          <a:prstGeom prst="rect">
            <a:avLst/>
          </a:prstGeom>
          <a:ln w="12700">
            <a:miter lim="400000"/>
          </a:ln>
          <a:effectLst>
            <a:outerShdw sx="100000" sy="100000" kx="0" ky="0" algn="b" rotWithShape="0" blurRad="63500" dist="38100" dir="2700000">
              <a:srgbClr val="000000">
                <a:alpha val="7490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R="40639" indent="40639" algn="r" defTabSz="914400" rtl="1">
              <a:lnSpc>
                <a:spcPct val="150000"/>
              </a:lnSpc>
              <a:defRPr sz="7200">
                <a:solidFill>
                  <a:srgbClr val="FFFFFF"/>
                </a:solidFill>
                <a:latin typeface="Arial"/>
                <a:ea typeface="Arial"/>
                <a:cs typeface="Arial"/>
                <a:sym typeface="Arial"/>
              </a:defRPr>
            </a:pPr>
            <a:r>
              <a:t>كُلُّ </a:t>
            </a:r>
            <a:r>
              <a:rPr>
                <a:solidFill>
                  <a:srgbClr val="FFFF00"/>
                </a:solidFill>
              </a:rPr>
              <a:t>شَجَر</a:t>
            </a:r>
            <a:r>
              <a:t>ِ </a:t>
            </a:r>
            <a:r>
              <a:rPr>
                <a:solidFill>
                  <a:srgbClr val="78E2F7"/>
                </a:solidFill>
              </a:rPr>
              <a:t>الْبَرِّيَّةِ</a:t>
            </a:r>
            <a:r>
              <a:t> </a:t>
            </a:r>
            <a:r>
              <a:t>(</a:t>
            </a:r>
            <a:r>
              <a:rPr>
                <a:solidFill>
                  <a:srgbClr val="FFFF00"/>
                </a:solidFill>
                <a:latin typeface="Times New Roman"/>
                <a:ea typeface="Times New Roman"/>
                <a:cs typeface="Times New Roman"/>
                <a:sym typeface="Times New Roman"/>
              </a:rPr>
              <a:t>שִׂ֣יחַ</a:t>
            </a:r>
            <a:r>
              <a:rPr>
                <a:solidFill>
                  <a:srgbClr val="3DB8FF"/>
                </a:solidFill>
                <a:latin typeface="Times New Roman"/>
                <a:ea typeface="Times New Roman"/>
                <a:cs typeface="Times New Roman"/>
                <a:sym typeface="Times New Roman"/>
              </a:rPr>
              <a:t> </a:t>
            </a:r>
            <a:r>
              <a:rPr>
                <a:solidFill>
                  <a:srgbClr val="78E2F7"/>
                </a:solidFill>
                <a:latin typeface="Times New Roman"/>
                <a:ea typeface="Times New Roman"/>
                <a:cs typeface="Times New Roman"/>
                <a:sym typeface="Times New Roman"/>
              </a:rPr>
              <a:t>הַשָּׂדֶ֗ה</a:t>
            </a:r>
            <a:r>
              <a:t>)</a:t>
            </a:r>
            <a:r>
              <a:rPr>
                <a:latin typeface="Helvetica Neue"/>
                <a:ea typeface="Helvetica Neue"/>
                <a:cs typeface="Helvetica Neue"/>
                <a:sym typeface="Helvetica Neue"/>
              </a:rPr>
              <a:t> </a:t>
            </a:r>
            <a:r>
              <a:t>لَمْ يَكُنْ بَعْدُ فِي الأَرْضِ وَكُلُّ</a:t>
            </a:r>
            <a:r>
              <a:rPr>
                <a:solidFill>
                  <a:srgbClr val="FFFF00"/>
                </a:solidFill>
              </a:rPr>
              <a:t> عُشْبِ </a:t>
            </a:r>
            <a:r>
              <a:rPr>
                <a:solidFill>
                  <a:srgbClr val="78E2F7"/>
                </a:solidFill>
              </a:rPr>
              <a:t>الْبَرِّيَّةِ</a:t>
            </a:r>
            <a:r>
              <a:rPr>
                <a:solidFill>
                  <a:srgbClr val="3DB8FF"/>
                </a:solidFill>
              </a:rPr>
              <a:t> </a:t>
            </a:r>
            <a:r>
              <a:t>(</a:t>
            </a:r>
            <a:r>
              <a:rPr>
                <a:solidFill>
                  <a:srgbClr val="FFFF00"/>
                </a:solidFill>
                <a:latin typeface="Times New Roman"/>
                <a:ea typeface="Times New Roman"/>
                <a:cs typeface="Times New Roman"/>
                <a:sym typeface="Times New Roman"/>
              </a:rPr>
              <a:t>עֵשֶׂב</a:t>
            </a:r>
            <a:r>
              <a:rPr>
                <a:solidFill>
                  <a:srgbClr val="3DB8FF"/>
                </a:solidFill>
                <a:latin typeface="Times New Roman"/>
                <a:ea typeface="Times New Roman"/>
                <a:cs typeface="Times New Roman"/>
                <a:sym typeface="Times New Roman"/>
              </a:rPr>
              <a:t> </a:t>
            </a:r>
            <a:r>
              <a:rPr>
                <a:solidFill>
                  <a:srgbClr val="78E2F7"/>
                </a:solidFill>
                <a:latin typeface="Times New Roman"/>
                <a:ea typeface="Times New Roman"/>
                <a:cs typeface="Times New Roman"/>
                <a:sym typeface="Times New Roman"/>
              </a:rPr>
              <a:t>הַשָּׂדֶ֗ה</a:t>
            </a:r>
            <a:r>
              <a:t>)</a:t>
            </a:r>
            <a:r>
              <a:rPr>
                <a:latin typeface="Helvetica Neue"/>
                <a:ea typeface="Helvetica Neue"/>
                <a:cs typeface="Helvetica Neue"/>
                <a:sym typeface="Helvetica Neue"/>
              </a:rPr>
              <a:t> </a:t>
            </a:r>
            <a:r>
              <a:t>لَمْ يَنْبُتْ بَعْدُ لأَنَّ الرَّبَّ الإِلَهَ لَمْ يَكُنْ قَدْ أَمْطَرَ عَلَى الأَرْضِ وَلا كَانَ إِنْسَانٌ لِيَعْمَلَ الأَرْضَ.</a:t>
            </a:r>
            <a:r>
              <a:rPr>
                <a:solidFill>
                  <a:srgbClr val="000000"/>
                </a:solidFill>
              </a:rPr>
              <a:t>.</a:t>
            </a:r>
            <a:r>
              <a:rPr>
                <a:solidFill>
                  <a:srgbClr val="000000"/>
                </a:solidFill>
              </a:rPr>
              <a:t> </a:t>
            </a:r>
            <a:endParaRPr>
              <a:latin typeface="Helvetica Neue"/>
              <a:ea typeface="Helvetica Neue"/>
              <a:cs typeface="Helvetica Neue"/>
              <a:sym typeface="Helvetica Neue"/>
            </a:endParaRPr>
          </a:p>
        </p:txBody>
      </p:sp>
    </p:spTree>
  </p:cSld>
  <p:clrMapOvr>
    <a:masterClrMapping/>
  </p:clrMapOvr>
  <p:transition xmlns:p14="http://schemas.microsoft.com/office/powerpoint/2010/main" spd="med" advClick="1"/>
</p:sld>
</file>

<file path=ppt/slides/slide1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2" name="Google Shape;88;p2"/>
          <p:cNvSpPr txBox="1"/>
          <p:nvPr>
            <p:ph type="title"/>
          </p:nvPr>
        </p:nvSpPr>
        <p:spPr>
          <a:prstGeom prst="rect">
            <a:avLst/>
          </a:prstGeom>
        </p:spPr>
        <p:txBody>
          <a:bodyPr/>
          <a:lstStyle/>
          <a:p>
            <a:pPr defTabSz="905255" rtl="1">
              <a:defRPr sz="10395"/>
            </a:pPr>
            <a:r>
              <a:t>تكوين 2: 5 </a:t>
            </a:r>
            <a:r>
              <a:t>]</a:t>
            </a:r>
            <a:r>
              <a:t>كتاب الحياة</a:t>
            </a:r>
            <a:r>
              <a:t>[</a:t>
            </a:r>
          </a:p>
        </p:txBody>
      </p:sp>
      <p:sp>
        <p:nvSpPr>
          <p:cNvPr id="4593" name="Google Shape;89;p2"/>
          <p:cNvSpPr txBox="1"/>
          <p:nvPr/>
        </p:nvSpPr>
        <p:spPr>
          <a:xfrm>
            <a:off x="2438400" y="3769802"/>
            <a:ext cx="19519900" cy="5047314"/>
          </a:xfrm>
          <a:prstGeom prst="rect">
            <a:avLst/>
          </a:prstGeom>
          <a:ln w="12700">
            <a:miter lim="400000"/>
          </a:ln>
          <a:effectLst>
            <a:outerShdw sx="100000" sy="100000" kx="0" ky="0" algn="b" rotWithShape="0" blurRad="63500" dist="38100" dir="2700000">
              <a:srgbClr val="000000">
                <a:alpha val="74901"/>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R="40639" indent="40639" algn="r" defTabSz="914400" rtl="1">
              <a:lnSpc>
                <a:spcPct val="150000"/>
              </a:lnSpc>
              <a:defRPr sz="7200">
                <a:solidFill>
                  <a:srgbClr val="FFFFFF"/>
                </a:solidFill>
                <a:latin typeface="Helvetica Neue"/>
                <a:ea typeface="Helvetica Neue"/>
                <a:cs typeface="Helvetica Neue"/>
                <a:sym typeface="Helvetica Neue"/>
              </a:defRPr>
            </a:pPr>
            <a:r>
              <a:t>وَلَمْ يَكُنْ قَدْ نَبَتَ بَعْدُ فِي الأَرْضِ </a:t>
            </a:r>
            <a:r>
              <a:rPr>
                <a:solidFill>
                  <a:srgbClr val="FFFF00"/>
                </a:solidFill>
              </a:rPr>
              <a:t>شَجَرٌ</a:t>
            </a:r>
            <a:r>
              <a:t> </a:t>
            </a:r>
            <a:r>
              <a:rPr>
                <a:solidFill>
                  <a:srgbClr val="78E2F7"/>
                </a:solidFill>
              </a:rPr>
              <a:t>بَرِّيٌّ</a:t>
            </a:r>
            <a:r>
              <a:t> </a:t>
            </a:r>
            <a:r>
              <a:t>(</a:t>
            </a:r>
            <a:r>
              <a:rPr>
                <a:solidFill>
                  <a:srgbClr val="FFFF00"/>
                </a:solidFill>
                <a:latin typeface="Times New Roman"/>
                <a:ea typeface="Times New Roman"/>
                <a:cs typeface="Times New Roman"/>
                <a:sym typeface="Times New Roman"/>
              </a:rPr>
              <a:t>שִׂ֣יחַ</a:t>
            </a:r>
            <a:r>
              <a:rPr>
                <a:solidFill>
                  <a:srgbClr val="3DB8FF"/>
                </a:solidFill>
                <a:latin typeface="Times New Roman"/>
                <a:ea typeface="Times New Roman"/>
                <a:cs typeface="Times New Roman"/>
                <a:sym typeface="Times New Roman"/>
              </a:rPr>
              <a:t> </a:t>
            </a:r>
            <a:r>
              <a:rPr>
                <a:solidFill>
                  <a:srgbClr val="78E2F7"/>
                </a:solidFill>
                <a:latin typeface="Times New Roman"/>
                <a:ea typeface="Times New Roman"/>
                <a:cs typeface="Times New Roman"/>
                <a:sym typeface="Times New Roman"/>
              </a:rPr>
              <a:t>הַשָּׂדֶ֗ה</a:t>
            </a:r>
            <a:r>
              <a:t>) </a:t>
            </a:r>
            <a:r>
              <a:t>وَلا </a:t>
            </a:r>
            <a:r>
              <a:rPr>
                <a:solidFill>
                  <a:srgbClr val="FFFF00"/>
                </a:solidFill>
              </a:rPr>
              <a:t>عُشْبٌ</a:t>
            </a:r>
            <a:r>
              <a:t> </a:t>
            </a:r>
            <a:r>
              <a:rPr>
                <a:solidFill>
                  <a:srgbClr val="78E2F7"/>
                </a:solidFill>
              </a:rPr>
              <a:t>بَرِّيٌّ </a:t>
            </a:r>
            <a:r>
              <a:t>(</a:t>
            </a:r>
            <a:r>
              <a:rPr>
                <a:solidFill>
                  <a:srgbClr val="FFFF00"/>
                </a:solidFill>
                <a:latin typeface="Times New Roman"/>
                <a:ea typeface="Times New Roman"/>
                <a:cs typeface="Times New Roman"/>
                <a:sym typeface="Times New Roman"/>
              </a:rPr>
              <a:t>עֵשֶׂב</a:t>
            </a:r>
            <a:r>
              <a:rPr>
                <a:solidFill>
                  <a:srgbClr val="3DB8FF"/>
                </a:solidFill>
                <a:latin typeface="Times New Roman"/>
                <a:ea typeface="Times New Roman"/>
                <a:cs typeface="Times New Roman"/>
                <a:sym typeface="Times New Roman"/>
              </a:rPr>
              <a:t> </a:t>
            </a:r>
            <a:r>
              <a:rPr>
                <a:solidFill>
                  <a:srgbClr val="78E2F7"/>
                </a:solidFill>
                <a:latin typeface="Times New Roman"/>
                <a:ea typeface="Times New Roman"/>
                <a:cs typeface="Times New Roman"/>
                <a:sym typeface="Times New Roman"/>
              </a:rPr>
              <a:t>הַשָּׂדֶ֗ה</a:t>
            </a:r>
            <a:r>
              <a:t>)</a:t>
            </a:r>
            <a:r>
              <a:t>، لأَنَّ الرَّبَّ الإِلَهَ لَمْ يَكُنْ قَدْ أَرْسَلَ مَطَرًا عَلَى الأَرْضِ، وَلَمْ يَكُنْ هُنَاكَ إِنْسَانٌ لِيَفْلَحَهَا،</a:t>
            </a:r>
          </a:p>
        </p:txBody>
      </p:sp>
    </p:spTree>
  </p:cSld>
  <p:clrMapOvr>
    <a:masterClrMapping/>
  </p:clrMapOvr>
  <p:transition xmlns:p14="http://schemas.microsoft.com/office/powerpoint/2010/main" spd="med" advClick="1"/>
</p:sld>
</file>

<file path=ppt/slides/slide1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597" name="Google Shape;102;p4"/>
          <p:cNvSpPr txBox="1"/>
          <p:nvPr>
            <p:ph type="body" sz="quarter" idx="1"/>
          </p:nvPr>
        </p:nvSpPr>
        <p:spPr>
          <a:xfrm>
            <a:off x="2432050" y="857414"/>
            <a:ext cx="19519900" cy="1371239"/>
          </a:xfrm>
          <a:prstGeom prst="rect">
            <a:avLst/>
          </a:prstGeom>
        </p:spPr>
        <p:txBody>
          <a:bodyPr/>
          <a:lstStyle>
            <a:lvl1pPr marL="0" algn="ctr" rtl="1">
              <a:defRPr sz="8400"/>
            </a:lvl1pPr>
          </a:lstStyle>
          <a:p>
            <a:pPr/>
            <a:r>
              <a:t>الردُّ على هذا الاعتراض</a:t>
            </a:r>
          </a:p>
        </p:txBody>
      </p:sp>
      <p:sp>
        <p:nvSpPr>
          <p:cNvPr id="4598" name="Google Shape;103;p4"/>
          <p:cNvSpPr txBox="1"/>
          <p:nvPr/>
        </p:nvSpPr>
        <p:spPr>
          <a:xfrm>
            <a:off x="1991387" y="2372231"/>
            <a:ext cx="20401226" cy="101541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1016000" marR="40639" indent="-1016000" algn="r" defTabSz="914400" rtl="1">
              <a:lnSpc>
                <a:spcPct val="90000"/>
              </a:lnSpc>
              <a:buClr>
                <a:srgbClr val="FFFFFF"/>
              </a:buClr>
              <a:buSzPts val="7200"/>
              <a:buFont typeface="Arial"/>
              <a:buChar char="❖"/>
              <a:defRPr sz="7200">
                <a:solidFill>
                  <a:srgbClr val="FFFFFF"/>
                </a:solidFill>
                <a:latin typeface="Helvetica Neue"/>
                <a:ea typeface="Helvetica Neue"/>
                <a:cs typeface="Helvetica Neue"/>
                <a:sym typeface="Helvetica Neue"/>
              </a:defRPr>
            </a:pPr>
            <a:r>
              <a:rPr>
                <a:latin typeface="Arial"/>
                <a:ea typeface="Arial"/>
                <a:cs typeface="Arial"/>
                <a:sym typeface="Arial"/>
              </a:rPr>
              <a:t>الكلمة التي تعني مصدر المياه </a:t>
            </a:r>
            <a:r>
              <a:t>(</a:t>
            </a:r>
            <a:r>
              <a:rPr>
                <a:latin typeface="Times New Roman"/>
                <a:ea typeface="Times New Roman"/>
                <a:cs typeface="Times New Roman"/>
                <a:sym typeface="Times New Roman"/>
              </a:rPr>
              <a:t>אֵד</a:t>
            </a:r>
            <a:r>
              <a:t>) </a:t>
            </a:r>
            <a:r>
              <a:rPr>
                <a:latin typeface="Arial"/>
                <a:ea typeface="Arial"/>
                <a:cs typeface="Arial"/>
                <a:sym typeface="Arial"/>
              </a:rPr>
              <a:t>في التكوين </a:t>
            </a:r>
            <a:r>
              <a:t>2: 6 </a:t>
            </a:r>
            <a:r>
              <a:rPr>
                <a:latin typeface="Arial"/>
                <a:ea typeface="Arial"/>
                <a:cs typeface="Arial"/>
                <a:sym typeface="Arial"/>
              </a:rPr>
              <a:t>غامضة</a:t>
            </a:r>
            <a:r>
              <a:t>. </a:t>
            </a:r>
            <a:r>
              <a:rPr>
                <a:latin typeface="Arial"/>
                <a:ea typeface="Arial"/>
                <a:cs typeface="Arial"/>
                <a:sym typeface="Arial"/>
              </a:rPr>
              <a:t>وقد استُخدمت هنا فقط وفي أيُّوب </a:t>
            </a:r>
            <a:r>
              <a:t>36: 27</a:t>
            </a:r>
            <a:r>
              <a:rPr sz="2400">
                <a:solidFill>
                  <a:srgbClr val="000000"/>
                </a:solidFill>
                <a:latin typeface="Arial"/>
                <a:ea typeface="Arial"/>
                <a:cs typeface="Arial"/>
                <a:sym typeface="Arial"/>
              </a:rPr>
              <a:t>.</a:t>
            </a:r>
            <a:endParaRPr sz="2400">
              <a:solidFill>
                <a:srgbClr val="000000"/>
              </a:solidFill>
              <a:latin typeface="Arial"/>
              <a:ea typeface="Arial"/>
              <a:cs typeface="Arial"/>
              <a:sym typeface="Arial"/>
            </a:endParaRPr>
          </a:p>
          <a:p>
            <a:pPr marR="40639" defTabSz="914400">
              <a:lnSpc>
                <a:spcPct val="90000"/>
              </a:lnSpc>
              <a:defRPr sz="2400">
                <a:solidFill>
                  <a:srgbClr val="FFFFFF"/>
                </a:solidFill>
                <a:latin typeface="Helvetica Neue"/>
                <a:ea typeface="Helvetica Neue"/>
                <a:cs typeface="Helvetica Neue"/>
                <a:sym typeface="Helvetica Neue"/>
              </a:defRPr>
            </a:pPr>
          </a:p>
          <a:p>
            <a:pPr lvl="3" marL="1663700" marR="40639" indent="-635000" algn="r" defTabSz="914400" rtl="1">
              <a:lnSpc>
                <a:spcPct val="90000"/>
              </a:lnSpc>
              <a:spcBef>
                <a:spcPts val="3000"/>
              </a:spcBef>
              <a:buClr>
                <a:srgbClr val="FFFFFF"/>
              </a:buClr>
              <a:buSzPts val="6700"/>
              <a:buFont typeface="Arial"/>
              <a:buChar char="•"/>
              <a:defRPr sz="6700">
                <a:solidFill>
                  <a:srgbClr val="FFFFFF"/>
                </a:solidFill>
                <a:latin typeface="Helvetica Neue"/>
                <a:ea typeface="Helvetica Neue"/>
                <a:cs typeface="Helvetica Neue"/>
                <a:sym typeface="Helvetica Neue"/>
              </a:defRPr>
            </a:pPr>
            <a:r>
              <a:t>تترجمها معظم الترجمات الإنكليزيَّة للكتاب المقدَّس على أنَّها «ضباب».</a:t>
            </a:r>
          </a:p>
          <a:p>
            <a:pPr lvl="3" marL="1663700" marR="40639" indent="-635000" algn="r" defTabSz="914400" rtl="1">
              <a:lnSpc>
                <a:spcPct val="90000"/>
              </a:lnSpc>
              <a:spcBef>
                <a:spcPts val="3000"/>
              </a:spcBef>
              <a:buClr>
                <a:srgbClr val="FFFFFF"/>
              </a:buClr>
              <a:buSzPts val="6700"/>
              <a:buFont typeface="Arial"/>
              <a:buChar char="•"/>
              <a:defRPr sz="6700">
                <a:solidFill>
                  <a:srgbClr val="FFFFFF"/>
                </a:solidFill>
                <a:latin typeface="Helvetica Neue"/>
                <a:ea typeface="Helvetica Neue"/>
                <a:cs typeface="Helvetica Neue"/>
                <a:sym typeface="Helvetica Neue"/>
              </a:defRPr>
            </a:pPr>
            <a:r>
              <a:t>يعتقد بعض العلماء أنَّها قد تكون "نهرًا"، استنادًا إلى كلمات مماثلة في اللغتَيْن الأكاديَّة والسومريَّة.</a:t>
            </a:r>
          </a:p>
          <a:p>
            <a:pPr lvl="3" marL="1663700" marR="40639" indent="-635000" algn="r" defTabSz="914400" rtl="1">
              <a:lnSpc>
                <a:spcPct val="90000"/>
              </a:lnSpc>
              <a:spcBef>
                <a:spcPts val="3000"/>
              </a:spcBef>
              <a:buClr>
                <a:srgbClr val="FFFFFF"/>
              </a:buClr>
              <a:buSzPts val="6700"/>
              <a:buFont typeface="Arial"/>
              <a:buChar char="•"/>
              <a:defRPr sz="6700">
                <a:solidFill>
                  <a:srgbClr val="FFFFFF"/>
                </a:solidFill>
                <a:latin typeface="Helvetica Neue"/>
                <a:ea typeface="Helvetica Neue"/>
                <a:cs typeface="Helvetica Neue"/>
                <a:sym typeface="Helvetica Neue"/>
              </a:defRPr>
            </a:pPr>
            <a:r>
              <a:t>يبدو أنَّ «ضباب» هي الكلمة الأنسب لأنَّ هذا الماء كان "يَطْلَعُ" و "يَسْقِي كُلَّ وَجْهِ الارْضِ"، وهو ما يصعب على النهر فعله.</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598">
                                            <p:bg/>
                                          </p:spTgt>
                                        </p:tgtEl>
                                        <p:attrNameLst>
                                          <p:attrName>style.visibility</p:attrName>
                                        </p:attrNameLst>
                                      </p:cBhvr>
                                      <p:to>
                                        <p:strVal val="visible"/>
                                      </p:to>
                                    </p:set>
                                    <p:animEffect filter="fade" transition="in">
                                      <p:cBhvr>
                                        <p:cTn id="7" dur="500"/>
                                        <p:tgtEl>
                                          <p:spTgt spid="4598">
                                            <p:bg/>
                                          </p:spTgt>
                                        </p:tgtEl>
                                      </p:cBhvr>
                                    </p:animEffect>
                                  </p:childTnLst>
                                </p:cTn>
                              </p:par>
                              <p:par>
                                <p:cTn id="8" presetClass="entr" nodeType="withEffect" presetSubtype="0" presetID="10" grpId="1" fill="hold">
                                  <p:stCondLst>
                                    <p:cond delay="0"/>
                                  </p:stCondLst>
                                  <p:iterate type="el" backwards="0">
                                    <p:tmAbs val="0"/>
                                  </p:iterate>
                                  <p:childTnLst>
                                    <p:set>
                                      <p:cBhvr>
                                        <p:cTn id="9" fill="hold"/>
                                        <p:tgtEl>
                                          <p:spTgt spid="4598">
                                            <p:txEl>
                                              <p:pRg st="0" end="0"/>
                                            </p:txEl>
                                          </p:spTgt>
                                        </p:tgtEl>
                                        <p:attrNameLst>
                                          <p:attrName>style.visibility</p:attrName>
                                        </p:attrNameLst>
                                      </p:cBhvr>
                                      <p:to>
                                        <p:strVal val="visible"/>
                                      </p:to>
                                    </p:set>
                                    <p:animEffect filter="fade" transition="in">
                                      <p:cBhvr>
                                        <p:cTn id="10" dur="500"/>
                                        <p:tgtEl>
                                          <p:spTgt spid="459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ID="10" grpId="1" fill="hold">
                                  <p:stCondLst>
                                    <p:cond delay="0"/>
                                  </p:stCondLst>
                                  <p:iterate type="el" backwards="0">
                                    <p:tmAbs val="0"/>
                                  </p:iterate>
                                  <p:childTnLst>
                                    <p:set>
                                      <p:cBhvr>
                                        <p:cTn id="14" fill="hold"/>
                                        <p:tgtEl>
                                          <p:spTgt spid="4598">
                                            <p:txEl>
                                              <p:pRg st="1" end="1"/>
                                            </p:txEl>
                                          </p:spTgt>
                                        </p:tgtEl>
                                        <p:attrNameLst>
                                          <p:attrName>style.visibility</p:attrName>
                                        </p:attrNameLst>
                                      </p:cBhvr>
                                      <p:to>
                                        <p:strVal val="visible"/>
                                      </p:to>
                                    </p:set>
                                    <p:animEffect filter="fade" transition="in">
                                      <p:cBhvr>
                                        <p:cTn id="15" dur="500"/>
                                        <p:tgtEl>
                                          <p:spTgt spid="459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ID="10" grpId="1" fill="hold">
                                  <p:stCondLst>
                                    <p:cond delay="0"/>
                                  </p:stCondLst>
                                  <p:iterate type="el" backwards="0">
                                    <p:tmAbs val="0"/>
                                  </p:iterate>
                                  <p:childTnLst>
                                    <p:set>
                                      <p:cBhvr>
                                        <p:cTn id="19" fill="hold"/>
                                        <p:tgtEl>
                                          <p:spTgt spid="4598">
                                            <p:txEl>
                                              <p:pRg st="2" end="2"/>
                                            </p:txEl>
                                          </p:spTgt>
                                        </p:tgtEl>
                                        <p:attrNameLst>
                                          <p:attrName>style.visibility</p:attrName>
                                        </p:attrNameLst>
                                      </p:cBhvr>
                                      <p:to>
                                        <p:strVal val="visible"/>
                                      </p:to>
                                    </p:set>
                                    <p:animEffect filter="fade" transition="in">
                                      <p:cBhvr>
                                        <p:cTn id="20" dur="500"/>
                                        <p:tgtEl>
                                          <p:spTgt spid="459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ID="10" grpId="1" fill="hold">
                                  <p:stCondLst>
                                    <p:cond delay="0"/>
                                  </p:stCondLst>
                                  <p:iterate type="el" backwards="0">
                                    <p:tmAbs val="0"/>
                                  </p:iterate>
                                  <p:childTnLst>
                                    <p:set>
                                      <p:cBhvr>
                                        <p:cTn id="24" fill="hold"/>
                                        <p:tgtEl>
                                          <p:spTgt spid="4598">
                                            <p:txEl>
                                              <p:pRg st="3" end="3"/>
                                            </p:txEl>
                                          </p:spTgt>
                                        </p:tgtEl>
                                        <p:attrNameLst>
                                          <p:attrName>style.visibility</p:attrName>
                                        </p:attrNameLst>
                                      </p:cBhvr>
                                      <p:to>
                                        <p:strVal val="visible"/>
                                      </p:to>
                                    </p:set>
                                    <p:animEffect filter="fade" transition="in">
                                      <p:cBhvr>
                                        <p:cTn id="25" dur="500"/>
                                        <p:tgtEl>
                                          <p:spTgt spid="459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ID="10" grpId="1" fill="hold">
                                  <p:stCondLst>
                                    <p:cond delay="0"/>
                                  </p:stCondLst>
                                  <p:iterate type="el" backwards="0">
                                    <p:tmAbs val="0"/>
                                  </p:iterate>
                                  <p:childTnLst>
                                    <p:set>
                                      <p:cBhvr>
                                        <p:cTn id="29" fill="hold"/>
                                        <p:tgtEl>
                                          <p:spTgt spid="4598">
                                            <p:txEl>
                                              <p:pRg st="4" end="4"/>
                                            </p:txEl>
                                          </p:spTgt>
                                        </p:tgtEl>
                                        <p:attrNameLst>
                                          <p:attrName>style.visibility</p:attrName>
                                        </p:attrNameLst>
                                      </p:cBhvr>
                                      <p:to>
                                        <p:strVal val="visible"/>
                                      </p:to>
                                    </p:set>
                                    <p:animEffect filter="fade" transition="in">
                                      <p:cBhvr>
                                        <p:cTn id="30" dur="500"/>
                                        <p:tgtEl>
                                          <p:spTgt spid="4598">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598" grpId="1"/>
    </p:bldLst>
  </p:timing>
</p:sld>
</file>

<file path=ppt/slides/slide1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02" name="Google Shape;86;p2"/>
          <p:cNvSpPr txBox="1"/>
          <p:nvPr>
            <p:ph type="body" sz="quarter" idx="1"/>
          </p:nvPr>
        </p:nvSpPr>
        <p:spPr>
          <a:xfrm>
            <a:off x="2432050" y="1325615"/>
            <a:ext cx="19519900" cy="1371240"/>
          </a:xfrm>
          <a:prstGeom prst="rect">
            <a:avLst/>
          </a:prstGeom>
        </p:spPr>
        <p:txBody>
          <a:bodyPr/>
          <a:lstStyle>
            <a:lvl1pPr marL="0" algn="ctr" rtl="1">
              <a:defRPr sz="8400"/>
            </a:lvl1pPr>
          </a:lstStyle>
          <a:p>
            <a:pPr/>
            <a:r>
              <a:t>الردُّ على هذا الاعتراض</a:t>
            </a:r>
          </a:p>
        </p:txBody>
      </p:sp>
      <p:sp>
        <p:nvSpPr>
          <p:cNvPr id="4603" name="Google Shape;87;p2"/>
          <p:cNvSpPr txBox="1"/>
          <p:nvPr/>
        </p:nvSpPr>
        <p:spPr>
          <a:xfrm>
            <a:off x="1991400" y="2915346"/>
            <a:ext cx="20401200" cy="69395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1016000" marR="40639" indent="-1016000" algn="r" defTabSz="914400" rtl="1">
              <a:lnSpc>
                <a:spcPct val="110000"/>
              </a:lnSpc>
              <a:buClr>
                <a:srgbClr val="FFFFFF"/>
              </a:buClr>
              <a:buSzPts val="7200"/>
              <a:buFont typeface="Arial"/>
              <a:buChar char="❖"/>
              <a:defRPr sz="7200">
                <a:solidFill>
                  <a:srgbClr val="FFFFFF"/>
                </a:solidFill>
                <a:latin typeface="Arial"/>
                <a:ea typeface="Arial"/>
                <a:cs typeface="Arial"/>
                <a:sym typeface="Arial"/>
              </a:defRPr>
            </a:pPr>
            <a:r>
              <a:t>إذا كانت عبارة </a:t>
            </a:r>
            <a:r>
              <a:rPr>
                <a:latin typeface="Helvetica Neue"/>
                <a:ea typeface="Helvetica Neue"/>
                <a:cs typeface="Helvetica Neue"/>
                <a:sym typeface="Helvetica Neue"/>
              </a:rPr>
              <a:t>«</a:t>
            </a:r>
            <a:r>
              <a:rPr>
                <a:solidFill>
                  <a:srgbClr val="FFFF00"/>
                </a:solidFill>
              </a:rPr>
              <a:t>عُشْبِ</a:t>
            </a:r>
            <a:r>
              <a:t> الْبَرِّيَّةِ</a:t>
            </a:r>
            <a:r>
              <a:rPr>
                <a:latin typeface="Helvetica Neue"/>
                <a:ea typeface="Helvetica Neue"/>
                <a:cs typeface="Helvetica Neue"/>
                <a:sym typeface="Helvetica Neue"/>
              </a:rPr>
              <a:t>» (</a:t>
            </a:r>
            <a:r>
              <a:rPr>
                <a:solidFill>
                  <a:srgbClr val="FFFB00"/>
                </a:solidFill>
                <a:latin typeface="Times New Roman"/>
                <a:ea typeface="Times New Roman"/>
                <a:cs typeface="Times New Roman"/>
                <a:sym typeface="Times New Roman"/>
              </a:rPr>
              <a:t>שִׂיחַ</a:t>
            </a:r>
            <a:r>
              <a:rPr>
                <a:solidFill>
                  <a:srgbClr val="FFFF00"/>
                </a:solidFill>
                <a:latin typeface="Times New Roman"/>
                <a:ea typeface="Times New Roman"/>
                <a:cs typeface="Times New Roman"/>
                <a:sym typeface="Times New Roman"/>
              </a:rPr>
              <a:t> </a:t>
            </a:r>
            <a:r>
              <a:rPr>
                <a:latin typeface="Times New Roman"/>
                <a:ea typeface="Times New Roman"/>
                <a:cs typeface="Times New Roman"/>
                <a:sym typeface="Times New Roman"/>
              </a:rPr>
              <a:t>הַשָּׂדֶ֗ה</a:t>
            </a:r>
            <a:r>
              <a:rPr>
                <a:latin typeface="Helvetica Neue"/>
                <a:ea typeface="Helvetica Neue"/>
                <a:cs typeface="Helvetica Neue"/>
                <a:sym typeface="Helvetica Neue"/>
              </a:rPr>
              <a:t>)</a:t>
            </a:r>
            <a:r>
              <a:rPr>
                <a:latin typeface="Helvetica Neue"/>
                <a:ea typeface="Helvetica Neue"/>
                <a:cs typeface="Helvetica Neue"/>
                <a:sym typeface="Helvetica Neue"/>
              </a:rPr>
              <a:t> في التكوين </a:t>
            </a:r>
            <a:r>
              <a:rPr>
                <a:latin typeface="Helvetica Neue"/>
                <a:ea typeface="Helvetica Neue"/>
                <a:cs typeface="Helvetica Neue"/>
                <a:sym typeface="Helvetica Neue"/>
              </a:rPr>
              <a:t>2: 5 </a:t>
            </a:r>
            <a:r>
              <a:rPr>
                <a:latin typeface="Helvetica Neue"/>
                <a:ea typeface="Helvetica Neue"/>
                <a:cs typeface="Helvetica Neue"/>
                <a:sym typeface="Helvetica Neue"/>
              </a:rPr>
              <a:t>تشير إلى معنى مختلفًا</a:t>
            </a:r>
            <a:r>
              <a:t> عن المقصود بكلمة </a:t>
            </a:r>
            <a:r>
              <a:rPr>
                <a:latin typeface="Helvetica Neue"/>
                <a:ea typeface="Helvetica Neue"/>
                <a:cs typeface="Helvetica Neue"/>
                <a:sym typeface="Helvetica Neue"/>
              </a:rPr>
              <a:t>«</a:t>
            </a:r>
            <a:r>
              <a:rPr>
                <a:solidFill>
                  <a:srgbClr val="FFFF00"/>
                </a:solidFill>
              </a:rPr>
              <a:t>عُشْب</a:t>
            </a:r>
            <a:r>
              <a:rPr>
                <a:latin typeface="Helvetica Neue"/>
                <a:ea typeface="Helvetica Neue"/>
                <a:cs typeface="Helvetica Neue"/>
                <a:sym typeface="Helvetica Neue"/>
              </a:rPr>
              <a:t>» (</a:t>
            </a:r>
            <a:r>
              <a:rPr>
                <a:solidFill>
                  <a:srgbClr val="FFFB00"/>
                </a:solidFill>
                <a:latin typeface="Times New Roman"/>
                <a:ea typeface="Times New Roman"/>
                <a:cs typeface="Times New Roman"/>
                <a:sym typeface="Times New Roman"/>
              </a:rPr>
              <a:t>שִׂיחַ</a:t>
            </a:r>
            <a:r>
              <a:rPr>
                <a:latin typeface="Helvetica Neue"/>
                <a:ea typeface="Helvetica Neue"/>
                <a:cs typeface="Helvetica Neue"/>
                <a:sym typeface="Helvetica Neue"/>
              </a:rPr>
              <a:t>)</a:t>
            </a:r>
            <a:r>
              <a:rPr>
                <a:latin typeface="Helvetica Neue"/>
                <a:ea typeface="Helvetica Neue"/>
                <a:cs typeface="Helvetica Neue"/>
                <a:sym typeface="Helvetica Neue"/>
              </a:rPr>
              <a:t> التي وردت </a:t>
            </a:r>
            <a:r>
              <a:t>في التكوين </a:t>
            </a:r>
            <a:r>
              <a:rPr>
                <a:latin typeface="Helvetica Neue"/>
                <a:ea typeface="Helvetica Neue"/>
                <a:cs typeface="Helvetica Neue"/>
                <a:sym typeface="Helvetica Neue"/>
              </a:rPr>
              <a:t>1: 11-12</a:t>
            </a:r>
            <a:r>
              <a:rPr>
                <a:latin typeface="Helvetica Neue"/>
                <a:ea typeface="Helvetica Neue"/>
                <a:cs typeface="Helvetica Neue"/>
                <a:sym typeface="Helvetica Neue"/>
              </a:rPr>
              <a:t> و</a:t>
            </a:r>
            <a:r>
              <a:rPr>
                <a:latin typeface="Helvetica Neue"/>
                <a:ea typeface="Helvetica Neue"/>
                <a:cs typeface="Helvetica Neue"/>
                <a:sym typeface="Helvetica Neue"/>
              </a:rPr>
              <a:t>1: 29-30</a:t>
            </a:r>
            <a:r>
              <a:rPr>
                <a:latin typeface="Helvetica Neue"/>
                <a:ea typeface="Helvetica Neue"/>
                <a:cs typeface="Helvetica Neue"/>
                <a:sym typeface="Helvetica Neue"/>
              </a:rPr>
              <a:t> </a:t>
            </a:r>
            <a:r>
              <a:t>وهو نبات يشبه الشَجَر في الْبَرِّيَّةِ، لماذا يهمُّ عدم وجود المطر؟ لأنَّ الضباب كان ليكفي</a:t>
            </a:r>
            <a:r>
              <a:rPr>
                <a:latin typeface="Helvetica Neue"/>
                <a:ea typeface="Helvetica Neue"/>
                <a:cs typeface="Helvetica Neue"/>
                <a:sym typeface="Helvetica Neue"/>
              </a:rPr>
              <a:t>.</a:t>
            </a:r>
            <a:r>
              <a:rPr>
                <a:latin typeface="Helvetica Neue"/>
                <a:ea typeface="Helvetica Neue"/>
                <a:cs typeface="Helvetica Neue"/>
                <a:sym typeface="Helvetica Neue"/>
              </a:rPr>
              <a:t> </a:t>
            </a:r>
            <a:r>
              <a:rPr>
                <a:latin typeface="Helvetica Neue"/>
                <a:ea typeface="Helvetica Neue"/>
                <a:cs typeface="Helvetica Neue"/>
                <a:sym typeface="Helvetica Neue"/>
              </a:rPr>
              <a:t>إذ إنَّ النباتات في البرِّيَّة لا تحتاج إلى الكثير من الماء لتعيش.</a:t>
            </a:r>
          </a:p>
        </p:txBody>
      </p:sp>
    </p:spTree>
  </p:cSld>
  <p:clrMapOvr>
    <a:masterClrMapping/>
  </p:clrMapOvr>
  <p:transition xmlns:p14="http://schemas.microsoft.com/office/powerpoint/2010/main" spd="med" advClick="1"/>
</p:sld>
</file>

<file path=ppt/slides/slide1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05" name="Genesis 2:4–5 [NASB]"/>
          <p:cNvSpPr txBox="1"/>
          <p:nvPr>
            <p:ph type="title"/>
          </p:nvPr>
        </p:nvSpPr>
        <p:spPr>
          <a:prstGeom prst="rect">
            <a:avLst/>
          </a:prstGeom>
        </p:spPr>
        <p:txBody>
          <a:bodyPr/>
          <a:lstStyle/>
          <a:p>
            <a:pPr>
              <a:defRPr sz="10500"/>
            </a:pPr>
            <a:r>
              <a:t>Genesis 2:4–5</a:t>
            </a:r>
            <a:r>
              <a:rPr sz="6000"/>
              <a:t> [NASB]</a:t>
            </a:r>
          </a:p>
        </p:txBody>
      </p:sp>
      <p:sp>
        <p:nvSpPr>
          <p:cNvPr id="4606" name="4 This is the account of the heavens and the earth when they were created, in the day that the LORD God made earth and heaven.…"/>
          <p:cNvSpPr txBox="1"/>
          <p:nvPr/>
        </p:nvSpPr>
        <p:spPr>
          <a:xfrm>
            <a:off x="2819400" y="3451225"/>
            <a:ext cx="19519900" cy="7078980"/>
          </a:xfrm>
          <a:prstGeom prst="rect">
            <a:avLst/>
          </a:prstGeom>
          <a:ln w="12700">
            <a:miter lim="400000"/>
          </a:ln>
          <a:effectLst>
            <a:outerShdw sx="100000" sy="100000" kx="0" ky="0" algn="b" rotWithShape="0" blurRad="63500" dist="38100" dir="270000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R="40639" indent="40639" defTabSz="914400">
              <a:lnSpc>
                <a:spcPct val="95000"/>
              </a:lnSpc>
              <a:defRPr baseline="31999" sz="6800">
                <a:solidFill>
                  <a:srgbClr val="FFFFFF"/>
                </a:solidFill>
                <a:uFill>
                  <a:solidFill>
                    <a:srgbClr val="000000"/>
                  </a:solidFill>
                </a:uFill>
                <a:latin typeface="+mj-lt"/>
                <a:ea typeface="+mj-ea"/>
                <a:cs typeface="+mj-cs"/>
                <a:sym typeface="Helvetica"/>
              </a:defRPr>
            </a:pPr>
            <a:r>
              <a:t>4 </a:t>
            </a:r>
            <a:r>
              <a:rPr baseline="0">
                <a:uFill>
                  <a:solidFill>
                    <a:srgbClr val="FFFFFF"/>
                  </a:solidFill>
                </a:uFill>
              </a:rPr>
              <a:t>This is the account of the heavens and the earth when they were created, in the day that the LORD God made earth and </a:t>
            </a:r>
            <a:r>
              <a:rPr baseline="0">
                <a:solidFill>
                  <a:srgbClr val="FFFB00"/>
                </a:solidFill>
                <a:uFill>
                  <a:solidFill>
                    <a:srgbClr val="FFFB00"/>
                  </a:solidFill>
                </a:uFill>
              </a:rPr>
              <a:t>heaven.</a:t>
            </a:r>
            <a:endParaRPr>
              <a:uFill>
                <a:solidFill>
                  <a:srgbClr val="FFFFFF"/>
                </a:solidFill>
              </a:uFill>
            </a:endParaRPr>
          </a:p>
          <a:p>
            <a:pPr marR="40639" indent="40639" defTabSz="914400">
              <a:lnSpc>
                <a:spcPct val="95000"/>
              </a:lnSpc>
              <a:defRPr baseline="31999" sz="6800">
                <a:solidFill>
                  <a:srgbClr val="FFFFFF"/>
                </a:solidFill>
                <a:uFill>
                  <a:solidFill>
                    <a:srgbClr val="FFFFFF"/>
                  </a:solidFill>
                </a:uFill>
                <a:latin typeface="+mj-lt"/>
                <a:ea typeface="+mj-ea"/>
                <a:cs typeface="+mj-cs"/>
                <a:sym typeface="Helvetica"/>
              </a:defRPr>
            </a:pPr>
            <a:r>
              <a:t>5</a:t>
            </a:r>
            <a:r>
              <a:rPr baseline="0"/>
              <a:t> </a:t>
            </a:r>
            <a:r>
              <a:rPr baseline="0">
                <a:solidFill>
                  <a:srgbClr val="FFFB00"/>
                </a:solidFill>
                <a:uFill>
                  <a:solidFill>
                    <a:srgbClr val="FFFB00"/>
                  </a:solidFill>
                </a:uFill>
              </a:rPr>
              <a:t>Now no shrub</a:t>
            </a:r>
            <a:r>
              <a:rPr baseline="0"/>
              <a:t> of the field </a:t>
            </a:r>
            <a:r>
              <a:rPr baseline="0">
                <a:solidFill>
                  <a:srgbClr val="FFFB00"/>
                </a:solidFill>
                <a:uFill>
                  <a:solidFill>
                    <a:srgbClr val="FFFB00"/>
                  </a:solidFill>
                </a:uFill>
              </a:rPr>
              <a:t>was yet</a:t>
            </a:r>
            <a:r>
              <a:rPr baseline="0"/>
              <a:t> in the earth, </a:t>
            </a:r>
            <a:r>
              <a:rPr baseline="0">
                <a:solidFill>
                  <a:srgbClr val="FFFB00"/>
                </a:solidFill>
                <a:uFill>
                  <a:solidFill>
                    <a:srgbClr val="FFFB00"/>
                  </a:solidFill>
                </a:uFill>
              </a:rPr>
              <a:t>and no plant</a:t>
            </a:r>
            <a:r>
              <a:rPr baseline="0"/>
              <a:t> of the field </a:t>
            </a:r>
            <a:r>
              <a:rPr baseline="0">
                <a:solidFill>
                  <a:srgbClr val="FFFB00"/>
                </a:solidFill>
                <a:uFill>
                  <a:solidFill>
                    <a:srgbClr val="FFFB00"/>
                  </a:solidFill>
                </a:uFill>
              </a:rPr>
              <a:t>had yet</a:t>
            </a:r>
            <a:r>
              <a:rPr baseline="0"/>
              <a:t> sprouted, for the LORD God had not sent rain upon the earth, and there was no man to cultivate the ground.</a:t>
            </a:r>
          </a:p>
        </p:txBody>
      </p:sp>
      <p:sp>
        <p:nvSpPr>
          <p:cNvPr id="4607" name="similar to NIV, ESV, CSB, RSV, NLT)"/>
          <p:cNvSpPr txBox="1"/>
          <p:nvPr/>
        </p:nvSpPr>
        <p:spPr>
          <a:xfrm>
            <a:off x="8987374" y="10632837"/>
            <a:ext cx="13351926" cy="1079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defRPr sz="6400">
                <a:solidFill>
                  <a:srgbClr val="FFFFFF"/>
                </a:solidFill>
                <a:latin typeface="+mj-lt"/>
                <a:ea typeface="+mj-ea"/>
                <a:cs typeface="+mj-cs"/>
                <a:sym typeface="Helvetica"/>
              </a:defRPr>
            </a:lvl1pPr>
          </a:lstStyle>
          <a:p>
            <a:pPr/>
            <a:r>
              <a:t>similar to NIV, ESV, CSB, RSV, NLT)</a:t>
            </a:r>
          </a:p>
        </p:txBody>
      </p:sp>
      <p:sp>
        <p:nvSpPr>
          <p:cNvPr id="4608" name="Line"/>
          <p:cNvSpPr/>
          <p:nvPr/>
        </p:nvSpPr>
        <p:spPr>
          <a:xfrm>
            <a:off x="14320457" y="6246343"/>
            <a:ext cx="10350363" cy="1"/>
          </a:xfrm>
          <a:prstGeom prst="line">
            <a:avLst/>
          </a:prstGeom>
          <a:ln w="152400">
            <a:solidFill>
              <a:srgbClr val="FF2600"/>
            </a:solidFill>
            <a:headEnd type="stealth"/>
          </a:ln>
        </p:spPr>
        <p:txBody>
          <a:bodyPr lIns="45718" tIns="45718" rIns="45718" bIns="45718"/>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4608"/>
                                        </p:tgtEl>
                                        <p:attrNameLst>
                                          <p:attrName>style.visibility</p:attrName>
                                        </p:attrNameLst>
                                      </p:cBhvr>
                                      <p:to>
                                        <p:strVal val="visible"/>
                                      </p:to>
                                    </p:set>
                                    <p:animEffect filter="wipe(right)" transition="in">
                                      <p:cBhvr>
                                        <p:cTn id="7" dur="500"/>
                                        <p:tgtEl>
                                          <p:spTgt spid="460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08" grpId="1"/>
    </p:bldLst>
  </p:timing>
</p:sld>
</file>

<file path=ppt/slides/slide1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12" name="Genesis 2:4–5 [KJV]"/>
          <p:cNvSpPr txBox="1"/>
          <p:nvPr>
            <p:ph type="title"/>
          </p:nvPr>
        </p:nvSpPr>
        <p:spPr>
          <a:prstGeom prst="rect">
            <a:avLst/>
          </a:prstGeom>
        </p:spPr>
        <p:txBody>
          <a:bodyPr/>
          <a:lstStyle/>
          <a:p>
            <a:pPr>
              <a:defRPr sz="10500"/>
            </a:pPr>
            <a:r>
              <a:t>Genesis 2:4–5</a:t>
            </a:r>
            <a:r>
              <a:rPr sz="6000"/>
              <a:t> [KJV]</a:t>
            </a:r>
          </a:p>
        </p:txBody>
      </p:sp>
      <p:sp>
        <p:nvSpPr>
          <p:cNvPr id="4613" name="4 These are the generations of the heavens and of the earth when they were created, in the day that the LORD God made the earth and the heavens,…"/>
          <p:cNvSpPr txBox="1"/>
          <p:nvPr/>
        </p:nvSpPr>
        <p:spPr>
          <a:xfrm>
            <a:off x="2425700" y="2955925"/>
            <a:ext cx="19519900" cy="8068310"/>
          </a:xfrm>
          <a:prstGeom prst="rect">
            <a:avLst/>
          </a:prstGeom>
          <a:ln w="12700">
            <a:miter lim="400000"/>
          </a:ln>
          <a:effectLst>
            <a:outerShdw sx="100000" sy="100000" kx="0" ky="0" algn="b" rotWithShape="0" blurRad="63500" dist="38100" dir="270000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R="40639" indent="40639" defTabSz="914400">
              <a:lnSpc>
                <a:spcPct val="95000"/>
              </a:lnSpc>
              <a:defRPr baseline="31999" sz="6800">
                <a:solidFill>
                  <a:srgbClr val="FFFFFF"/>
                </a:solidFill>
                <a:uFill>
                  <a:solidFill>
                    <a:srgbClr val="FFFFFF"/>
                  </a:solidFill>
                </a:uFill>
                <a:latin typeface="+mj-lt"/>
                <a:ea typeface="+mj-ea"/>
                <a:cs typeface="+mj-cs"/>
                <a:sym typeface="Helvetica"/>
              </a:defRPr>
            </a:pPr>
            <a:r>
              <a:t>4</a:t>
            </a:r>
            <a:r>
              <a:rPr baseline="0"/>
              <a:t> These are the generations of the heavens and of the earth when they were created, in the day that the LORD God made the earth and the </a:t>
            </a:r>
            <a:r>
              <a:rPr baseline="0">
                <a:solidFill>
                  <a:srgbClr val="FFFB00"/>
                </a:solidFill>
                <a:uFill>
                  <a:solidFill>
                    <a:srgbClr val="FFFB00"/>
                  </a:solidFill>
                </a:uFill>
              </a:rPr>
              <a:t>heavens,</a:t>
            </a:r>
            <a:endParaRPr>
              <a:uFill>
                <a:solidFill>
                  <a:srgbClr val="000000"/>
                </a:solidFill>
              </a:uFill>
            </a:endParaRPr>
          </a:p>
          <a:p>
            <a:pPr marR="40639" indent="40639" defTabSz="914400">
              <a:lnSpc>
                <a:spcPct val="95000"/>
              </a:lnSpc>
              <a:defRPr baseline="31999" sz="6800">
                <a:solidFill>
                  <a:srgbClr val="FFFFFF"/>
                </a:solidFill>
                <a:uFill>
                  <a:solidFill>
                    <a:srgbClr val="FFFFFF"/>
                  </a:solidFill>
                </a:uFill>
                <a:latin typeface="+mj-lt"/>
                <a:ea typeface="+mj-ea"/>
                <a:cs typeface="+mj-cs"/>
                <a:sym typeface="Helvetica"/>
              </a:defRPr>
            </a:pPr>
            <a:r>
              <a:t>5</a:t>
            </a:r>
            <a:r>
              <a:rPr baseline="0"/>
              <a:t> </a:t>
            </a:r>
            <a:r>
              <a:rPr baseline="0">
                <a:solidFill>
                  <a:srgbClr val="00F900"/>
                </a:solidFill>
                <a:uFill>
                  <a:solidFill>
                    <a:srgbClr val="FFFB00"/>
                  </a:solidFill>
                </a:uFill>
              </a:rPr>
              <a:t>and</a:t>
            </a:r>
            <a:r>
              <a:rPr baseline="0">
                <a:solidFill>
                  <a:srgbClr val="FFFB00"/>
                </a:solidFill>
                <a:uFill>
                  <a:solidFill>
                    <a:srgbClr val="FFFB00"/>
                  </a:solidFill>
                </a:uFill>
              </a:rPr>
              <a:t> every plant</a:t>
            </a:r>
            <a:r>
              <a:rPr baseline="0"/>
              <a:t> of the field </a:t>
            </a:r>
            <a:r>
              <a:rPr baseline="0">
                <a:solidFill>
                  <a:srgbClr val="FFFB00"/>
                </a:solidFill>
                <a:uFill>
                  <a:solidFill>
                    <a:srgbClr val="FFFB00"/>
                  </a:solidFill>
                </a:uFill>
              </a:rPr>
              <a:t>before</a:t>
            </a:r>
            <a:r>
              <a:rPr baseline="0"/>
              <a:t> it was in the earth, and </a:t>
            </a:r>
            <a:r>
              <a:rPr baseline="0">
                <a:solidFill>
                  <a:srgbClr val="FFFB00"/>
                </a:solidFill>
                <a:uFill>
                  <a:solidFill>
                    <a:srgbClr val="FFFB00"/>
                  </a:solidFill>
                </a:uFill>
              </a:rPr>
              <a:t>every herb</a:t>
            </a:r>
            <a:r>
              <a:rPr baseline="0"/>
              <a:t> of the field </a:t>
            </a:r>
            <a:r>
              <a:rPr baseline="0">
                <a:solidFill>
                  <a:srgbClr val="FFFB00"/>
                </a:solidFill>
                <a:uFill>
                  <a:solidFill>
                    <a:srgbClr val="FFFB00"/>
                  </a:solidFill>
                </a:uFill>
              </a:rPr>
              <a:t>before</a:t>
            </a:r>
            <a:r>
              <a:rPr baseline="0"/>
              <a:t> it grew: for the LORD God had not caused it to rain upon the earth, and there was not a man to till the ground.</a:t>
            </a:r>
          </a:p>
        </p:txBody>
      </p:sp>
      <p:sp>
        <p:nvSpPr>
          <p:cNvPr id="4614" name="(similar to NKJV &amp; LXX)"/>
          <p:cNvSpPr txBox="1"/>
          <p:nvPr/>
        </p:nvSpPr>
        <p:spPr>
          <a:xfrm>
            <a:off x="12479763" y="11296650"/>
            <a:ext cx="9033245" cy="1079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a:defRPr sz="6400">
                <a:solidFill>
                  <a:srgbClr val="FFFFFF"/>
                </a:solidFill>
                <a:latin typeface="+mj-lt"/>
                <a:ea typeface="+mj-ea"/>
                <a:cs typeface="+mj-cs"/>
                <a:sym typeface="Helvetica"/>
              </a:defRPr>
            </a:lvl1pPr>
          </a:lstStyle>
          <a:p>
            <a:pPr/>
            <a:r>
              <a:t>(similar to NKJV &amp; LXX)</a:t>
            </a:r>
          </a:p>
        </p:txBody>
      </p:sp>
      <p:sp>
        <p:nvSpPr>
          <p:cNvPr id="4615" name="Line"/>
          <p:cNvSpPr/>
          <p:nvPr/>
        </p:nvSpPr>
        <p:spPr>
          <a:xfrm>
            <a:off x="21248239" y="5700690"/>
            <a:ext cx="3808960" cy="1"/>
          </a:xfrm>
          <a:prstGeom prst="line">
            <a:avLst/>
          </a:prstGeom>
          <a:ln w="152400">
            <a:solidFill>
              <a:srgbClr val="FF2600"/>
            </a:solidFill>
            <a:headEnd type="stealth"/>
          </a:ln>
        </p:spPr>
        <p:txBody>
          <a:bodyPr lIns="45718" tIns="45718" rIns="45718" bIns="45718"/>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4615"/>
                                        </p:tgtEl>
                                        <p:attrNameLst>
                                          <p:attrName>style.visibility</p:attrName>
                                        </p:attrNameLst>
                                      </p:cBhvr>
                                      <p:to>
                                        <p:strVal val="visible"/>
                                      </p:to>
                                    </p:set>
                                    <p:animEffect filter="wipe(right)" transition="in">
                                      <p:cBhvr>
                                        <p:cTn id="7" dur="500"/>
                                        <p:tgtEl>
                                          <p:spTgt spid="46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15" grpId="1"/>
    </p:bldLst>
  </p:timing>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81" name="Flood Traditions.jpg" descr="Flood Traditions.jpg"/>
          <p:cNvPicPr>
            <a:picLocks noChangeAspect="1"/>
          </p:cNvPicPr>
          <p:nvPr/>
        </p:nvPicPr>
        <p:blipFill>
          <a:blip r:embed="rId3">
            <a:extLst/>
          </a:blip>
          <a:srcRect l="0" t="11876" r="0" b="0"/>
          <a:stretch>
            <a:fillRect/>
          </a:stretch>
        </p:blipFill>
        <p:spPr>
          <a:xfrm>
            <a:off x="1987946" y="1826535"/>
            <a:ext cx="20407959" cy="11120656"/>
          </a:xfrm>
          <a:prstGeom prst="rect">
            <a:avLst/>
          </a:prstGeom>
          <a:ln w="12700">
            <a:miter lim="400000"/>
          </a:ln>
        </p:spPr>
      </p:pic>
      <p:sp>
        <p:nvSpPr>
          <p:cNvPr id="3282" name="Various Flood Traditions"/>
          <p:cNvSpPr txBox="1"/>
          <p:nvPr/>
        </p:nvSpPr>
        <p:spPr>
          <a:xfrm>
            <a:off x="8140865" y="351470"/>
            <a:ext cx="8102270" cy="14233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sz="8000">
                <a:solidFill>
                  <a:srgbClr val="FFFFFF"/>
                </a:solidFill>
                <a:latin typeface="+mj-lt"/>
                <a:ea typeface="+mj-ea"/>
                <a:cs typeface="+mj-cs"/>
                <a:sym typeface="Helvetica"/>
              </a:defRPr>
            </a:lvl1pPr>
          </a:lstStyle>
          <a:p>
            <a:pPr/>
            <a:r>
              <a:t>تقاليد الطوفان المختلفة</a:t>
            </a:r>
          </a:p>
        </p:txBody>
      </p:sp>
      <p:sp>
        <p:nvSpPr>
          <p:cNvPr id="3283" name="Rectangle"/>
          <p:cNvSpPr/>
          <p:nvPr/>
        </p:nvSpPr>
        <p:spPr>
          <a:xfrm>
            <a:off x="2103377" y="3937094"/>
            <a:ext cx="5749519" cy="1397953"/>
          </a:xfrm>
          <a:prstGeom prst="rect">
            <a:avLst/>
          </a:prstGeom>
          <a:solidFill>
            <a:srgbClr val="33669C"/>
          </a:solidFill>
          <a:ln w="12700">
            <a:miter lim="400000"/>
          </a:ln>
        </p:spPr>
        <p:txBody>
          <a:bodyPr lIns="50800" tIns="50800" rIns="50800" bIns="50800" anchor="ctr"/>
          <a:lstStyle/>
          <a:p>
            <a:pPr/>
          </a:p>
        </p:txBody>
      </p:sp>
      <p:sp>
        <p:nvSpPr>
          <p:cNvPr id="3284" name="“Modern man makes assumptions about the world that are completely different from those of the second millennium B.C.  Consequently when we read Genesis, we tend to grab hold of points that were of quite peripheral interest to the author of Genesis and we"/>
          <p:cNvSpPr txBox="1"/>
          <p:nvPr/>
        </p:nvSpPr>
        <p:spPr>
          <a:xfrm>
            <a:off x="3567123" y="3586764"/>
            <a:ext cx="3764638" cy="1760272"/>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p>
            <a:pPr algn="r" defTabSz="825500" rtl="1">
              <a:lnSpc>
                <a:spcPct val="90000"/>
              </a:lnSpc>
              <a:defRPr sz="7200">
                <a:solidFill>
                  <a:srgbClr val="00F900"/>
                </a:solidFill>
                <a:effectLst>
                  <a:outerShdw sx="100000" sy="100000" kx="0" ky="0" algn="b" rotWithShape="0" blurRad="50800" dist="38100" dir="5400000">
                    <a:srgbClr val="000000">
                      <a:alpha val="40000"/>
                    </a:srgbClr>
                  </a:outerShdw>
                </a:effectLst>
                <a:latin typeface="+mj-lt"/>
                <a:ea typeface="+mj-ea"/>
                <a:cs typeface="+mj-cs"/>
                <a:sym typeface="Helvetica"/>
              </a:defRPr>
            </a:pPr>
            <a:r>
              <a:t>    </a:t>
            </a:r>
            <a:r>
              <a:rPr b="1" sz="3600"/>
              <a:t> </a:t>
            </a:r>
            <a:r>
              <a:rPr sz="3600">
                <a:solidFill>
                  <a:srgbClr val="FFFFFF"/>
                </a:solidFill>
              </a:rPr>
              <a:t>تمثيل كلِّيّ</a:t>
            </a:r>
            <a:endParaRPr sz="3600">
              <a:solidFill>
                <a:srgbClr val="FFFFFF"/>
              </a:solidFill>
            </a:endParaRPr>
          </a:p>
          <a:p>
            <a:pPr algn="r" rtl="1">
              <a:defRPr sz="3600">
                <a:solidFill>
                  <a:srgbClr val="FFFFFF"/>
                </a:solidFill>
                <a:latin typeface="+mj-lt"/>
                <a:ea typeface="+mj-ea"/>
                <a:cs typeface="+mj-cs"/>
                <a:sym typeface="Helvetica"/>
              </a:defRPr>
            </a:pPr>
            <a:r>
              <a:t> لفكرة الكتاب المقدَّس</a:t>
            </a:r>
          </a:p>
        </p:txBody>
      </p:sp>
      <p:sp>
        <p:nvSpPr>
          <p:cNvPr id="3285" name="Rectangle"/>
          <p:cNvSpPr/>
          <p:nvPr/>
        </p:nvSpPr>
        <p:spPr>
          <a:xfrm>
            <a:off x="6411953" y="4134635"/>
            <a:ext cx="622361" cy="483629"/>
          </a:xfrm>
          <a:prstGeom prst="rect">
            <a:avLst/>
          </a:prstGeom>
          <a:solidFill>
            <a:srgbClr val="00F900"/>
          </a:solidFill>
          <a:ln w="25400">
            <a:solidFill>
              <a:srgbClr val="FFFFFF"/>
            </a:solidFill>
          </a:ln>
        </p:spPr>
        <p:txBody>
          <a:bodyPr lIns="50800" tIns="50800" rIns="50800" bIns="50800" anchor="ctr"/>
          <a:lstStyle/>
          <a:p>
            <a:pPr/>
          </a:p>
        </p:txBody>
      </p:sp>
      <p:sp>
        <p:nvSpPr>
          <p:cNvPr id="3286" name="Rectangle"/>
          <p:cNvSpPr/>
          <p:nvPr/>
        </p:nvSpPr>
        <p:spPr>
          <a:xfrm>
            <a:off x="2114136" y="2367654"/>
            <a:ext cx="6376955" cy="1397953"/>
          </a:xfrm>
          <a:prstGeom prst="rect">
            <a:avLst/>
          </a:prstGeom>
          <a:solidFill>
            <a:srgbClr val="33669C"/>
          </a:solidFill>
          <a:ln w="12700">
            <a:miter lim="400000"/>
          </a:ln>
        </p:spPr>
        <p:txBody>
          <a:bodyPr lIns="50800" tIns="50800" rIns="50800" bIns="50800" anchor="ctr"/>
          <a:lstStyle/>
          <a:p>
            <a:pPr/>
          </a:p>
        </p:txBody>
      </p:sp>
      <p:sp>
        <p:nvSpPr>
          <p:cNvPr id="3287" name="تمثيل جزئيّ…"/>
          <p:cNvSpPr txBox="1"/>
          <p:nvPr>
            <p:ph type="title" idx="4294967295"/>
          </p:nvPr>
        </p:nvSpPr>
        <p:spPr>
          <a:xfrm>
            <a:off x="2873206" y="2048963"/>
            <a:ext cx="4166202" cy="1882934"/>
          </a:xfrm>
          <a:prstGeom prst="rect">
            <a:avLst/>
          </a:prstGeom>
        </p:spPr>
        <p:txBody>
          <a:bodyPr lIns="0" tIns="0" rIns="0" bIns="0" anchor="t"/>
          <a:lstStyle/>
          <a:p>
            <a:pPr algn="r" rtl="1">
              <a:lnSpc>
                <a:spcPct val="90000"/>
              </a:lnSpc>
              <a:defRPr sz="7200">
                <a:effectLst>
                  <a:outerShdw sx="100000" sy="100000" kx="0" ky="0" algn="b" rotWithShape="0" blurRad="50800" dist="38100" dir="5400000">
                    <a:srgbClr val="000000">
                      <a:alpha val="40000"/>
                    </a:srgbClr>
                  </a:outerShdw>
                </a:effectLst>
                <a:latin typeface="+mj-lt"/>
                <a:ea typeface="+mj-ea"/>
                <a:cs typeface="+mj-cs"/>
                <a:sym typeface="Helvetica"/>
              </a:defRPr>
            </a:pPr>
            <a:r>
              <a:t>    </a:t>
            </a:r>
            <a:r>
              <a:rPr sz="3600"/>
              <a:t> تمثيل جزئيّ </a:t>
            </a:r>
            <a:endParaRPr sz="3600"/>
          </a:p>
          <a:p>
            <a:pPr algn="r" defTabSz="457200" rtl="1">
              <a:lnSpc>
                <a:spcPct val="90000"/>
              </a:lnSpc>
              <a:defRPr sz="3600">
                <a:latin typeface="+mj-lt"/>
                <a:ea typeface="+mj-ea"/>
                <a:cs typeface="+mj-cs"/>
                <a:sym typeface="Helvetica"/>
              </a:defRPr>
            </a:pPr>
            <a:r>
              <a:t>لفكرة الكتاب المقدَّس</a:t>
            </a:r>
          </a:p>
        </p:txBody>
      </p:sp>
      <p:sp>
        <p:nvSpPr>
          <p:cNvPr id="3288" name="Triangle"/>
          <p:cNvSpPr/>
          <p:nvPr/>
        </p:nvSpPr>
        <p:spPr>
          <a:xfrm>
            <a:off x="6521469" y="2485935"/>
            <a:ext cx="570540" cy="57054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0" y="21600"/>
                </a:lnTo>
                <a:lnTo>
                  <a:pt x="21600" y="21600"/>
                </a:lnTo>
                <a:close/>
              </a:path>
            </a:pathLst>
          </a:custGeom>
          <a:solidFill>
            <a:srgbClr val="FF2600"/>
          </a:solidFill>
          <a:ln w="25400">
            <a:solidFill>
              <a:srgbClr val="FFFFFF"/>
            </a:solidFill>
          </a:ln>
        </p:spPr>
        <p:txBody>
          <a:bodyPr lIns="50800" tIns="50800" rIns="50800" bIns="50800" anchor="ctr"/>
          <a:lstStyle/>
          <a:p>
            <a:pPr/>
          </a:p>
        </p:txBody>
      </p:sp>
      <p:sp>
        <p:nvSpPr>
          <p:cNvPr id="3289" name="Rectangle 3"/>
          <p:cNvSpPr/>
          <p:nvPr/>
        </p:nvSpPr>
        <p:spPr>
          <a:xfrm rot="16200000">
            <a:off x="13174775" y="-3241349"/>
            <a:ext cx="4110739" cy="14322289"/>
          </a:xfrm>
          <a:prstGeom prst="rect">
            <a:avLst/>
          </a:prstGeom>
          <a:solidFill>
            <a:srgbClr val="33669C"/>
          </a:solidFill>
          <a:ln w="12700">
            <a:miter lim="400000"/>
          </a:ln>
          <a:extLst>
            <a:ext uri="{C572A759-6A51-4108-AA02-DFA0A04FC94B}">
              <ma14:wrappingTextBoxFlag xmlns:ma14="http://schemas.microsoft.com/office/mac/drawingml/2011/main" val="1"/>
            </a:ext>
          </a:extLst>
        </p:spPr>
        <p:txBody>
          <a:bodyPr lIns="45719" rIns="45719">
            <a:spAutoFit/>
          </a:bodyPr>
          <a:lstStyle/>
          <a:p>
            <a:pPr rtl="1">
              <a:lnSpc>
                <a:spcPts val="5100"/>
              </a:lnSpc>
              <a:defRPr b="1" sz="3800">
                <a:solidFill>
                  <a:srgbClr val="FFFFFF"/>
                </a:solidFill>
                <a:latin typeface="+mj-lt"/>
                <a:ea typeface="+mj-ea"/>
                <a:cs typeface="+mj-cs"/>
                <a:sym typeface="Helvetica"/>
              </a:defRPr>
            </a:pPr>
            <a:r>
              <a:t>بابل الآشوريَّة </a:t>
            </a:r>
            <a:r>
              <a:t> 1</a:t>
            </a:r>
          </a:p>
          <a:p>
            <a:pPr rtl="1">
              <a:lnSpc>
                <a:spcPts val="5100"/>
              </a:lnSpc>
              <a:defRPr b="1" sz="3800">
                <a:solidFill>
                  <a:srgbClr val="FFFFFF"/>
                </a:solidFill>
                <a:latin typeface="+mj-lt"/>
                <a:ea typeface="+mj-ea"/>
                <a:cs typeface="+mj-cs"/>
                <a:sym typeface="Helvetica"/>
              </a:defRPr>
            </a:pPr>
            <a:r>
              <a:t>بابل الآشوريَّة </a:t>
            </a:r>
            <a:r>
              <a:t>2</a:t>
            </a:r>
          </a:p>
          <a:p>
            <a:pPr rtl="1">
              <a:lnSpc>
                <a:spcPts val="5100"/>
              </a:lnSpc>
              <a:defRPr b="1" sz="3800">
                <a:solidFill>
                  <a:srgbClr val="FFFFFF"/>
                </a:solidFill>
                <a:latin typeface="+mj-lt"/>
                <a:ea typeface="+mj-ea"/>
                <a:cs typeface="+mj-cs"/>
                <a:sym typeface="Helvetica"/>
              </a:defRPr>
            </a:pPr>
            <a:r>
              <a:t>بلاد فارس</a:t>
            </a:r>
          </a:p>
          <a:p>
            <a:pPr rtl="1">
              <a:lnSpc>
                <a:spcPts val="5100"/>
              </a:lnSpc>
              <a:defRPr b="1" sz="3800">
                <a:solidFill>
                  <a:srgbClr val="FFFFFF"/>
                </a:solidFill>
                <a:latin typeface="+mj-lt"/>
                <a:ea typeface="+mj-ea"/>
                <a:cs typeface="+mj-cs"/>
                <a:sym typeface="Helvetica"/>
              </a:defRPr>
            </a:pPr>
            <a:r>
              <a:t>سوريا</a:t>
            </a:r>
          </a:p>
          <a:p>
            <a:pPr rtl="1">
              <a:lnSpc>
                <a:spcPts val="5100"/>
              </a:lnSpc>
              <a:defRPr b="1" sz="3800">
                <a:solidFill>
                  <a:srgbClr val="FFFFFF"/>
                </a:solidFill>
                <a:latin typeface="+mj-lt"/>
                <a:ea typeface="+mj-ea"/>
                <a:cs typeface="+mj-cs"/>
                <a:sym typeface="Helvetica"/>
              </a:defRPr>
            </a:pPr>
            <a:r>
              <a:t>آسيا الصغرى</a:t>
            </a:r>
          </a:p>
          <a:p>
            <a:pPr rtl="1">
              <a:lnSpc>
                <a:spcPts val="5100"/>
              </a:lnSpc>
              <a:defRPr b="1" sz="3800">
                <a:solidFill>
                  <a:srgbClr val="FFFFFF"/>
                </a:solidFill>
                <a:latin typeface="+mj-lt"/>
                <a:ea typeface="+mj-ea"/>
                <a:cs typeface="+mj-cs"/>
                <a:sym typeface="Helvetica"/>
              </a:defRPr>
            </a:pPr>
            <a:r>
              <a:t>اليونان</a:t>
            </a:r>
          </a:p>
          <a:p>
            <a:pPr rtl="1">
              <a:lnSpc>
                <a:spcPts val="5100"/>
              </a:lnSpc>
              <a:defRPr b="1" sz="3800">
                <a:solidFill>
                  <a:srgbClr val="FFFFFF"/>
                </a:solidFill>
                <a:latin typeface="+mj-lt"/>
                <a:ea typeface="+mj-ea"/>
                <a:cs typeface="+mj-cs"/>
                <a:sym typeface="Helvetica"/>
              </a:defRPr>
            </a:pPr>
            <a:r>
              <a:t>مصر</a:t>
            </a:r>
          </a:p>
          <a:p>
            <a:pPr rtl="1">
              <a:lnSpc>
                <a:spcPts val="5100"/>
              </a:lnSpc>
              <a:defRPr b="1" sz="3800">
                <a:solidFill>
                  <a:srgbClr val="FFFFFF"/>
                </a:solidFill>
                <a:latin typeface="+mj-lt"/>
                <a:ea typeface="+mj-ea"/>
                <a:cs typeface="+mj-cs"/>
                <a:sym typeface="Helvetica"/>
              </a:defRPr>
            </a:pPr>
            <a:r>
              <a:t>إيطاليا</a:t>
            </a:r>
          </a:p>
          <a:p>
            <a:pPr rtl="1">
              <a:lnSpc>
                <a:spcPts val="5100"/>
              </a:lnSpc>
              <a:defRPr b="1" sz="3800">
                <a:solidFill>
                  <a:srgbClr val="FFFFFF"/>
                </a:solidFill>
                <a:latin typeface="+mj-lt"/>
                <a:ea typeface="+mj-ea"/>
                <a:cs typeface="+mj-cs"/>
                <a:sym typeface="Helvetica"/>
              </a:defRPr>
            </a:pPr>
            <a:r>
              <a:t>ليتوانيا</a:t>
            </a:r>
          </a:p>
          <a:p>
            <a:pPr rtl="1">
              <a:lnSpc>
                <a:spcPts val="5100"/>
              </a:lnSpc>
              <a:defRPr b="1" sz="3800">
                <a:solidFill>
                  <a:srgbClr val="FFFFFF"/>
                </a:solidFill>
                <a:latin typeface="+mj-lt"/>
                <a:ea typeface="+mj-ea"/>
                <a:cs typeface="+mj-cs"/>
                <a:sym typeface="Helvetica"/>
              </a:defRPr>
            </a:pPr>
            <a:r>
              <a:t>روسيا</a:t>
            </a:r>
          </a:p>
          <a:p>
            <a:pPr rtl="1">
              <a:lnSpc>
                <a:spcPts val="5100"/>
              </a:lnSpc>
              <a:defRPr b="1" sz="3800">
                <a:solidFill>
                  <a:srgbClr val="FFFFFF"/>
                </a:solidFill>
                <a:latin typeface="+mj-lt"/>
                <a:ea typeface="+mj-ea"/>
                <a:cs typeface="+mj-cs"/>
                <a:sym typeface="Helvetica"/>
              </a:defRPr>
            </a:pPr>
            <a:r>
              <a:t>الصين</a:t>
            </a:r>
          </a:p>
          <a:p>
            <a:pPr rtl="1">
              <a:lnSpc>
                <a:spcPts val="5100"/>
              </a:lnSpc>
              <a:defRPr b="1" sz="3800">
                <a:solidFill>
                  <a:srgbClr val="FFFFFF"/>
                </a:solidFill>
                <a:latin typeface="+mj-lt"/>
                <a:ea typeface="+mj-ea"/>
                <a:cs typeface="+mj-cs"/>
                <a:sym typeface="Helvetica"/>
              </a:defRPr>
            </a:pPr>
            <a:r>
              <a:t>الهند</a:t>
            </a:r>
          </a:p>
          <a:p>
            <a:pPr rtl="1">
              <a:lnSpc>
                <a:spcPts val="5100"/>
              </a:lnSpc>
              <a:defRPr b="1" sz="4000">
                <a:solidFill>
                  <a:srgbClr val="FFFFFF"/>
                </a:solidFill>
                <a:latin typeface="+mj-lt"/>
                <a:ea typeface="+mj-ea"/>
                <a:cs typeface="+mj-cs"/>
                <a:sym typeface="Helvetica"/>
              </a:defRPr>
            </a:pPr>
            <a:r>
              <a:t>كري (كندا)</a:t>
            </a:r>
          </a:p>
          <a:p>
            <a:pPr rtl="1">
              <a:lnSpc>
                <a:spcPts val="5100"/>
              </a:lnSpc>
              <a:defRPr b="1" sz="4000">
                <a:solidFill>
                  <a:srgbClr val="FFFFFF"/>
                </a:solidFill>
                <a:latin typeface="+mj-lt"/>
                <a:ea typeface="+mj-ea"/>
                <a:cs typeface="+mj-cs"/>
                <a:sym typeface="Helvetica"/>
              </a:defRPr>
            </a:pPr>
            <a:r>
              <a:t>شيروكي (الولايات المتَّحدة)</a:t>
            </a:r>
          </a:p>
          <a:p>
            <a:pPr rtl="1">
              <a:lnSpc>
                <a:spcPts val="5100"/>
              </a:lnSpc>
              <a:defRPr b="1" sz="4000">
                <a:solidFill>
                  <a:srgbClr val="FFFFFF"/>
                </a:solidFill>
                <a:latin typeface="+mj-lt"/>
                <a:ea typeface="+mj-ea"/>
                <a:cs typeface="+mj-cs"/>
                <a:sym typeface="Helvetica"/>
              </a:defRPr>
            </a:pPr>
            <a:r>
              <a:t>باباجوا (المكسيك)</a:t>
            </a:r>
          </a:p>
          <a:p>
            <a:pPr rtl="1">
              <a:lnSpc>
                <a:spcPts val="5100"/>
              </a:lnSpc>
              <a:defRPr b="1" sz="4000">
                <a:solidFill>
                  <a:srgbClr val="FFFFFF"/>
                </a:solidFill>
                <a:latin typeface="+mj-lt"/>
                <a:ea typeface="+mj-ea"/>
                <a:cs typeface="+mj-cs"/>
                <a:sym typeface="Helvetica"/>
              </a:defRPr>
            </a:pPr>
            <a:r>
              <a:t>الأزتيك (المكسيك)</a:t>
            </a:r>
            <a:endParaRPr sz="3800"/>
          </a:p>
          <a:p>
            <a:pPr rtl="1">
              <a:lnSpc>
                <a:spcPts val="5100"/>
              </a:lnSpc>
              <a:defRPr b="1" sz="3800">
                <a:solidFill>
                  <a:srgbClr val="FFFFFF"/>
                </a:solidFill>
                <a:latin typeface="+mj-lt"/>
                <a:ea typeface="+mj-ea"/>
                <a:cs typeface="+mj-cs"/>
                <a:sym typeface="Helvetica"/>
              </a:defRPr>
            </a:pPr>
            <a:r>
              <a:t>بيرو</a:t>
            </a:r>
          </a:p>
          <a:p>
            <a:pPr rtl="1">
              <a:lnSpc>
                <a:spcPts val="5100"/>
              </a:lnSpc>
              <a:defRPr b="1" sz="3800">
                <a:solidFill>
                  <a:srgbClr val="FFFFFF"/>
                </a:solidFill>
                <a:latin typeface="+mj-lt"/>
                <a:ea typeface="+mj-ea"/>
                <a:cs typeface="+mj-cs"/>
                <a:sym typeface="Helvetica"/>
              </a:defRPr>
            </a:pPr>
            <a:r>
              <a:t>جزر ليوارد</a:t>
            </a:r>
          </a:p>
          <a:p>
            <a:pPr rtl="1">
              <a:lnSpc>
                <a:spcPts val="5100"/>
              </a:lnSpc>
              <a:defRPr b="1" sz="3800">
                <a:solidFill>
                  <a:srgbClr val="FFFFFF"/>
                </a:solidFill>
                <a:latin typeface="+mj-lt"/>
                <a:ea typeface="+mj-ea"/>
                <a:cs typeface="+mj-cs"/>
                <a:sym typeface="Helvetica"/>
              </a:defRPr>
            </a:pPr>
            <a:r>
              <a:t>جزر فيجي</a:t>
            </a:r>
          </a:p>
          <a:p>
            <a:pPr rtl="1">
              <a:lnSpc>
                <a:spcPts val="5100"/>
              </a:lnSpc>
              <a:defRPr b="1" sz="3800">
                <a:solidFill>
                  <a:srgbClr val="FFFFFF"/>
                </a:solidFill>
                <a:latin typeface="+mj-lt"/>
                <a:ea typeface="+mj-ea"/>
                <a:cs typeface="+mj-cs"/>
                <a:sym typeface="Helvetica"/>
              </a:defRPr>
            </a:pPr>
            <a:r>
              <a:t>هاواي</a:t>
            </a:r>
          </a:p>
        </p:txBody>
      </p:sp>
      <p:sp>
        <p:nvSpPr>
          <p:cNvPr id="3290" name="“Modern man makes assumptions about the world that are completely different from those of the second millennium B.C.  Consequently when we read Genesis, we tend to grab hold of points that were of quite peripheral interest to the author of Genesis and we"/>
          <p:cNvSpPr txBox="1"/>
          <p:nvPr/>
        </p:nvSpPr>
        <p:spPr>
          <a:xfrm>
            <a:off x="2082292" y="6017024"/>
            <a:ext cx="5690467" cy="6927336"/>
          </a:xfrm>
          <a:prstGeom prst="rect">
            <a:avLst/>
          </a:prstGeom>
          <a:solidFill>
            <a:srgbClr val="33669C"/>
          </a:solidFill>
          <a:ln w="12700">
            <a:miter lim="400000"/>
          </a:ln>
          <a:extLst>
            <a:ext uri="{C572A759-6A51-4108-AA02-DFA0A04FC94B}">
              <ma14:wrappingTextBoxFlag xmlns:ma14="http://schemas.microsoft.com/office/mac/drawingml/2011/main" val="1"/>
            </a:ext>
          </a:extLst>
        </p:spPr>
        <p:txBody>
          <a:bodyPr lIns="0" tIns="0" rIns="0" bIns="0"/>
          <a:lstStyle/>
          <a:p>
            <a:pPr indent="203200" algn="r" defTabSz="825500" rtl="1">
              <a:lnSpc>
                <a:spcPts val="4400"/>
              </a:lnSpc>
              <a:buClr>
                <a:srgbClr val="FFFFFF"/>
              </a:buClr>
              <a:defRPr sz="3200">
                <a:solidFill>
                  <a:srgbClr val="FFFFFF"/>
                </a:solidFill>
                <a:effectLst>
                  <a:outerShdw sx="100000" sy="100000" kx="0" ky="0" algn="b" rotWithShape="0" blurRad="50800" dist="38100" dir="5400000">
                    <a:srgbClr val="000000">
                      <a:alpha val="40000"/>
                    </a:srgbClr>
                  </a:outerShdw>
                </a:effectLst>
                <a:latin typeface="+mj-lt"/>
                <a:ea typeface="+mj-ea"/>
                <a:cs typeface="+mj-cs"/>
                <a:sym typeface="Helvetica"/>
              </a:defRPr>
            </a:pPr>
            <a:r>
              <a:t>سقوط الإنسان في التعدِّي</a:t>
            </a:r>
            <a:endParaRPr b="1" sz="3300"/>
          </a:p>
          <a:p>
            <a:pPr indent="203200" algn="r" rtl="1">
              <a:lnSpc>
                <a:spcPts val="4400"/>
              </a:lnSpc>
              <a:buClr>
                <a:srgbClr val="FFFFFF"/>
              </a:buClr>
              <a:defRPr b="1" sz="3300">
                <a:solidFill>
                  <a:srgbClr val="FFFFFF"/>
                </a:solidFill>
                <a:latin typeface="+mj-lt"/>
                <a:ea typeface="+mj-ea"/>
                <a:cs typeface="+mj-cs"/>
                <a:sym typeface="Helvetica"/>
              </a:defRPr>
            </a:pPr>
            <a:r>
              <a:t>التدمير الإلهيّ</a:t>
            </a:r>
          </a:p>
          <a:p>
            <a:pPr indent="203200" algn="r" rtl="1">
              <a:lnSpc>
                <a:spcPts val="4400"/>
              </a:lnSpc>
              <a:buClr>
                <a:srgbClr val="FFFFFF"/>
              </a:buClr>
              <a:defRPr b="1" sz="3300">
                <a:solidFill>
                  <a:srgbClr val="FFFFFF"/>
                </a:solidFill>
                <a:latin typeface="+mj-lt"/>
                <a:ea typeface="+mj-ea"/>
                <a:cs typeface="+mj-cs"/>
                <a:sym typeface="Helvetica"/>
              </a:defRPr>
            </a:pPr>
            <a:r>
              <a:t>الأسرة الصالحة</a:t>
            </a:r>
          </a:p>
          <a:p>
            <a:pPr indent="203200" algn="r" rtl="1">
              <a:lnSpc>
                <a:spcPts val="4400"/>
              </a:lnSpc>
              <a:buClr>
                <a:srgbClr val="FFFFFF"/>
              </a:buClr>
              <a:defRPr b="1" sz="3300">
                <a:solidFill>
                  <a:srgbClr val="FFFFFF"/>
                </a:solidFill>
                <a:latin typeface="+mj-lt"/>
                <a:ea typeface="+mj-ea"/>
                <a:cs typeface="+mj-cs"/>
                <a:sym typeface="Helvetica"/>
              </a:defRPr>
            </a:pPr>
            <a:r>
              <a:t>توفير الفُلْك</a:t>
            </a:r>
          </a:p>
          <a:p>
            <a:pPr indent="203200" algn="r" rtl="1">
              <a:lnSpc>
                <a:spcPts val="4400"/>
              </a:lnSpc>
              <a:buClr>
                <a:srgbClr val="FFFFFF"/>
              </a:buClr>
              <a:defRPr b="1" sz="3300">
                <a:solidFill>
                  <a:srgbClr val="FFFFFF"/>
                </a:solidFill>
                <a:latin typeface="+mj-lt"/>
                <a:ea typeface="+mj-ea"/>
                <a:cs typeface="+mj-cs"/>
                <a:sym typeface="Helvetica"/>
              </a:defRPr>
            </a:pPr>
            <a:r>
              <a:t>الدمار بالمياه</a:t>
            </a:r>
          </a:p>
          <a:p>
            <a:pPr indent="203200" algn="r" rtl="1">
              <a:lnSpc>
                <a:spcPts val="4400"/>
              </a:lnSpc>
              <a:buClr>
                <a:srgbClr val="FFFFFF"/>
              </a:buClr>
              <a:defRPr b="1" sz="3300">
                <a:solidFill>
                  <a:srgbClr val="FFFFFF"/>
                </a:solidFill>
                <a:latin typeface="+mj-lt"/>
                <a:ea typeface="+mj-ea"/>
                <a:cs typeface="+mj-cs"/>
                <a:sym typeface="Helvetica"/>
              </a:defRPr>
            </a:pPr>
            <a:r>
              <a:t>الأشخاص المحفوظون</a:t>
            </a:r>
          </a:p>
          <a:p>
            <a:pPr indent="203200" algn="r" rtl="1">
              <a:lnSpc>
                <a:spcPts val="4400"/>
              </a:lnSpc>
              <a:buClr>
                <a:srgbClr val="FFFFFF"/>
              </a:buClr>
              <a:defRPr b="1" sz="3300">
                <a:solidFill>
                  <a:srgbClr val="FFFFFF"/>
                </a:solidFill>
                <a:latin typeface="+mj-lt"/>
                <a:ea typeface="+mj-ea"/>
                <a:cs typeface="+mj-cs"/>
                <a:sym typeface="Helvetica"/>
              </a:defRPr>
            </a:pPr>
            <a:r>
              <a:t>الحيوانات المحفوظة</a:t>
            </a:r>
          </a:p>
          <a:p>
            <a:pPr indent="203200" algn="r" rtl="1">
              <a:lnSpc>
                <a:spcPts val="4400"/>
              </a:lnSpc>
              <a:buClr>
                <a:srgbClr val="FFFFFF"/>
              </a:buClr>
              <a:defRPr b="1" sz="3300">
                <a:solidFill>
                  <a:srgbClr val="FFFFFF"/>
                </a:solidFill>
                <a:latin typeface="+mj-lt"/>
                <a:ea typeface="+mj-ea"/>
                <a:cs typeface="+mj-cs"/>
                <a:sym typeface="Helvetica"/>
              </a:defRPr>
            </a:pPr>
            <a:r>
              <a:t>الدمار الشامل</a:t>
            </a:r>
          </a:p>
          <a:p>
            <a:pPr indent="203200" algn="r" rtl="1">
              <a:lnSpc>
                <a:spcPts val="4400"/>
              </a:lnSpc>
              <a:buClr>
                <a:srgbClr val="FFFFFF"/>
              </a:buClr>
              <a:defRPr b="1" sz="3300">
                <a:solidFill>
                  <a:srgbClr val="FFFFFF"/>
                </a:solidFill>
                <a:latin typeface="+mj-lt"/>
                <a:ea typeface="+mj-ea"/>
                <a:cs typeface="+mj-cs"/>
                <a:sym typeface="Helvetica"/>
              </a:defRPr>
            </a:pPr>
            <a:r>
              <a:t>الرسو على الجبل</a:t>
            </a:r>
          </a:p>
          <a:p>
            <a:pPr indent="203200" algn="r" rtl="1">
              <a:lnSpc>
                <a:spcPts val="4400"/>
              </a:lnSpc>
              <a:buClr>
                <a:srgbClr val="FFFFFF"/>
              </a:buClr>
              <a:defRPr b="1" sz="3300">
                <a:solidFill>
                  <a:srgbClr val="FFFFFF"/>
                </a:solidFill>
                <a:latin typeface="+mj-lt"/>
                <a:ea typeface="+mj-ea"/>
                <a:cs typeface="+mj-cs"/>
                <a:sym typeface="Helvetica"/>
              </a:defRPr>
            </a:pPr>
            <a:r>
              <a:t>إرسال الطيور</a:t>
            </a:r>
          </a:p>
          <a:p>
            <a:pPr indent="203200" algn="r" rtl="1">
              <a:lnSpc>
                <a:spcPts val="4400"/>
              </a:lnSpc>
              <a:buClr>
                <a:srgbClr val="FFFFFF"/>
              </a:buClr>
              <a:defRPr b="1" sz="3300">
                <a:solidFill>
                  <a:srgbClr val="FFFFFF"/>
                </a:solidFill>
                <a:latin typeface="+mj-lt"/>
                <a:ea typeface="+mj-ea"/>
                <a:cs typeface="+mj-cs"/>
                <a:sym typeface="Helvetica"/>
              </a:defRPr>
            </a:pPr>
            <a:r>
              <a:t>عبادة الناجين</a:t>
            </a:r>
          </a:p>
          <a:p>
            <a:pPr indent="203200" algn="r" rtl="1">
              <a:lnSpc>
                <a:spcPts val="4400"/>
              </a:lnSpc>
              <a:buClr>
                <a:srgbClr val="FFFFFF"/>
              </a:buClr>
              <a:defRPr b="1" sz="3300">
                <a:solidFill>
                  <a:srgbClr val="FFFFFF"/>
                </a:solidFill>
                <a:latin typeface="+mj-lt"/>
                <a:ea typeface="+mj-ea"/>
                <a:cs typeface="+mj-cs"/>
                <a:sym typeface="Helvetica"/>
              </a:defRPr>
            </a:pPr>
            <a:r>
              <a:t>النعمة الإلهيَّة للمخلَّصين</a:t>
            </a:r>
          </a:p>
        </p:txBody>
      </p:sp>
    </p:spTree>
  </p:cSld>
  <p:clrMapOvr>
    <a:masterClrMapping/>
  </p:clrMapOvr>
  <p:transition xmlns:p14="http://schemas.microsoft.com/office/powerpoint/2010/main" spd="med" advClick="1"/>
</p:sld>
</file>

<file path=ppt/slides/slide1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19" name="Genesis 2:4–5"/>
          <p:cNvSpPr txBox="1"/>
          <p:nvPr>
            <p:ph type="title"/>
          </p:nvPr>
        </p:nvSpPr>
        <p:spPr>
          <a:prstGeom prst="rect">
            <a:avLst/>
          </a:prstGeom>
        </p:spPr>
        <p:txBody>
          <a:bodyPr/>
          <a:lstStyle>
            <a:lvl1pPr>
              <a:defRPr sz="10500"/>
            </a:lvl1pPr>
          </a:lstStyle>
          <a:p>
            <a:pPr/>
            <a:r>
              <a:t>Genesis 2:4–5</a:t>
            </a:r>
          </a:p>
        </p:txBody>
      </p:sp>
      <p:sp>
        <p:nvSpPr>
          <p:cNvPr id="4620" name=". . . in the day that the LORD God made the earth and the heavens, and every plant of the field before it was in the earth, and every herb of the field before it grew.             (KJV, NKJV &amp; LXX)"/>
          <p:cNvSpPr txBox="1"/>
          <p:nvPr/>
        </p:nvSpPr>
        <p:spPr>
          <a:xfrm>
            <a:off x="2425700" y="3298825"/>
            <a:ext cx="19519900" cy="3964305"/>
          </a:xfrm>
          <a:prstGeom prst="rect">
            <a:avLst/>
          </a:prstGeom>
          <a:ln w="12700">
            <a:miter lim="400000"/>
          </a:ln>
          <a:effectLst>
            <a:outerShdw sx="100000" sy="100000" kx="0" ky="0" algn="b" rotWithShape="0" blurRad="63500" dist="38100" dir="270000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R="40639" indent="40639" defTabSz="914400">
              <a:lnSpc>
                <a:spcPct val="95000"/>
              </a:lnSpc>
              <a:defRPr sz="6600">
                <a:solidFill>
                  <a:srgbClr val="FFFFFF"/>
                </a:solidFill>
                <a:uFill>
                  <a:solidFill>
                    <a:srgbClr val="FFFFFF"/>
                  </a:solidFill>
                </a:uFill>
                <a:latin typeface="+mj-lt"/>
                <a:ea typeface="+mj-ea"/>
                <a:cs typeface="+mj-cs"/>
                <a:sym typeface="Helvetica"/>
              </a:defRPr>
            </a:pPr>
            <a:r>
              <a:t>. . . in the day that the LORD God made the earth and the </a:t>
            </a:r>
            <a:r>
              <a:rPr>
                <a:solidFill>
                  <a:srgbClr val="FFCD8A"/>
                </a:solidFill>
                <a:uFill>
                  <a:solidFill>
                    <a:srgbClr val="FFFB00"/>
                  </a:solidFill>
                </a:uFill>
              </a:rPr>
              <a:t>heavens,</a:t>
            </a:r>
            <a:r>
              <a:rPr>
                <a:solidFill>
                  <a:srgbClr val="FFCD8A"/>
                </a:solidFill>
              </a:rPr>
              <a:t> </a:t>
            </a:r>
            <a:r>
              <a:rPr>
                <a:solidFill>
                  <a:srgbClr val="FFCD8A"/>
                </a:solidFill>
                <a:uFill>
                  <a:solidFill>
                    <a:srgbClr val="FFFB00"/>
                  </a:solidFill>
                </a:uFill>
              </a:rPr>
              <a:t>and</a:t>
            </a:r>
            <a:r>
              <a:rPr>
                <a:solidFill>
                  <a:srgbClr val="00F900"/>
                </a:solidFill>
                <a:uFill>
                  <a:solidFill>
                    <a:srgbClr val="FFFB00"/>
                  </a:solidFill>
                </a:uFill>
              </a:rPr>
              <a:t> every</a:t>
            </a:r>
            <a:r>
              <a:rPr>
                <a:solidFill>
                  <a:srgbClr val="FFFB00"/>
                </a:solidFill>
                <a:uFill>
                  <a:solidFill>
                    <a:srgbClr val="FFFB00"/>
                  </a:solidFill>
                </a:uFill>
              </a:rPr>
              <a:t> plant</a:t>
            </a:r>
            <a:r>
              <a:t> of the field </a:t>
            </a:r>
            <a:r>
              <a:rPr>
                <a:solidFill>
                  <a:srgbClr val="00F900"/>
                </a:solidFill>
                <a:uFill>
                  <a:solidFill>
                    <a:srgbClr val="FFFB00"/>
                  </a:solidFill>
                </a:uFill>
              </a:rPr>
              <a:t>before</a:t>
            </a:r>
            <a:r>
              <a:t> it was in the earth, </a:t>
            </a:r>
            <a:r>
              <a:rPr>
                <a:solidFill>
                  <a:srgbClr val="FFFB00"/>
                </a:solidFill>
              </a:rPr>
              <a:t>and</a:t>
            </a:r>
            <a:r>
              <a:t> </a:t>
            </a:r>
            <a:r>
              <a:rPr>
                <a:solidFill>
                  <a:srgbClr val="00F900"/>
                </a:solidFill>
                <a:uFill>
                  <a:solidFill>
                    <a:srgbClr val="FFFB00"/>
                  </a:solidFill>
                </a:uFill>
              </a:rPr>
              <a:t>every</a:t>
            </a:r>
            <a:r>
              <a:rPr>
                <a:solidFill>
                  <a:srgbClr val="FFFB00"/>
                </a:solidFill>
                <a:uFill>
                  <a:solidFill>
                    <a:srgbClr val="FFFB00"/>
                  </a:solidFill>
                </a:uFill>
              </a:rPr>
              <a:t> herb</a:t>
            </a:r>
            <a:r>
              <a:t> of the field </a:t>
            </a:r>
            <a:r>
              <a:rPr>
                <a:solidFill>
                  <a:srgbClr val="00F900"/>
                </a:solidFill>
                <a:uFill>
                  <a:solidFill>
                    <a:srgbClr val="FFFB00"/>
                  </a:solidFill>
                </a:uFill>
              </a:rPr>
              <a:t>before</a:t>
            </a:r>
            <a:r>
              <a:t> it grew.             (KJV, NKJV &amp; LXX)</a:t>
            </a:r>
          </a:p>
        </p:txBody>
      </p:sp>
      <p:sp>
        <p:nvSpPr>
          <p:cNvPr id="4621" name=". . . in the day that the LORD God made earth and heaven. Now no shrub of the field was yet in the earth, and no plant of the field had yet sprouted.    (NASB, &amp; NIV, ESV, HCSB, RSV, NLT)"/>
          <p:cNvSpPr txBox="1"/>
          <p:nvPr/>
        </p:nvSpPr>
        <p:spPr>
          <a:xfrm>
            <a:off x="2425700" y="7911146"/>
            <a:ext cx="19519900" cy="39643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0639" indent="40639" defTabSz="914400">
              <a:lnSpc>
                <a:spcPct val="95000"/>
              </a:lnSpc>
              <a:defRPr sz="6600">
                <a:solidFill>
                  <a:srgbClr val="FFFFFF"/>
                </a:solidFill>
                <a:uFill>
                  <a:solidFill>
                    <a:srgbClr val="FFFFFF"/>
                  </a:solidFill>
                </a:uFill>
                <a:latin typeface="+mj-lt"/>
                <a:ea typeface="+mj-ea"/>
                <a:cs typeface="+mj-cs"/>
                <a:sym typeface="Helvetica"/>
              </a:defRPr>
            </a:pPr>
            <a:r>
              <a:t>. . . in the day that the LORD God made earth and </a:t>
            </a:r>
            <a:r>
              <a:rPr>
                <a:solidFill>
                  <a:srgbClr val="FFCD8A"/>
                </a:solidFill>
                <a:uFill>
                  <a:solidFill>
                    <a:srgbClr val="FFFB00"/>
                  </a:solidFill>
                </a:uFill>
              </a:rPr>
              <a:t>heaven. Now</a:t>
            </a:r>
            <a:r>
              <a:rPr>
                <a:solidFill>
                  <a:srgbClr val="FFFB00"/>
                </a:solidFill>
                <a:uFill>
                  <a:solidFill>
                    <a:srgbClr val="FFFB00"/>
                  </a:solidFill>
                </a:uFill>
              </a:rPr>
              <a:t> </a:t>
            </a:r>
            <a:r>
              <a:rPr>
                <a:solidFill>
                  <a:srgbClr val="00F900"/>
                </a:solidFill>
                <a:uFill>
                  <a:solidFill>
                    <a:srgbClr val="FFFB00"/>
                  </a:solidFill>
                </a:uFill>
              </a:rPr>
              <a:t>no</a:t>
            </a:r>
            <a:r>
              <a:rPr>
                <a:solidFill>
                  <a:srgbClr val="FFFB00"/>
                </a:solidFill>
                <a:uFill>
                  <a:solidFill>
                    <a:srgbClr val="FFFB00"/>
                  </a:solidFill>
                </a:uFill>
              </a:rPr>
              <a:t> shrub</a:t>
            </a:r>
            <a:r>
              <a:t> of the field </a:t>
            </a:r>
            <a:r>
              <a:rPr>
                <a:solidFill>
                  <a:srgbClr val="00F900"/>
                </a:solidFill>
                <a:uFill>
                  <a:solidFill>
                    <a:srgbClr val="FFFB00"/>
                  </a:solidFill>
                </a:uFill>
              </a:rPr>
              <a:t>was yet</a:t>
            </a:r>
            <a:r>
              <a:t> in the earth, </a:t>
            </a:r>
            <a:r>
              <a:rPr>
                <a:solidFill>
                  <a:srgbClr val="FFFB00"/>
                </a:solidFill>
                <a:uFill>
                  <a:solidFill>
                    <a:srgbClr val="FFFB00"/>
                  </a:solidFill>
                </a:uFill>
              </a:rPr>
              <a:t>and </a:t>
            </a:r>
            <a:r>
              <a:rPr>
                <a:solidFill>
                  <a:srgbClr val="00F900"/>
                </a:solidFill>
                <a:uFill>
                  <a:solidFill>
                    <a:srgbClr val="FFFB00"/>
                  </a:solidFill>
                </a:uFill>
              </a:rPr>
              <a:t>no</a:t>
            </a:r>
            <a:r>
              <a:rPr>
                <a:solidFill>
                  <a:srgbClr val="FFFB00"/>
                </a:solidFill>
                <a:uFill>
                  <a:solidFill>
                    <a:srgbClr val="FFFB00"/>
                  </a:solidFill>
                </a:uFill>
              </a:rPr>
              <a:t> plant</a:t>
            </a:r>
            <a:r>
              <a:t> of the field </a:t>
            </a:r>
            <a:r>
              <a:rPr>
                <a:solidFill>
                  <a:srgbClr val="00F900"/>
                </a:solidFill>
                <a:uFill>
                  <a:solidFill>
                    <a:srgbClr val="FFFB00"/>
                  </a:solidFill>
                </a:uFill>
              </a:rPr>
              <a:t>had yet</a:t>
            </a:r>
            <a:r>
              <a:t> sprouted.    (NASB, </a:t>
            </a:r>
            <a:r>
              <a:rPr>
                <a:uFill>
                  <a:solidFill>
                    <a:srgbClr val="000000"/>
                  </a:solidFill>
                </a:uFill>
              </a:rPr>
              <a:t>&amp; NIV, ESV, HCSB, RSV, NLT)</a:t>
            </a:r>
          </a:p>
        </p:txBody>
      </p:sp>
    </p:spTree>
  </p:cSld>
  <p:clrMapOvr>
    <a:masterClrMapping/>
  </p:clrMapOvr>
  <p:transition xmlns:p14="http://schemas.microsoft.com/office/powerpoint/2010/main" spd="med" advClick="1"/>
</p:sld>
</file>

<file path=ppt/slides/slide1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25" name="Objection"/>
          <p:cNvSpPr txBox="1"/>
          <p:nvPr>
            <p:ph type="title"/>
          </p:nvPr>
        </p:nvSpPr>
        <p:spPr>
          <a:xfrm>
            <a:off x="14185665" y="2107309"/>
            <a:ext cx="7105200" cy="1727101"/>
          </a:xfrm>
          <a:prstGeom prst="rect">
            <a:avLst/>
          </a:prstGeom>
        </p:spPr>
        <p:txBody>
          <a:bodyPr/>
          <a:lstStyle>
            <a:lvl1pPr defTabSz="784225">
              <a:defRPr sz="10925">
                <a:solidFill>
                  <a:srgbClr val="FFFB00"/>
                </a:solidFill>
              </a:defRPr>
            </a:lvl1pPr>
          </a:lstStyle>
          <a:p>
            <a:pPr/>
            <a:r>
              <a:t>اعتراض</a:t>
            </a:r>
          </a:p>
        </p:txBody>
      </p:sp>
      <p:sp>
        <p:nvSpPr>
          <p:cNvPr id="4626" name="Google Shape;87;p1"/>
          <p:cNvSpPr txBox="1"/>
          <p:nvPr/>
        </p:nvSpPr>
        <p:spPr>
          <a:xfrm>
            <a:off x="2332985" y="4159129"/>
            <a:ext cx="19226098" cy="28093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defTabSz="914400" rtl="1">
              <a:lnSpc>
                <a:spcPct val="120000"/>
              </a:lnSpc>
              <a:spcBef>
                <a:spcPts val="1200"/>
              </a:spcBef>
              <a:defRPr sz="7200">
                <a:solidFill>
                  <a:srgbClr val="FFFFFF"/>
                </a:solidFill>
                <a:latin typeface="Helvetica Neue"/>
                <a:ea typeface="Helvetica Neue"/>
                <a:cs typeface="Helvetica Neue"/>
                <a:sym typeface="Helvetica Neue"/>
              </a:defRPr>
            </a:lvl1pPr>
          </a:lstStyle>
          <a:p>
            <a:pPr/>
            <a:r>
              <a:t>"بحسب تكوين 2:19 ، خُلقت الحيوانات بعد الإنسان ، خلافًا لتكوين 1."</a:t>
            </a:r>
          </a:p>
        </p:txBody>
      </p:sp>
    </p:spTree>
  </p:cSld>
  <p:clrMapOvr>
    <a:masterClrMapping/>
  </p:clrMapOvr>
  <p:transition xmlns:p14="http://schemas.microsoft.com/office/powerpoint/2010/main" spd="med" advClick="1"/>
</p:sld>
</file>

<file path=ppt/slides/slide1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28" name="Genesis 2:19"/>
          <p:cNvSpPr txBox="1"/>
          <p:nvPr>
            <p:ph type="title"/>
          </p:nvPr>
        </p:nvSpPr>
        <p:spPr>
          <a:xfrm>
            <a:off x="2438400" y="1511300"/>
            <a:ext cx="19519900" cy="1727200"/>
          </a:xfrm>
          <a:prstGeom prst="rect">
            <a:avLst/>
          </a:prstGeom>
        </p:spPr>
        <p:txBody>
          <a:bodyPr/>
          <a:lstStyle>
            <a:lvl1pPr>
              <a:defRPr sz="10500"/>
            </a:lvl1pPr>
          </a:lstStyle>
          <a:p>
            <a:pPr/>
            <a:r>
              <a:t>Genesis 2:19</a:t>
            </a:r>
          </a:p>
        </p:txBody>
      </p:sp>
      <p:sp>
        <p:nvSpPr>
          <p:cNvPr id="4629" name="Animals created after man?"/>
          <p:cNvSpPr txBox="1"/>
          <p:nvPr>
            <p:ph type="body" sz="quarter" idx="1"/>
          </p:nvPr>
        </p:nvSpPr>
        <p:spPr>
          <a:xfrm>
            <a:off x="2438400" y="3187700"/>
            <a:ext cx="19519900" cy="1437111"/>
          </a:xfrm>
          <a:prstGeom prst="rect">
            <a:avLst/>
          </a:prstGeom>
        </p:spPr>
        <p:txBody>
          <a:bodyPr/>
          <a:lstStyle/>
          <a:p>
            <a:pPr marR="40639" indent="40639" defTabSz="914400">
              <a:spcBef>
                <a:spcPts val="1900"/>
              </a:spcBef>
              <a:defRPr>
                <a:effectLst/>
                <a:uFill>
                  <a:solidFill>
                    <a:srgbClr val="FFFFFF"/>
                  </a:solidFill>
                </a:uFill>
              </a:defRPr>
            </a:pPr>
            <a:r>
              <a:t>Animals created </a:t>
            </a:r>
            <a:r>
              <a:rPr i="1"/>
              <a:t>after</a:t>
            </a:r>
            <a:r>
              <a:t> man?</a:t>
            </a:r>
          </a:p>
        </p:txBody>
      </p:sp>
      <p:sp>
        <p:nvSpPr>
          <p:cNvPr id="4630" name="“Out of the ground the LORD God formed every beast of the field and every bird of the sky, and brought them to the man to see what he would call them; and whatever the man called a living creature, that was its name.”"/>
          <p:cNvSpPr txBox="1"/>
          <p:nvPr/>
        </p:nvSpPr>
        <p:spPr>
          <a:xfrm>
            <a:off x="2316956" y="4713709"/>
            <a:ext cx="19519902" cy="5344161"/>
          </a:xfrm>
          <a:prstGeom prst="rect">
            <a:avLst/>
          </a:prstGeom>
          <a:ln w="12700">
            <a:miter lim="400000"/>
          </a:ln>
          <a:effectLst>
            <a:outerShdw sx="100000" sy="100000" kx="0" ky="0" algn="b" rotWithShape="0" blurRad="63500" dist="38100" dir="270000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R="40639" indent="40639" defTabSz="914400">
              <a:lnSpc>
                <a:spcPct val="95000"/>
              </a:lnSpc>
              <a:defRPr sz="7200">
                <a:solidFill>
                  <a:srgbClr val="FFFFFF"/>
                </a:solidFill>
                <a:uFill>
                  <a:solidFill>
                    <a:srgbClr val="000000"/>
                  </a:solidFill>
                </a:uFill>
                <a:latin typeface="+mj-lt"/>
                <a:ea typeface="+mj-ea"/>
                <a:cs typeface="+mj-cs"/>
                <a:sym typeface="Helvetica"/>
              </a:defRPr>
            </a:pPr>
            <a:r>
              <a:t>“</a:t>
            </a:r>
            <a:r>
              <a:rPr>
                <a:uFill>
                  <a:solidFill>
                    <a:srgbClr val="FFFFFF"/>
                  </a:solidFill>
                </a:uFill>
              </a:rPr>
              <a:t>Out of the ground the LORD God </a:t>
            </a:r>
            <a:r>
              <a:rPr>
                <a:solidFill>
                  <a:srgbClr val="FFFB00"/>
                </a:solidFill>
                <a:uFill>
                  <a:solidFill>
                    <a:srgbClr val="FFFB00"/>
                  </a:solidFill>
                </a:uFill>
              </a:rPr>
              <a:t>formed</a:t>
            </a:r>
            <a:r>
              <a:rPr>
                <a:uFill>
                  <a:solidFill>
                    <a:srgbClr val="FFFFFF"/>
                  </a:solidFill>
                </a:uFill>
              </a:rPr>
              <a:t> every beast of the field and every bird of the sky, and brought them to the man to see what he would call them; and whatever the man called a living creature, that was its name.”</a:t>
            </a:r>
          </a:p>
        </p:txBody>
      </p:sp>
      <p:sp>
        <p:nvSpPr>
          <p:cNvPr id="4631" name="(NASB, KJV, NKJV, CSB, RSV, NLT)"/>
          <p:cNvSpPr txBox="1"/>
          <p:nvPr/>
        </p:nvSpPr>
        <p:spPr>
          <a:xfrm>
            <a:off x="6565900" y="10022309"/>
            <a:ext cx="15392400"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825500">
              <a:defRPr sz="7200">
                <a:solidFill>
                  <a:srgbClr val="FFFFFF"/>
                </a:solidFill>
                <a:latin typeface="+mj-lt"/>
                <a:ea typeface="+mj-ea"/>
                <a:cs typeface="+mj-cs"/>
                <a:sym typeface="Helvetica"/>
              </a:defRPr>
            </a:lvl1pPr>
          </a:lstStyle>
          <a:p>
            <a:pPr/>
            <a:r>
              <a:t>(NASB, KJV, NKJV, CSB, RSV, NLT)</a:t>
            </a:r>
          </a:p>
        </p:txBody>
      </p:sp>
    </p:spTree>
  </p:cSld>
  <p:clrMapOvr>
    <a:masterClrMapping/>
  </p:clrMapOvr>
  <p:transition xmlns:p14="http://schemas.microsoft.com/office/powerpoint/2010/main" spd="med" advClick="1"/>
</p:sld>
</file>

<file path=ppt/slides/slide1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3" name="Genesis 2:19"/>
          <p:cNvSpPr txBox="1"/>
          <p:nvPr>
            <p:ph type="title"/>
          </p:nvPr>
        </p:nvSpPr>
        <p:spPr>
          <a:prstGeom prst="rect">
            <a:avLst/>
          </a:prstGeom>
        </p:spPr>
        <p:txBody>
          <a:bodyPr/>
          <a:lstStyle/>
          <a:p>
            <a:pPr>
              <a:defRPr sz="10500"/>
            </a:pPr>
            <a:r>
              <a:t>Genesis 2:19</a:t>
            </a:r>
            <a:r>
              <a:rPr sz="6000"/>
              <a:t> </a:t>
            </a:r>
          </a:p>
        </p:txBody>
      </p:sp>
      <p:sp>
        <p:nvSpPr>
          <p:cNvPr id="4634" name="“Now the LORD God had formed out of the ground all the beasts of the field and all the birds of the air. He brought them to the man to see what he would name them; and whatever the man called each living creature, that was its name.”"/>
          <p:cNvSpPr txBox="1"/>
          <p:nvPr/>
        </p:nvSpPr>
        <p:spPr>
          <a:xfrm>
            <a:off x="2308235" y="4005579"/>
            <a:ext cx="19630354" cy="6381751"/>
          </a:xfrm>
          <a:prstGeom prst="rect">
            <a:avLst/>
          </a:prstGeom>
          <a:ln w="12700">
            <a:miter lim="400000"/>
          </a:ln>
          <a:effectLst>
            <a:outerShdw sx="100000" sy="100000" kx="0" ky="0" algn="b" rotWithShape="0" blurRad="63500" dist="38100" dir="270000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R="40639" indent="40639" defTabSz="914400">
              <a:lnSpc>
                <a:spcPct val="95000"/>
              </a:lnSpc>
              <a:defRPr sz="7200">
                <a:solidFill>
                  <a:srgbClr val="FFFFFF"/>
                </a:solidFill>
                <a:uFill>
                  <a:solidFill>
                    <a:srgbClr val="000000"/>
                  </a:solidFill>
                </a:uFill>
                <a:latin typeface="+mj-lt"/>
                <a:ea typeface="+mj-ea"/>
                <a:cs typeface="+mj-cs"/>
                <a:sym typeface="Helvetica"/>
              </a:defRPr>
            </a:pPr>
            <a:r>
              <a:t>“</a:t>
            </a:r>
            <a:r>
              <a:rPr>
                <a:uFill>
                  <a:solidFill>
                    <a:srgbClr val="FFFFFF"/>
                  </a:solidFill>
                </a:uFill>
              </a:rPr>
              <a:t>Now the LORD God </a:t>
            </a:r>
            <a:r>
              <a:rPr>
                <a:solidFill>
                  <a:srgbClr val="FFFB00"/>
                </a:solidFill>
                <a:uFill>
                  <a:solidFill>
                    <a:srgbClr val="FFFB00"/>
                  </a:solidFill>
                </a:uFill>
              </a:rPr>
              <a:t>had formed</a:t>
            </a:r>
            <a:r>
              <a:rPr>
                <a:uFill>
                  <a:solidFill>
                    <a:srgbClr val="FFFFFF"/>
                  </a:solidFill>
                </a:uFill>
              </a:rPr>
              <a:t> out of the ground all the beasts of the field and all the birds of the air. He brought them to the man to see what he would name them; and whatever the man called each living creature, that was its name.”</a:t>
            </a:r>
          </a:p>
        </p:txBody>
      </p:sp>
      <p:sp>
        <p:nvSpPr>
          <p:cNvPr id="4635" name="NIV and ESV"/>
          <p:cNvSpPr txBox="1"/>
          <p:nvPr/>
        </p:nvSpPr>
        <p:spPr>
          <a:xfrm>
            <a:off x="2302542" y="2746226"/>
            <a:ext cx="6875286" cy="1193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a:defRPr sz="7200">
                <a:solidFill>
                  <a:srgbClr val="FFFFFF"/>
                </a:solidFill>
                <a:latin typeface="+mj-lt"/>
                <a:ea typeface="+mj-ea"/>
                <a:cs typeface="+mj-cs"/>
                <a:sym typeface="Helvetica"/>
              </a:defRPr>
            </a:lvl1pPr>
          </a:lstStyle>
          <a:p>
            <a:pPr/>
            <a:r>
              <a:t>NIV and ESV</a:t>
            </a:r>
          </a:p>
        </p:txBody>
      </p:sp>
    </p:spTree>
  </p:cSld>
  <p:clrMapOvr>
    <a:masterClrMapping/>
  </p:clrMapOvr>
  <p:transition xmlns:p14="http://schemas.microsoft.com/office/powerpoint/2010/main" spd="med" advClick="1"/>
</p:sld>
</file>

<file path=ppt/slides/slide1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39" name="Genesis 1 &amp; 2 are NOT contradictory creation accounts.…"/>
          <p:cNvSpPr txBox="1"/>
          <p:nvPr/>
        </p:nvSpPr>
        <p:spPr>
          <a:xfrm>
            <a:off x="2464289" y="3098800"/>
            <a:ext cx="19469102" cy="436911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ctr" defTabSz="914400" rtl="1">
              <a:defRPr sz="8600">
                <a:solidFill>
                  <a:srgbClr val="FFFF00"/>
                </a:solidFill>
                <a:uFill>
                  <a:solidFill>
                    <a:srgbClr val="FFFB00"/>
                  </a:solidFill>
                </a:uFill>
                <a:latin typeface="+mj-lt"/>
                <a:ea typeface="+mj-ea"/>
                <a:cs typeface="+mj-cs"/>
                <a:sym typeface="Helvetica"/>
              </a:defRPr>
            </a:pPr>
            <a:r>
              <a:t>ليس</a:t>
            </a:r>
            <a:r>
              <a:rPr>
                <a:solidFill>
                  <a:srgbClr val="FFFFFF"/>
                </a:solidFill>
              </a:rPr>
              <a:t> التكوين 1-2 سجلَّيْ خَلْقٍ متناقضَيْن.</a:t>
            </a:r>
            <a:endParaRPr>
              <a:solidFill>
                <a:srgbClr val="FFFFFF"/>
              </a:solidFill>
            </a:endParaRPr>
          </a:p>
          <a:p>
            <a:pPr algn="ctr" defTabSz="914400">
              <a:defRPr sz="8600">
                <a:solidFill>
                  <a:srgbClr val="FFFFFF"/>
                </a:solidFill>
                <a:uFill>
                  <a:solidFill>
                    <a:srgbClr val="FFFB00"/>
                  </a:solidFill>
                </a:uFill>
                <a:latin typeface="+mj-lt"/>
                <a:ea typeface="+mj-ea"/>
                <a:cs typeface="+mj-cs"/>
                <a:sym typeface="Helvetica"/>
              </a:defRPr>
            </a:pPr>
          </a:p>
          <a:p>
            <a:pPr algn="ctr" defTabSz="914400" rtl="1">
              <a:defRPr sz="8600">
                <a:solidFill>
                  <a:srgbClr val="FFFFFF"/>
                </a:solidFill>
                <a:uFill>
                  <a:solidFill>
                    <a:srgbClr val="FFFB00"/>
                  </a:solidFill>
                </a:uFill>
                <a:latin typeface="+mj-lt"/>
                <a:ea typeface="+mj-ea"/>
                <a:cs typeface="+mj-cs"/>
                <a:sym typeface="Helvetica"/>
              </a:defRPr>
            </a:pPr>
            <a:r>
              <a:t>بل </a:t>
            </a:r>
            <a:r>
              <a:rPr>
                <a:solidFill>
                  <a:srgbClr val="FFFF00"/>
                </a:solidFill>
              </a:rPr>
              <a:t>يكمِّلُ</a:t>
            </a:r>
            <a:r>
              <a:t> واحدهما الآخر.</a:t>
            </a:r>
          </a:p>
        </p:txBody>
      </p:sp>
    </p:spTree>
  </p:cSld>
  <p:clrMapOvr>
    <a:masterClrMapping/>
  </p:clrMapOvr>
  <p:transition xmlns:p14="http://schemas.microsoft.com/office/powerpoint/2010/main" spd="med" advClick="1"/>
</p:sld>
</file>

<file path=ppt/slides/slide1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41"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4642" name="Slide Number"/>
          <p:cNvSpPr txBox="1"/>
          <p:nvPr>
            <p:ph type="sldNum" sz="quarter" idx="4294967295"/>
          </p:nvPr>
        </p:nvSpPr>
        <p:spPr>
          <a:xfrm>
            <a:off x="22723315" y="13061950"/>
            <a:ext cx="444501" cy="381000"/>
          </a:xfrm>
          <a:prstGeom prst="rect">
            <a:avLst/>
          </a:prstGeom>
          <a:extLst>
            <a:ext uri="{C572A759-6A51-4108-AA02-DFA0A04FC94B}">
              <ma14:wrappingTextBoxFlag xmlns:ma14="http://schemas.microsoft.com/office/mac/drawingml/2011/main" val="1"/>
            </a:ext>
          </a:extLst>
        </p:spPr>
        <p:txBody>
          <a:bodyPr lIns="101600" tIns="101600" rIns="101600" bIns="101600"/>
          <a:lstStyle>
            <a:lvl1pPr algn="r" defTabSz="914400">
              <a:defRPr sz="1200">
                <a:solidFill>
                  <a:srgbClr val="000000"/>
                </a:solidFill>
                <a:uFill>
                  <a:solidFill>
                    <a:srgbClr val="000000"/>
                  </a:solidFill>
                </a:uFill>
              </a:defRPr>
            </a:lvl1pPr>
          </a:lstStyle>
          <a:p>
            <a:pPr/>
            <a:fld id="{86CB4B4D-7CA3-9044-876B-883B54F8677D}" type="slidenum"/>
          </a:p>
        </p:txBody>
      </p:sp>
      <p:sp>
        <p:nvSpPr>
          <p:cNvPr id="4643" name="Genesis 1:1–2:3"/>
          <p:cNvSpPr txBox="1"/>
          <p:nvPr/>
        </p:nvSpPr>
        <p:spPr>
          <a:xfrm>
            <a:off x="13753121" y="1685292"/>
            <a:ext cx="8826502" cy="15199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algn="ctr" defTabSz="914400" rtl="1">
              <a:spcBef>
                <a:spcPts val="2200"/>
              </a:spcBef>
              <a:defRPr sz="8600">
                <a:solidFill>
                  <a:srgbClr val="78E2F7"/>
                </a:solidFill>
                <a:uFill>
                  <a:solidFill>
                    <a:srgbClr val="FFFB00"/>
                  </a:solidFill>
                </a:uFill>
                <a:latin typeface="+mj-lt"/>
                <a:ea typeface="+mj-ea"/>
                <a:cs typeface="+mj-cs"/>
                <a:sym typeface="Helvetica"/>
              </a:defRPr>
            </a:lvl1pPr>
          </a:lstStyle>
          <a:p>
            <a:pPr/>
            <a:r>
              <a:t>التكوين 1: 1- 2: 3</a:t>
            </a:r>
          </a:p>
        </p:txBody>
      </p:sp>
      <p:pic>
        <p:nvPicPr>
          <p:cNvPr id="4644" name="Wide angle lens.jpg" descr="Wide angle lens.jpg"/>
          <p:cNvPicPr>
            <a:picLocks noChangeAspect="1"/>
          </p:cNvPicPr>
          <p:nvPr/>
        </p:nvPicPr>
        <p:blipFill>
          <a:blip r:embed="rId3">
            <a:extLst/>
          </a:blip>
          <a:stretch>
            <a:fillRect/>
          </a:stretch>
        </p:blipFill>
        <p:spPr>
          <a:xfrm>
            <a:off x="16073913" y="3971292"/>
            <a:ext cx="4191001" cy="4140201"/>
          </a:xfrm>
          <a:prstGeom prst="rect">
            <a:avLst/>
          </a:prstGeom>
          <a:ln w="12700">
            <a:miter lim="400000"/>
          </a:ln>
        </p:spPr>
      </p:pic>
      <p:sp>
        <p:nvSpPr>
          <p:cNvPr id="4645" name="Wide-angle lens view of whole creation week"/>
          <p:cNvSpPr txBox="1"/>
          <p:nvPr/>
        </p:nvSpPr>
        <p:spPr>
          <a:xfrm>
            <a:off x="14844988" y="8619492"/>
            <a:ext cx="6642102" cy="3411216"/>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914400" rtl="1">
              <a:defRPr sz="6400">
                <a:solidFill>
                  <a:srgbClr val="FFFFFF"/>
                </a:solidFill>
                <a:uFill>
                  <a:solidFill>
                    <a:srgbClr val="FFFFFF"/>
                  </a:solidFill>
                </a:uFill>
                <a:latin typeface="+mj-lt"/>
                <a:ea typeface="+mj-ea"/>
                <a:cs typeface="+mj-cs"/>
                <a:sym typeface="Helvetica"/>
              </a:defRPr>
            </a:lvl1pPr>
          </a:lstStyle>
          <a:p>
            <a:pPr/>
            <a:r>
              <a:t>نظرة عدسة بزاوية واسعة لأسبوع الخلق بأكمله</a:t>
            </a:r>
          </a:p>
        </p:txBody>
      </p:sp>
      <p:grpSp>
        <p:nvGrpSpPr>
          <p:cNvPr id="4649" name="Group"/>
          <p:cNvGrpSpPr/>
          <p:nvPr/>
        </p:nvGrpSpPr>
        <p:grpSpPr>
          <a:xfrm>
            <a:off x="3795633" y="1618347"/>
            <a:ext cx="8826502" cy="10504706"/>
            <a:chOff x="0" y="0"/>
            <a:chExt cx="8826500" cy="10504704"/>
          </a:xfrm>
        </p:grpSpPr>
        <p:sp>
          <p:nvSpPr>
            <p:cNvPr id="4646" name="Genesis 2:4–25"/>
            <p:cNvSpPr txBox="1"/>
            <p:nvPr/>
          </p:nvSpPr>
          <p:spPr>
            <a:xfrm>
              <a:off x="0" y="0"/>
              <a:ext cx="8826501" cy="151994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R="40639" indent="40639" algn="ctr" defTabSz="914400" rtl="1">
                <a:spcBef>
                  <a:spcPts val="2200"/>
                </a:spcBef>
                <a:defRPr sz="8600">
                  <a:solidFill>
                    <a:srgbClr val="78E2F7"/>
                  </a:solidFill>
                  <a:uFill>
                    <a:solidFill>
                      <a:srgbClr val="FFFB00"/>
                    </a:solidFill>
                  </a:uFill>
                  <a:latin typeface="+mj-lt"/>
                  <a:ea typeface="+mj-ea"/>
                  <a:cs typeface="+mj-cs"/>
                  <a:sym typeface="Helvetica"/>
                </a:defRPr>
              </a:lvl1pPr>
            </a:lstStyle>
            <a:p>
              <a:pPr/>
              <a:r>
                <a:t>التكوين 2: 4-25</a:t>
              </a:r>
            </a:p>
          </p:txBody>
        </p:sp>
        <p:pic>
          <p:nvPicPr>
            <p:cNvPr id="4647" name="Telephoto zoom lens.jpg" descr="Telephoto zoom lens.jpg"/>
            <p:cNvPicPr>
              <a:picLocks noChangeAspect="1"/>
            </p:cNvPicPr>
            <p:nvPr/>
          </p:nvPicPr>
          <p:blipFill>
            <a:blip r:embed="rId4">
              <a:extLst/>
            </a:blip>
            <a:stretch>
              <a:fillRect/>
            </a:stretch>
          </p:blipFill>
          <p:spPr>
            <a:xfrm>
              <a:off x="43809" y="1879600"/>
              <a:ext cx="8738882" cy="4927601"/>
            </a:xfrm>
            <a:prstGeom prst="rect">
              <a:avLst/>
            </a:prstGeom>
            <a:ln w="12700" cap="flat">
              <a:noFill/>
              <a:miter lim="400000"/>
            </a:ln>
            <a:effectLst/>
          </p:spPr>
        </p:pic>
        <p:sp>
          <p:nvSpPr>
            <p:cNvPr id="4648" name="Telephoto-zoom lens view of some events on Day 6"/>
            <p:cNvSpPr txBox="1"/>
            <p:nvPr/>
          </p:nvSpPr>
          <p:spPr>
            <a:xfrm>
              <a:off x="580664" y="7028215"/>
              <a:ext cx="7665172" cy="3476490"/>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8100" tIns="38100" rIns="38100" bIns="38100" numCol="1" anchor="t">
              <a:spAutoFit/>
            </a:bodyPr>
            <a:lstStyle>
              <a:lvl1pPr algn="ctr" defTabSz="914400" rtl="1">
                <a:defRPr sz="6400">
                  <a:solidFill>
                    <a:srgbClr val="FFFFFF"/>
                  </a:solidFill>
                  <a:uFill>
                    <a:solidFill>
                      <a:srgbClr val="FFFFFF"/>
                    </a:solidFill>
                  </a:uFill>
                  <a:latin typeface="+mj-lt"/>
                  <a:ea typeface="+mj-ea"/>
                  <a:cs typeface="+mj-cs"/>
                  <a:sym typeface="Helvetica"/>
                </a:defRPr>
              </a:lvl1pPr>
            </a:lstStyle>
            <a:p>
              <a:pPr/>
              <a:r>
                <a:t>نظرة عدسة تقريب تليفوتوغرافيَّة لبعض الأحداث في اليوم السادس</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649"/>
                                        </p:tgtEl>
                                        <p:attrNameLst>
                                          <p:attrName>style.visibility</p:attrName>
                                        </p:attrNameLst>
                                      </p:cBhvr>
                                      <p:to>
                                        <p:strVal val="visible"/>
                                      </p:to>
                                    </p:set>
                                    <p:animEffect filter="fade" transition="in">
                                      <p:cBhvr>
                                        <p:cTn id="7" dur="500"/>
                                        <p:tgtEl>
                                          <p:spTgt spid="46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49" grpId="1"/>
    </p:bldLst>
  </p:timing>
</p:sld>
</file>

<file path=ppt/slides/slide1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53" name="Objection"/>
          <p:cNvSpPr txBox="1"/>
          <p:nvPr>
            <p:ph type="title"/>
          </p:nvPr>
        </p:nvSpPr>
        <p:spPr>
          <a:xfrm>
            <a:off x="14563208" y="1420069"/>
            <a:ext cx="6995826" cy="1727202"/>
          </a:xfrm>
          <a:prstGeom prst="rect">
            <a:avLst/>
          </a:prstGeom>
        </p:spPr>
        <p:txBody>
          <a:bodyPr/>
          <a:lstStyle>
            <a:lvl1pPr defTabSz="784225" rtl="1">
              <a:defRPr sz="10925">
                <a:solidFill>
                  <a:srgbClr val="FFFB00"/>
                </a:solidFill>
              </a:defRPr>
            </a:lvl1pPr>
          </a:lstStyle>
          <a:p>
            <a:pPr/>
            <a:r>
              <a:t>اعتراض</a:t>
            </a:r>
          </a:p>
        </p:txBody>
      </p:sp>
      <p:sp>
        <p:nvSpPr>
          <p:cNvPr id="4654" name="“Hebrews 4:3–4 shows that the Seventh Day still continues and so has lasted at least 6,000 years. Therefore, the other creation days are not literal either.”"/>
          <p:cNvSpPr txBox="1"/>
          <p:nvPr/>
        </p:nvSpPr>
        <p:spPr>
          <a:xfrm>
            <a:off x="2332984" y="3765429"/>
            <a:ext cx="19226050" cy="414001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algn="r" defTabSz="914400" rtl="1">
              <a:lnSpc>
                <a:spcPct val="110000"/>
              </a:lnSpc>
              <a:spcBef>
                <a:spcPts val="2200"/>
              </a:spcBef>
              <a:defRPr sz="7200">
                <a:solidFill>
                  <a:srgbClr val="FFFFFF"/>
                </a:solidFill>
                <a:uFill>
                  <a:solidFill>
                    <a:srgbClr val="FFFB00"/>
                  </a:solidFill>
                </a:uFill>
                <a:latin typeface="+mj-lt"/>
                <a:ea typeface="+mj-ea"/>
                <a:cs typeface="+mj-cs"/>
                <a:sym typeface="Helvetica"/>
              </a:defRPr>
            </a:lvl1pPr>
          </a:lstStyle>
          <a:p>
            <a:pPr/>
            <a:r>
              <a:t>«تكشف رسالة العبرانيِّين 4: 3-4 أنَّ اليوم السابع لا يزال مستمرًّا، وبالتالي فقد استمرَّ على الأقلِّ 6000 سنة. وهكذا فإنَّ أيَّام الخلق الأخرى ليست حرفيَّة أيضًا.»</a:t>
            </a:r>
          </a:p>
        </p:txBody>
      </p:sp>
    </p:spTree>
  </p:cSld>
  <p:clrMapOvr>
    <a:masterClrMapping/>
  </p:clrMapOvr>
  <p:transition xmlns:p14="http://schemas.microsoft.com/office/powerpoint/2010/main" spd="med" advClick="1"/>
</p:sld>
</file>

<file path=ppt/slides/slide1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56" name="Hebrews 4:3–4"/>
          <p:cNvSpPr txBox="1"/>
          <p:nvPr>
            <p:ph type="title"/>
          </p:nvPr>
        </p:nvSpPr>
        <p:spPr>
          <a:xfrm>
            <a:off x="2438400" y="1117600"/>
            <a:ext cx="19519900" cy="1727200"/>
          </a:xfrm>
          <a:prstGeom prst="rect">
            <a:avLst/>
          </a:prstGeom>
        </p:spPr>
        <p:txBody>
          <a:bodyPr/>
          <a:lstStyle>
            <a:lvl1pPr defTabSz="817244" rtl="1">
              <a:defRPr sz="10395"/>
            </a:lvl1pPr>
          </a:lstStyle>
          <a:p>
            <a:pPr/>
            <a:r>
              <a:t>عبرانيِّين 4: 3-4</a:t>
            </a:r>
          </a:p>
        </p:txBody>
      </p:sp>
      <p:sp>
        <p:nvSpPr>
          <p:cNvPr id="4657" name="For we who have believed enter that rest, just as He has said, “As I swore in My wrath, they shall not enter My rest,” although His works were finished from the foundation of the world. For He has said somewhere concerning the seventh day: “And God reste"/>
          <p:cNvSpPr txBox="1"/>
          <p:nvPr/>
        </p:nvSpPr>
        <p:spPr>
          <a:xfrm>
            <a:off x="2801673" y="3556027"/>
            <a:ext cx="19519903" cy="5566970"/>
          </a:xfrm>
          <a:prstGeom prst="rect">
            <a:avLst/>
          </a:prstGeom>
          <a:ln w="12700">
            <a:miter lim="400000"/>
          </a:ln>
          <a:effectLst>
            <a:outerShdw sx="100000" sy="100000" kx="0" ky="0" algn="b" rotWithShape="0" blurRad="63500" dist="38100" dir="270000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r" rtl="1">
              <a:lnSpc>
                <a:spcPct val="110000"/>
              </a:lnSpc>
              <a:defRPr sz="7200">
                <a:solidFill>
                  <a:srgbClr val="FFFFFF"/>
                </a:solidFill>
                <a:latin typeface="+mj-lt"/>
                <a:ea typeface="+mj-ea"/>
                <a:cs typeface="+mj-cs"/>
                <a:sym typeface="Helvetica"/>
              </a:defRPr>
            </a:pPr>
            <a:r>
              <a:t> </a:t>
            </a:r>
            <a:r>
              <a:t>لأَنَّنَا نَحْنُ الْمُؤْمِنِينَ نَدْخُلُ </a:t>
            </a:r>
            <a:r>
              <a:rPr>
                <a:solidFill>
                  <a:srgbClr val="FFFF00"/>
                </a:solidFill>
              </a:rPr>
              <a:t>الرَّاحَةَ</a:t>
            </a:r>
            <a:r>
              <a:t>، كَمَا قَالَ: «حَتَّى أَقْسَمْتُ فِي غَضَبِي لَنْ يَدْخُلُوا</a:t>
            </a:r>
            <a:r>
              <a:rPr>
                <a:solidFill>
                  <a:srgbClr val="FFFF00"/>
                </a:solidFill>
              </a:rPr>
              <a:t> رَاحَتِي</a:t>
            </a:r>
            <a:r>
              <a:t>!» مَعَ كَوْنِ </a:t>
            </a:r>
            <a:r>
              <a:rPr>
                <a:solidFill>
                  <a:srgbClr val="FFFF00"/>
                </a:solidFill>
              </a:rPr>
              <a:t>الأَعْمَالِ قَدْ أُكْمِلَتْ </a:t>
            </a:r>
            <a:r>
              <a:t>مُنْذُ تَأْسِيسِ الْعَالَمِ.</a:t>
            </a:r>
            <a:r>
              <a:t> </a:t>
            </a:r>
            <a:r>
              <a:t>لأَنَّهُ قَالَ فِي مَوْضِعٍ </a:t>
            </a:r>
            <a:r>
              <a:rPr>
                <a:solidFill>
                  <a:srgbClr val="66FF33"/>
                </a:solidFill>
              </a:rPr>
              <a:t>عَنِ السَّابِعِ</a:t>
            </a:r>
            <a:r>
              <a:t>: «</a:t>
            </a:r>
            <a:r>
              <a:rPr>
                <a:solidFill>
                  <a:srgbClr val="FFFF00"/>
                </a:solidFill>
              </a:rPr>
              <a:t>وَاسْتَرَاحَ اللهُ </a:t>
            </a:r>
            <a:r>
              <a:t>فِي الْيَوْمِ السَّابِعِ </a:t>
            </a:r>
            <a:r>
              <a:rPr>
                <a:solidFill>
                  <a:srgbClr val="FFFF00"/>
                </a:solidFill>
              </a:rPr>
              <a:t>مِنْ جَمِيعِ أَعْمَالِهِ</a:t>
            </a:r>
            <a:r>
              <a:t>.»</a:t>
            </a:r>
          </a:p>
        </p:txBody>
      </p:sp>
    </p:spTree>
  </p:cSld>
  <p:clrMapOvr>
    <a:masterClrMapping/>
  </p:clrMapOvr>
  <p:transition xmlns:p14="http://schemas.microsoft.com/office/powerpoint/2010/main" spd="med" advClick="1"/>
</p:sld>
</file>

<file path=ppt/slides/slide1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1" name="Genesis 2:1–3"/>
          <p:cNvSpPr txBox="1"/>
          <p:nvPr>
            <p:ph type="title"/>
          </p:nvPr>
        </p:nvSpPr>
        <p:spPr>
          <a:xfrm>
            <a:off x="2438400" y="1092200"/>
            <a:ext cx="19519900" cy="1727200"/>
          </a:xfrm>
          <a:prstGeom prst="rect">
            <a:avLst/>
          </a:prstGeom>
        </p:spPr>
        <p:txBody>
          <a:bodyPr/>
          <a:lstStyle>
            <a:lvl1pPr defTabSz="817244" rtl="1">
              <a:defRPr sz="10395"/>
            </a:lvl1pPr>
          </a:lstStyle>
          <a:p>
            <a:pPr/>
            <a:r>
              <a:t>التكوين 2: 1-3</a:t>
            </a:r>
          </a:p>
        </p:txBody>
      </p:sp>
      <p:sp>
        <p:nvSpPr>
          <p:cNvPr id="4662" name="Thus the heavens and the earth were completed, and all their hosts. By the seventh day God completed His work which He had done, and He rested on the seventh day from all His work which He had done. Then God blessed the seventh day and sanctified it, bec"/>
          <p:cNvSpPr txBox="1"/>
          <p:nvPr/>
        </p:nvSpPr>
        <p:spPr>
          <a:xfrm>
            <a:off x="2344021" y="3220729"/>
            <a:ext cx="19519902" cy="5922319"/>
          </a:xfrm>
          <a:prstGeom prst="rect">
            <a:avLst/>
          </a:prstGeom>
          <a:ln w="12700">
            <a:miter lim="400000"/>
          </a:ln>
          <a:effectLst>
            <a:outerShdw sx="100000" sy="100000" kx="0" ky="0" algn="b" rotWithShape="0" blurRad="63500" dist="38100" dir="270000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r" rtl="1">
              <a:lnSpc>
                <a:spcPct val="120000"/>
              </a:lnSpc>
              <a:defRPr sz="7200">
                <a:solidFill>
                  <a:srgbClr val="FFFFFF"/>
                </a:solidFill>
                <a:latin typeface="+mj-lt"/>
                <a:ea typeface="+mj-ea"/>
                <a:cs typeface="+mj-cs"/>
                <a:sym typeface="Helvetica"/>
              </a:defRPr>
            </a:pPr>
            <a:r>
              <a:t>فَ</a:t>
            </a:r>
            <a:r>
              <a:rPr>
                <a:solidFill>
                  <a:srgbClr val="FFFF00"/>
                </a:solidFill>
              </a:rPr>
              <a:t>أُكْمِلَتِ</a:t>
            </a:r>
            <a:r>
              <a:t> السَّمَاوَاتُ وَالأَرْضُ وَكُلُّ جُنْدِهَا.</a:t>
            </a:r>
            <a:r>
              <a:t> </a:t>
            </a:r>
            <a:r>
              <a:rPr>
                <a:solidFill>
                  <a:srgbClr val="FFFF00"/>
                </a:solidFill>
              </a:rPr>
              <a:t>وَفَرَغَ اللهُ </a:t>
            </a:r>
            <a:r>
              <a:t>فِي الْيَوْمِ السَّابِعِ </a:t>
            </a:r>
            <a:r>
              <a:rPr>
                <a:solidFill>
                  <a:srgbClr val="FFFF00"/>
                </a:solidFill>
              </a:rPr>
              <a:t>مِنْ عَمَلِهِ </a:t>
            </a:r>
            <a:r>
              <a:t>الَّذِي عَمِلَ. ف</a:t>
            </a:r>
            <a:r>
              <a:rPr>
                <a:solidFill>
                  <a:srgbClr val="FFFF00"/>
                </a:solidFill>
              </a:rPr>
              <a:t>َاسْتَرَاحَ</a:t>
            </a:r>
            <a:r>
              <a:t> فِي الْيَوْمِ السَّابِعِ مِنْ جَمِيعِ عَمَلِهِ الَّذِي عَمِلَ.</a:t>
            </a:r>
            <a:r>
              <a:t> </a:t>
            </a:r>
            <a:r>
              <a:t>وَبَارَكَ اللهُ الْيَوْمَ السَّابِعَ وَقَدَّسَهُ لانَّهُ فِيهِ </a:t>
            </a:r>
            <a:r>
              <a:rPr>
                <a:solidFill>
                  <a:srgbClr val="FFFF00"/>
                </a:solidFill>
              </a:rPr>
              <a:t>اسْتَرَاحَ مِنْ جَمِيعِ عَمَلِهِ الَّذِي عَمِلَ اللهُ خَالِقًا.</a:t>
            </a:r>
            <a:r>
              <a:rPr>
                <a:solidFill>
                  <a:srgbClr val="FFFF00"/>
                </a:solidFill>
              </a:rPr>
              <a:t> </a:t>
            </a:r>
          </a:p>
        </p:txBody>
      </p:sp>
    </p:spTree>
  </p:cSld>
  <p:clrMapOvr>
    <a:masterClrMapping/>
  </p:clrMapOvr>
  <p:transition xmlns:p14="http://schemas.microsoft.com/office/powerpoint/2010/main" spd="med" advClick="1"/>
</p:sld>
</file>

<file path=ppt/slides/slide1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6" name="Objection"/>
          <p:cNvSpPr txBox="1"/>
          <p:nvPr>
            <p:ph type="title"/>
          </p:nvPr>
        </p:nvSpPr>
        <p:spPr>
          <a:xfrm>
            <a:off x="17115428" y="1809562"/>
            <a:ext cx="7307800" cy="1727202"/>
          </a:xfrm>
          <a:prstGeom prst="rect">
            <a:avLst/>
          </a:prstGeom>
        </p:spPr>
        <p:txBody>
          <a:bodyPr/>
          <a:lstStyle>
            <a:lvl1pPr algn="l" defTabSz="784225" rtl="1">
              <a:defRPr sz="10925">
                <a:solidFill>
                  <a:srgbClr val="FFFB00"/>
                </a:solidFill>
              </a:defRPr>
            </a:lvl1pPr>
          </a:lstStyle>
          <a:p>
            <a:pPr/>
            <a:r>
              <a:t>اعتراض</a:t>
            </a:r>
          </a:p>
        </p:txBody>
      </p:sp>
      <p:sp>
        <p:nvSpPr>
          <p:cNvPr id="4667" name="“The Seventh Day does not end with the refrain: ‘There was evening and there was morning, the seventh day.’ That means it still continues and so it has lasted at least 6000 years. So, the six creation days are not literal either.”"/>
          <p:cNvSpPr txBox="1"/>
          <p:nvPr/>
        </p:nvSpPr>
        <p:spPr>
          <a:xfrm>
            <a:off x="2592678" y="3765429"/>
            <a:ext cx="18989696" cy="592231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algn="r" defTabSz="914400" rtl="1">
              <a:lnSpc>
                <a:spcPct val="120000"/>
              </a:lnSpc>
              <a:spcBef>
                <a:spcPts val="2200"/>
              </a:spcBef>
              <a:defRPr sz="7200">
                <a:solidFill>
                  <a:srgbClr val="FFFFFF"/>
                </a:solidFill>
                <a:uFill>
                  <a:solidFill>
                    <a:srgbClr val="FFFB00"/>
                  </a:solidFill>
                </a:uFill>
                <a:latin typeface="+mj-lt"/>
                <a:ea typeface="+mj-ea"/>
                <a:cs typeface="+mj-cs"/>
                <a:sym typeface="Helvetica"/>
              </a:defRPr>
            </a:lvl1pPr>
          </a:lstStyle>
          <a:p>
            <a:pPr/>
            <a:r>
              <a:t>«اليوم السابع لا ينتهي باللازمة: "وَكَانَ مَسَاءٌ وَكَانَ صَبَاحٌ يَوْمًا سابعًا"، ما يعني أنَّه لا يزال مُستمرًّا، وبالتالي فقد استمرَّ 6000 سنة على الأقلِّ. وهكذا، فإنَّ أيَّام الخلق الستَّة ليستْ حرفيَّة أيضًا.»</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94" name="“By looking at the oriental background and the place of Genesis 1–11 within the whole book, we hope to escape this particular pitfall and understand Genesis as it was originally intended.”"/>
          <p:cNvSpPr txBox="1"/>
          <p:nvPr>
            <p:ph type="title"/>
          </p:nvPr>
        </p:nvSpPr>
        <p:spPr>
          <a:xfrm>
            <a:off x="2463800" y="1384300"/>
            <a:ext cx="15070406" cy="8940800"/>
          </a:xfrm>
          <a:prstGeom prst="rect">
            <a:avLst/>
          </a:prstGeom>
        </p:spPr>
        <p:txBody>
          <a:bodyPr/>
          <a:lstStyle>
            <a:lvl1pPr algn="r" rtl="1">
              <a:defRPr/>
            </a:lvl1pPr>
          </a:lstStyle>
          <a:p>
            <a:pPr/>
            <a:r>
              <a:t>"بالنظر إلى الخلفيَّة الشرقيَّة وموقع سفر التكوين 1-11 في الكتاب بأكمله، نأمل أن نهرب من هذا المأزق ونفهم سفر التكوين كما كان مقصودًا له في الأصل.»</a:t>
            </a:r>
          </a:p>
        </p:txBody>
      </p:sp>
      <p:sp>
        <p:nvSpPr>
          <p:cNvPr id="3295" name="Gordon J. Wenham, Word Biblical Commentary: Genesis 1–11 (Dallas, TX: Word, 1987), p. xlv."/>
          <p:cNvSpPr txBox="1"/>
          <p:nvPr>
            <p:ph type="body" sz="quarter" idx="1"/>
          </p:nvPr>
        </p:nvSpPr>
        <p:spPr>
          <a:xfrm>
            <a:off x="2438400" y="11042650"/>
            <a:ext cx="19481800" cy="1689100"/>
          </a:xfrm>
          <a:prstGeom prst="rect">
            <a:avLst/>
          </a:prstGeom>
        </p:spPr>
        <p:txBody>
          <a:bodyPr/>
          <a:lstStyle/>
          <a:p>
            <a:pPr>
              <a:defRPr sz="4400"/>
            </a:pPr>
            <a:r>
              <a:t>Gordon J. Wenham, </a:t>
            </a:r>
            <a:r>
              <a:rPr i="1"/>
              <a:t>Word Biblical Commentary: Genesis 1–11</a:t>
            </a:r>
            <a:r>
              <a:t> (Dallas, TX: Word, 1987), p. xlv.</a:t>
            </a:r>
          </a:p>
        </p:txBody>
      </p:sp>
      <p:pic>
        <p:nvPicPr>
          <p:cNvPr id="3296" name="Wenham, Gordon.jpg" descr="Wenham, Gordon.jpg"/>
          <p:cNvPicPr>
            <a:picLocks noChangeAspect="1"/>
          </p:cNvPicPr>
          <p:nvPr/>
        </p:nvPicPr>
        <p:blipFill>
          <a:blip r:embed="rId3">
            <a:extLst/>
          </a:blip>
          <a:stretch>
            <a:fillRect/>
          </a:stretch>
        </p:blipFill>
        <p:spPr>
          <a:xfrm>
            <a:off x="17885458" y="1384300"/>
            <a:ext cx="4512214" cy="4512213"/>
          </a:xfrm>
          <a:prstGeom prst="rect">
            <a:avLst/>
          </a:prstGeom>
          <a:ln w="25400">
            <a:solidFill>
              <a:srgbClr val="FFFFFF"/>
            </a:solidFill>
            <a:miter lim="400000"/>
          </a:ln>
        </p:spPr>
      </p:pic>
    </p:spTree>
  </p:cSld>
  <p:clrMapOvr>
    <a:masterClrMapping/>
  </p:clrMapOvr>
  <p:transition xmlns:p14="http://schemas.microsoft.com/office/powerpoint/2010/main" spd="med" advClick="1"/>
</p:sld>
</file>

<file path=ppt/slides/slide1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69" name="More evidence: The Seventh Day was literal."/>
          <p:cNvSpPr txBox="1"/>
          <p:nvPr>
            <p:ph type="title"/>
          </p:nvPr>
        </p:nvSpPr>
        <p:spPr>
          <a:xfrm>
            <a:off x="2324100" y="1384300"/>
            <a:ext cx="20442898" cy="1562100"/>
          </a:xfrm>
          <a:prstGeom prst="rect">
            <a:avLst/>
          </a:prstGeom>
        </p:spPr>
        <p:txBody>
          <a:bodyPr/>
          <a:lstStyle>
            <a:lvl1pPr algn="ctr" rtl="1">
              <a:defRPr sz="7700">
                <a:solidFill>
                  <a:srgbClr val="78E2F7"/>
                </a:solidFill>
              </a:defRPr>
            </a:lvl1pPr>
          </a:lstStyle>
          <a:p>
            <a:pPr/>
            <a:r>
              <a:t>مزيد من الأدلَّة على أنَّ اليوم السابع كان يومًا حرفيًّا</a:t>
            </a:r>
          </a:p>
        </p:txBody>
      </p:sp>
      <p:sp>
        <p:nvSpPr>
          <p:cNvPr id="4670" name="The day is numbered like the other days.…"/>
          <p:cNvSpPr txBox="1"/>
          <p:nvPr/>
        </p:nvSpPr>
        <p:spPr>
          <a:xfrm>
            <a:off x="2442502" y="3479800"/>
            <a:ext cx="19498996" cy="8119663"/>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marL="889000" indent="-889000" algn="r" rtl="1">
              <a:spcBef>
                <a:spcPts val="5500"/>
              </a:spcBef>
              <a:buClr>
                <a:srgbClr val="FFFB00"/>
              </a:buClr>
              <a:buSzPct val="100000"/>
              <a:buFont typeface="Helvetica"/>
              <a:buChar char="✤"/>
              <a:defRPr sz="6800">
                <a:solidFill>
                  <a:srgbClr val="FFFFFF"/>
                </a:solidFill>
                <a:latin typeface="+mj-lt"/>
                <a:ea typeface="+mj-ea"/>
                <a:cs typeface="+mj-cs"/>
                <a:sym typeface="Helvetica"/>
              </a:defRPr>
            </a:pPr>
            <a:r>
              <a:t>رُقِّمَ اليوم كسواه من الأيَّام الأخرى.</a:t>
            </a:r>
          </a:p>
          <a:p>
            <a:pPr marL="889000" indent="-889000" algn="r" rtl="1">
              <a:spcBef>
                <a:spcPts val="5500"/>
              </a:spcBef>
              <a:buClr>
                <a:srgbClr val="FFFB00"/>
              </a:buClr>
              <a:buSzPct val="100000"/>
              <a:buFont typeface="Helvetica"/>
              <a:buChar char="✤"/>
              <a:defRPr sz="6800">
                <a:solidFill>
                  <a:srgbClr val="FFFFFF"/>
                </a:solidFill>
                <a:latin typeface="+mj-lt"/>
                <a:ea typeface="+mj-ea"/>
                <a:cs typeface="+mj-cs"/>
                <a:sym typeface="Helvetica"/>
              </a:defRPr>
            </a:pPr>
            <a:r>
              <a:t>بارك الله هذا اليوم وقدَّسه. لم يبارك ويقدِّس آلاف السنين التالية (التي يصفُها الكتاب المقدَّس بأنَّها مليئة بالخطيَّة).</a:t>
            </a:r>
          </a:p>
          <a:p>
            <a:pPr marL="889000" indent="-889000" algn="r" rtl="1">
              <a:spcBef>
                <a:spcPts val="5500"/>
              </a:spcBef>
              <a:buClr>
                <a:srgbClr val="FFFB00"/>
              </a:buClr>
              <a:buSzPct val="100000"/>
              <a:buFont typeface="Helvetica"/>
              <a:buChar char="✤"/>
              <a:defRPr sz="6800">
                <a:solidFill>
                  <a:srgbClr val="FFFFFF"/>
                </a:solidFill>
                <a:latin typeface="+mj-lt"/>
                <a:ea typeface="+mj-ea"/>
                <a:cs typeface="+mj-cs"/>
                <a:sym typeface="Helvetica"/>
              </a:defRPr>
            </a:pPr>
            <a:r>
              <a:t>تثبتُ حياة آدم أنَّ اليوم السابع كان حرفيًّا.</a:t>
            </a:r>
          </a:p>
        </p:txBody>
      </p:sp>
    </p:spTree>
  </p:cSld>
  <p:clrMapOvr>
    <a:masterClrMapping/>
  </p:clrMapOvr>
  <p:transition xmlns:p14="http://schemas.microsoft.com/office/powerpoint/2010/main" spd="med" advClick="1"/>
</p:sld>
</file>

<file path=ppt/slides/slide1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2" name="Genesis 5:5"/>
          <p:cNvSpPr txBox="1"/>
          <p:nvPr>
            <p:ph type="title"/>
          </p:nvPr>
        </p:nvSpPr>
        <p:spPr>
          <a:prstGeom prst="rect">
            <a:avLst/>
          </a:prstGeom>
        </p:spPr>
        <p:txBody>
          <a:bodyPr/>
          <a:lstStyle>
            <a:lvl1pPr defTabSz="742950" rtl="1">
              <a:defRPr sz="10350"/>
            </a:lvl1pPr>
          </a:lstStyle>
          <a:p>
            <a:pPr/>
            <a:r>
              <a:t>التكوين 5: 5</a:t>
            </a:r>
          </a:p>
        </p:txBody>
      </p:sp>
      <p:sp>
        <p:nvSpPr>
          <p:cNvPr id="4673" name="Since Adam was made before the Seventh Day, if that day continues, then Adam fell and died before that day, or he is still alive and the Fall never happened.…"/>
          <p:cNvSpPr txBox="1"/>
          <p:nvPr/>
        </p:nvSpPr>
        <p:spPr>
          <a:xfrm>
            <a:off x="1694673" y="5794306"/>
            <a:ext cx="19519902" cy="4625664"/>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marL="1016000" indent="-1016000" algn="r" rtl="1">
              <a:lnSpc>
                <a:spcPct val="110000"/>
              </a:lnSpc>
              <a:spcBef>
                <a:spcPts val="7600"/>
              </a:spcBef>
              <a:buClr>
                <a:srgbClr val="FFFB00"/>
              </a:buClr>
              <a:buSzPct val="100000"/>
              <a:buFont typeface="Helvetica"/>
              <a:buChar char="✤"/>
              <a:defRPr sz="6500">
                <a:solidFill>
                  <a:srgbClr val="FFFFFF"/>
                </a:solidFill>
                <a:latin typeface="+mj-lt"/>
                <a:ea typeface="+mj-ea"/>
                <a:cs typeface="+mj-cs"/>
                <a:sym typeface="Helvetica"/>
              </a:defRPr>
            </a:pPr>
            <a:r>
              <a:t>بما أنَّ آدم خُلِقَ قبل اليوم السابع، لو استمرَّ ذلك اليوم، لكان آدم سقط ومات قبل ذلك اليوم، أو لكان لا يزال حيًّا ولم يحدث السقوط.</a:t>
            </a:r>
          </a:p>
          <a:p>
            <a:pPr marL="1016000" indent="-1016000" algn="r" rtl="1">
              <a:lnSpc>
                <a:spcPct val="110000"/>
              </a:lnSpc>
              <a:spcBef>
                <a:spcPts val="7600"/>
              </a:spcBef>
              <a:buClr>
                <a:srgbClr val="FFFB00"/>
              </a:buClr>
              <a:buSzPct val="100000"/>
              <a:buFont typeface="Helvetica"/>
              <a:buChar char="✤"/>
              <a:defRPr sz="6500">
                <a:solidFill>
                  <a:srgbClr val="FFFFFF"/>
                </a:solidFill>
                <a:latin typeface="+mj-lt"/>
                <a:ea typeface="+mj-ea"/>
                <a:cs typeface="+mj-cs"/>
                <a:sym typeface="Helvetica"/>
              </a:defRPr>
            </a:pPr>
            <a:r>
              <a:t>وبالتالي، لا يكون هناك معنى لسلسلة نسب يسوع (لوقا 3).</a:t>
            </a:r>
          </a:p>
        </p:txBody>
      </p:sp>
      <p:sp>
        <p:nvSpPr>
          <p:cNvPr id="4674" name="So all the days that Adam lived were nine hundred and thirty years, and he died."/>
          <p:cNvSpPr txBox="1"/>
          <p:nvPr/>
        </p:nvSpPr>
        <p:spPr>
          <a:xfrm>
            <a:off x="2017347" y="3660979"/>
            <a:ext cx="19835922" cy="1184498"/>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marR="40639" indent="40639" algn="r" defTabSz="914400" rtl="1">
              <a:lnSpc>
                <a:spcPct val="95000"/>
              </a:lnSpc>
              <a:defRPr sz="7200">
                <a:solidFill>
                  <a:srgbClr val="FFFFFF"/>
                </a:solidFill>
                <a:uFill>
                  <a:solidFill>
                    <a:srgbClr val="000000"/>
                  </a:solidFill>
                </a:uFill>
                <a:latin typeface="+mj-lt"/>
                <a:ea typeface="+mj-ea"/>
                <a:cs typeface="+mj-cs"/>
                <a:sym typeface="Helvetica"/>
              </a:defRPr>
            </a:pPr>
            <a:r>
              <a:t>فَكَانَتْ </a:t>
            </a:r>
            <a:r>
              <a:rPr>
                <a:solidFill>
                  <a:srgbClr val="FFFF00"/>
                </a:solidFill>
              </a:rPr>
              <a:t>كُلُّ أيَّامِ </a:t>
            </a:r>
            <a:r>
              <a:t>آدَمَ الَّتِي عَاشَهَا تِسْعَ مِئَةٍ وَثَلاثِينَ</a:t>
            </a:r>
            <a:r>
              <a:rPr>
                <a:solidFill>
                  <a:srgbClr val="FFFF00"/>
                </a:solidFill>
              </a:rPr>
              <a:t> سَنَةً </a:t>
            </a:r>
            <a:r>
              <a:t>وَمَاتَ.</a:t>
            </a:r>
            <a:r>
              <a: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673">
                                            <p:bg/>
                                          </p:spTgt>
                                        </p:tgtEl>
                                        <p:attrNameLst>
                                          <p:attrName>style.visibility</p:attrName>
                                        </p:attrNameLst>
                                      </p:cBhvr>
                                      <p:to>
                                        <p:strVal val="visible"/>
                                      </p:to>
                                    </p:set>
                                    <p:animEffect filter="wipe(left)" transition="in">
                                      <p:cBhvr>
                                        <p:cTn id="7" dur="500"/>
                                        <p:tgtEl>
                                          <p:spTgt spid="4673">
                                            <p:bg/>
                                          </p:spTgt>
                                        </p:tgtEl>
                                      </p:cBhvr>
                                    </p:animEffect>
                                  </p:childTnLst>
                                </p:cTn>
                              </p:par>
                              <p:par>
                                <p:cTn id="8" presetClass="entr" nodeType="withEffect" presetSubtype="8" presetID="22" grpId="1" fill="hold">
                                  <p:stCondLst>
                                    <p:cond delay="0"/>
                                  </p:stCondLst>
                                  <p:iterate type="el" backwards="0">
                                    <p:tmAbs val="0"/>
                                  </p:iterate>
                                  <p:childTnLst>
                                    <p:set>
                                      <p:cBhvr>
                                        <p:cTn id="9" fill="hold"/>
                                        <p:tgtEl>
                                          <p:spTgt spid="4673">
                                            <p:txEl>
                                              <p:pRg st="0" end="0"/>
                                            </p:txEl>
                                          </p:spTgt>
                                        </p:tgtEl>
                                        <p:attrNameLst>
                                          <p:attrName>style.visibility</p:attrName>
                                        </p:attrNameLst>
                                      </p:cBhvr>
                                      <p:to>
                                        <p:strVal val="visible"/>
                                      </p:to>
                                    </p:set>
                                    <p:animEffect filter="wipe(left)" transition="in">
                                      <p:cBhvr>
                                        <p:cTn id="10" dur="500"/>
                                        <p:tgtEl>
                                          <p:spTgt spid="4673">
                                            <p:txEl>
                                              <p:pRg st="0" end="0"/>
                                            </p:txEl>
                                          </p:spTgt>
                                        </p:tgtEl>
                                      </p:cBhvr>
                                    </p:animEffect>
                                  </p:childTnLst>
                                </p:cTn>
                              </p:par>
                            </p:childTnLst>
                          </p:cTn>
                        </p:par>
                        <p:par>
                          <p:cTn id="11" fill="hold">
                            <p:stCondLst>
                              <p:cond delay="500"/>
                            </p:stCondLst>
                            <p:childTnLst>
                              <p:par>
                                <p:cTn id="12" presetClass="entr" nodeType="afterEffect" presetSubtype="8" presetID="22" grpId="1" fill="hold">
                                  <p:stCondLst>
                                    <p:cond delay="0"/>
                                  </p:stCondLst>
                                  <p:iterate type="el" backwards="0">
                                    <p:tmAbs val="0"/>
                                  </p:iterate>
                                  <p:childTnLst>
                                    <p:set>
                                      <p:cBhvr>
                                        <p:cTn id="13" fill="hold"/>
                                        <p:tgtEl>
                                          <p:spTgt spid="4673">
                                            <p:txEl>
                                              <p:pRg st="1" end="1"/>
                                            </p:txEl>
                                          </p:spTgt>
                                        </p:tgtEl>
                                        <p:attrNameLst>
                                          <p:attrName>style.visibility</p:attrName>
                                        </p:attrNameLst>
                                      </p:cBhvr>
                                      <p:to>
                                        <p:strVal val="visible"/>
                                      </p:to>
                                    </p:set>
                                    <p:animEffect filter="wipe(left)" transition="in">
                                      <p:cBhvr>
                                        <p:cTn id="14" dur="500"/>
                                        <p:tgtEl>
                                          <p:spTgt spid="4673">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673" grpId="1"/>
    </p:bldLst>
  </p:timing>
</p:sld>
</file>

<file path=ppt/slides/slide1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6" name="If the Seventh Day still continues, then the processes that scientists study today cannot be the processes by which God created the world because He is now resting from His creative work, according to Genesis 2:1–3."/>
          <p:cNvSpPr txBox="1"/>
          <p:nvPr>
            <p:ph type="title"/>
          </p:nvPr>
        </p:nvSpPr>
        <p:spPr>
          <a:xfrm>
            <a:off x="2324100" y="2743186"/>
            <a:ext cx="19735800" cy="8635125"/>
          </a:xfrm>
          <a:prstGeom prst="rect">
            <a:avLst/>
          </a:prstGeom>
        </p:spPr>
        <p:txBody>
          <a:bodyPr/>
          <a:lstStyle/>
          <a:p>
            <a:pPr algn="ctr" rtl="1">
              <a:lnSpc>
                <a:spcPct val="120000"/>
              </a:lnSpc>
              <a:defRPr>
                <a:effectLst/>
              </a:defRPr>
            </a:pPr>
            <a:r>
              <a:t>لو استمرَّ اليوم السابع، </a:t>
            </a:r>
            <a:r>
              <a:rPr>
                <a:solidFill>
                  <a:srgbClr val="FFFF00"/>
                </a:solidFill>
              </a:rPr>
              <a:t>لما كان ممكنًا </a:t>
            </a:r>
            <a:r>
              <a:t>أن تكون العمليَّات التي يدرسُها العلماءُ اليوم هي نفسُها العمليَّات التي خَلَقَ اللهُ بها العالَم لأنَّه يستريح الآن من عَمَلِ الخَلْقِ وفقًا لتكوين 2: 1-3</a:t>
            </a:r>
            <a:r>
              <a:t>.</a:t>
            </a:r>
          </a:p>
        </p:txBody>
      </p:sp>
    </p:spTree>
  </p:cSld>
  <p:clrMapOvr>
    <a:masterClrMapping/>
  </p:clrMapOvr>
  <p:transition xmlns:p14="http://schemas.microsoft.com/office/powerpoint/2010/main" spd="med" advClick="1"/>
</p:sld>
</file>

<file path=ppt/slides/slide1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78" name="The Bible is clear:…"/>
          <p:cNvSpPr txBox="1"/>
          <p:nvPr>
            <p:ph type="body" idx="4294967295"/>
          </p:nvPr>
        </p:nvSpPr>
        <p:spPr>
          <a:xfrm>
            <a:off x="3467165" y="2890906"/>
            <a:ext cx="17449670" cy="8405319"/>
          </a:xfrm>
          <a:prstGeom prst="rect">
            <a:avLst/>
          </a:prstGeom>
          <a:effectLst>
            <a:outerShdw sx="100000" sy="100000" kx="0" ky="0" algn="b" rotWithShape="0" blurRad="50800" dist="38100" dir="5400000">
              <a:srgbClr val="000000">
                <a:alpha val="40000"/>
              </a:srgbClr>
            </a:outerShdw>
          </a:effectLst>
        </p:spPr>
        <p:txBody>
          <a:bodyPr lIns="0" tIns="0" rIns="0" bIns="0" anchor="t">
            <a:noAutofit/>
          </a:bodyPr>
          <a:lstStyle/>
          <a:p>
            <a:pPr marL="0" marR="40639" indent="40639" algn="ctr" defTabSz="914400" rtl="1">
              <a:lnSpc>
                <a:spcPct val="90000"/>
              </a:lnSpc>
              <a:spcBef>
                <a:spcPts val="0"/>
              </a:spcBef>
              <a:buSzTx/>
              <a:buNone/>
              <a:defRPr sz="8800">
                <a:uFill>
                  <a:solidFill>
                    <a:srgbClr val="FFFFFF"/>
                  </a:solidFill>
                </a:uFill>
                <a:latin typeface="+mj-lt"/>
                <a:ea typeface="+mj-ea"/>
                <a:cs typeface="+mj-cs"/>
                <a:sym typeface="Helvetica"/>
              </a:defRPr>
            </a:pPr>
            <a:r>
              <a:t>الكتاب المقدَّس واضح:</a:t>
            </a:r>
          </a:p>
          <a:p>
            <a:pPr marL="0" marR="40639" indent="40639" algn="ctr" defTabSz="914400" rtl="1">
              <a:lnSpc>
                <a:spcPct val="90000"/>
              </a:lnSpc>
              <a:spcBef>
                <a:spcPts val="0"/>
              </a:spcBef>
              <a:buSzTx/>
              <a:buNone/>
              <a:defRPr sz="8800">
                <a:uFill>
                  <a:solidFill>
                    <a:srgbClr val="FFFFFF"/>
                  </a:solidFill>
                </a:uFill>
                <a:latin typeface="+mj-lt"/>
                <a:ea typeface="+mj-ea"/>
                <a:cs typeface="+mj-cs"/>
                <a:sym typeface="Helvetica"/>
              </a:defRPr>
            </a:pPr>
            <a:endParaRPr>
              <a:solidFill>
                <a:srgbClr val="000000"/>
              </a:solidFill>
              <a:uFill>
                <a:solidFill>
                  <a:srgbClr val="000000"/>
                </a:solidFill>
              </a:uFill>
            </a:endParaRPr>
          </a:p>
          <a:p>
            <a:pPr marL="0" marR="40639" indent="40639" algn="ctr" defTabSz="914400" rtl="1">
              <a:lnSpc>
                <a:spcPct val="90000"/>
              </a:lnSpc>
              <a:spcBef>
                <a:spcPts val="0"/>
              </a:spcBef>
              <a:buSzTx/>
              <a:buNone/>
              <a:defRPr sz="8800">
                <a:uFill>
                  <a:solidFill>
                    <a:srgbClr val="FFFFFF"/>
                  </a:solidFill>
                </a:uFill>
                <a:latin typeface="+mj-lt"/>
                <a:ea typeface="+mj-ea"/>
                <a:cs typeface="+mj-cs"/>
                <a:sym typeface="Helvetica"/>
              </a:defRPr>
            </a:pPr>
            <a:r>
              <a:t>خَلَقَ اللهُ الكون كلَّه</a:t>
            </a:r>
          </a:p>
          <a:p>
            <a:pPr marL="0" marR="40639" indent="40639" algn="ctr" defTabSz="914400" rtl="1">
              <a:lnSpc>
                <a:spcPct val="90000"/>
              </a:lnSpc>
              <a:spcBef>
                <a:spcPts val="0"/>
              </a:spcBef>
              <a:buSzTx/>
              <a:buNone/>
              <a:defRPr sz="8800">
                <a:uFill>
                  <a:solidFill>
                    <a:srgbClr val="FFFFFF"/>
                  </a:solidFill>
                </a:uFill>
                <a:latin typeface="+mj-lt"/>
                <a:ea typeface="+mj-ea"/>
                <a:cs typeface="+mj-cs"/>
                <a:sym typeface="Helvetica"/>
              </a:defRPr>
            </a:pPr>
            <a:r>
              <a:t>في ستَّة أيَّام حرفيَّة، </a:t>
            </a:r>
            <a:endParaRPr>
              <a:solidFill>
                <a:srgbClr val="000000"/>
              </a:solidFill>
              <a:uFill>
                <a:solidFill>
                  <a:srgbClr val="000000"/>
                </a:solidFill>
              </a:uFill>
            </a:endParaRPr>
          </a:p>
          <a:p>
            <a:pPr marL="0" marR="40639" indent="40639" algn="ctr" defTabSz="914400" rtl="1">
              <a:lnSpc>
                <a:spcPct val="90000"/>
              </a:lnSpc>
              <a:spcBef>
                <a:spcPts val="0"/>
              </a:spcBef>
              <a:buSzTx/>
              <a:buNone/>
              <a:defRPr sz="8800">
                <a:uFill>
                  <a:solidFill>
                    <a:srgbClr val="FFFFFF"/>
                  </a:solidFill>
                </a:uFill>
                <a:latin typeface="+mj-lt"/>
                <a:ea typeface="+mj-ea"/>
                <a:cs typeface="+mj-cs"/>
                <a:sym typeface="Helvetica"/>
              </a:defRPr>
            </a:pPr>
            <a:r>
              <a:t>حيث إنَّ مدَّة اليوم الواحد 24 ساعة.</a:t>
            </a:r>
          </a:p>
        </p:txBody>
      </p:sp>
    </p:spTree>
  </p:cSld>
  <p:clrMapOvr>
    <a:masterClrMapping/>
  </p:clrMapOvr>
  <p:transition xmlns:p14="http://schemas.microsoft.com/office/powerpoint/2010/main" spd="med" advClick="1"/>
</p:sld>
</file>

<file path=ppt/slides/slide1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680" name="Young-earth creation view (AiG, ICR, CRS, etc.)…"/>
          <p:cNvSpPr txBox="1"/>
          <p:nvPr>
            <p:ph type="body" idx="1"/>
          </p:nvPr>
        </p:nvSpPr>
        <p:spPr>
          <a:xfrm>
            <a:off x="2686571" y="2519771"/>
            <a:ext cx="19010858" cy="10470558"/>
          </a:xfrm>
          <a:prstGeom prst="rect">
            <a:avLst/>
          </a:prstGeom>
        </p:spPr>
        <p:txBody>
          <a:bodyPr/>
          <a:lstStyle/>
          <a:p>
            <a:pPr marL="662940" indent="-662940" algn="r" defTabSz="718184" rtl="1">
              <a:lnSpc>
                <a:spcPct val="99000"/>
              </a:lnSpc>
              <a:buSzPct val="75000"/>
              <a:buFont typeface="Zapf Dingbats"/>
              <a:buChar char="✦"/>
              <a:defRPr sz="5220">
                <a:effectLst/>
                <a:uFill>
                  <a:solidFill>
                    <a:srgbClr val="FFFFFF"/>
                  </a:solidFill>
                </a:uFill>
              </a:defRPr>
            </a:pPr>
            <a:r>
              <a:t>نظريَّة خلقيَّة الأرض الفتيَّة (الإجابات في سفر التكوين </a:t>
            </a:r>
            <a:r>
              <a:t>AiG</a:t>
            </a:r>
            <a:r>
              <a:t>، معهد بحوث الخلق </a:t>
            </a:r>
            <a:r>
              <a:t>ICR</a:t>
            </a:r>
            <a:r>
              <a:t>، جمعيَّة بحوث الخلق </a:t>
            </a:r>
            <a:r>
              <a:t>CRS</a:t>
            </a:r>
            <a:r>
              <a:t>، إلخ.)</a:t>
            </a:r>
          </a:p>
          <a:p>
            <a:pPr marL="662940" indent="-662940" algn="r" defTabSz="718184" rtl="1">
              <a:lnSpc>
                <a:spcPct val="99000"/>
              </a:lnSpc>
              <a:buSzPct val="75000"/>
              <a:buFont typeface="Zapf Dingbats"/>
              <a:buChar char="✦"/>
              <a:defRPr sz="5220">
                <a:solidFill>
                  <a:srgbClr val="FFFB00"/>
                </a:solidFill>
                <a:effectLst/>
                <a:uFill>
                  <a:solidFill>
                    <a:srgbClr val="FFFFFF"/>
                  </a:solidFill>
                </a:uFill>
              </a:defRPr>
            </a:pPr>
            <a:r>
              <a:t>نظريَّة الفجوة (الدمار / إعادة الإعمار) (سي آي سكوفيلد)</a:t>
            </a:r>
          </a:p>
          <a:p>
            <a:pPr marL="662940" indent="-662940" algn="r" defTabSz="718184" rtl="1">
              <a:lnSpc>
                <a:spcPct val="99000"/>
              </a:lnSpc>
              <a:buSzPct val="75000"/>
              <a:buFont typeface="Zapf Dingbats"/>
              <a:buChar char="✦"/>
              <a:defRPr sz="5220">
                <a:effectLst/>
                <a:uFill>
                  <a:solidFill>
                    <a:srgbClr val="FFFFFF"/>
                  </a:solidFill>
                </a:uFill>
              </a:defRPr>
            </a:pPr>
            <a:r>
              <a:t>نظريَّة فجوة-يوم-فجوة- يوم (جون لينوكس)</a:t>
            </a:r>
          </a:p>
          <a:p>
            <a:pPr marL="662940" indent="-662940" algn="r" defTabSz="718184" rtl="1">
              <a:lnSpc>
                <a:spcPct val="99000"/>
              </a:lnSpc>
              <a:buSzPct val="75000"/>
              <a:buFont typeface="Zapf Dingbats"/>
              <a:buChar char="✦"/>
              <a:defRPr sz="5220">
                <a:solidFill>
                  <a:srgbClr val="FFFB00"/>
                </a:solidFill>
                <a:effectLst/>
                <a:uFill>
                  <a:solidFill>
                    <a:srgbClr val="FFFFFF"/>
                  </a:solidFill>
                </a:uFill>
              </a:defRPr>
            </a:pPr>
            <a:r>
              <a:t>نظريَّة الفجوة وأرض الموعد (جون سيلهامر)</a:t>
            </a:r>
          </a:p>
          <a:p>
            <a:pPr marL="662940" indent="-662940" algn="r" defTabSz="718184" rtl="1">
              <a:lnSpc>
                <a:spcPct val="99000"/>
              </a:lnSpc>
              <a:buSzPct val="75000"/>
              <a:buFont typeface="Zapf Dingbats"/>
              <a:buChar char="✦"/>
              <a:defRPr sz="5220">
                <a:solidFill>
                  <a:srgbClr val="FFFB00"/>
                </a:solidFill>
                <a:effectLst/>
                <a:uFill>
                  <a:solidFill>
                    <a:srgbClr val="FFFFFF"/>
                  </a:solidFill>
                </a:uFill>
              </a:defRPr>
            </a:pPr>
            <a:r>
              <a:rPr>
                <a:solidFill>
                  <a:srgbClr val="FFFFFF"/>
                </a:solidFill>
              </a:rPr>
              <a:t>عرض الفجوة والأيَّام المتشابهة (سي جون كولينز)</a:t>
            </a:r>
          </a:p>
          <a:p>
            <a:pPr marL="662940" indent="-662940" algn="r" defTabSz="718184" rtl="1">
              <a:lnSpc>
                <a:spcPct val="99000"/>
              </a:lnSpc>
              <a:buSzPct val="75000"/>
              <a:buFont typeface="Zapf Dingbats"/>
              <a:buChar char="✦"/>
              <a:defRPr sz="5220">
                <a:solidFill>
                  <a:srgbClr val="FFFB00"/>
                </a:solidFill>
                <a:effectLst/>
                <a:uFill>
                  <a:solidFill>
                    <a:srgbClr val="FFFFFF"/>
                  </a:solidFill>
                </a:uFill>
              </a:defRPr>
            </a:pPr>
            <a:r>
              <a:t>نظريَّة اليوم الحقبيّ (هيو روس)</a:t>
            </a:r>
          </a:p>
          <a:p>
            <a:pPr marL="662940" indent="-662940" algn="r" defTabSz="718184" rtl="1">
              <a:lnSpc>
                <a:spcPct val="99000"/>
              </a:lnSpc>
              <a:buSzPct val="75000"/>
              <a:buFont typeface="Zapf Dingbats"/>
              <a:buChar char="✦"/>
              <a:defRPr sz="5220">
                <a:effectLst/>
                <a:uFill>
                  <a:solidFill>
                    <a:srgbClr val="FFFFFF"/>
                  </a:solidFill>
                </a:uFill>
              </a:defRPr>
            </a:pPr>
            <a:r>
              <a:t>نظريَّة يوم الوحي (جاي بي وايزمان)</a:t>
            </a:r>
          </a:p>
          <a:p>
            <a:pPr marL="662940" indent="-662940" algn="r" defTabSz="718184" rtl="1">
              <a:lnSpc>
                <a:spcPct val="99000"/>
              </a:lnSpc>
              <a:buSzPct val="75000"/>
              <a:buFont typeface="Zapf Dingbats"/>
              <a:buChar char="✦"/>
              <a:defRPr sz="5220">
                <a:solidFill>
                  <a:srgbClr val="FFFB00"/>
                </a:solidFill>
                <a:effectLst/>
                <a:uFill>
                  <a:solidFill>
                    <a:srgbClr val="FFFFFF"/>
                  </a:solidFill>
                </a:uFill>
              </a:defRPr>
            </a:pPr>
            <a:r>
              <a:t>نظريَّة الإطار (ميريديث كلاين وبروس والتكي)</a:t>
            </a:r>
          </a:p>
          <a:p>
            <a:pPr marL="662940" indent="-662940" algn="r" defTabSz="718184" rtl="1">
              <a:lnSpc>
                <a:spcPct val="99000"/>
              </a:lnSpc>
              <a:buSzPct val="75000"/>
              <a:buFont typeface="Zapf Dingbats"/>
              <a:buChar char="✦"/>
              <a:defRPr sz="5220">
                <a:solidFill>
                  <a:srgbClr val="FFFB00"/>
                </a:solidFill>
                <a:effectLst/>
                <a:uFill>
                  <a:solidFill>
                    <a:srgbClr val="FFFFFF"/>
                  </a:solidFill>
                </a:uFill>
              </a:defRPr>
            </a:pPr>
            <a:r>
              <a:rPr>
                <a:solidFill>
                  <a:srgbClr val="FFFFFF"/>
                </a:solidFill>
              </a:rPr>
              <a:t>نظريَّة الأسطورة (ليبراليُّون، بعض "الإنجيليِّين")</a:t>
            </a:r>
          </a:p>
          <a:p>
            <a:pPr marL="662940" indent="-662940" algn="r" defTabSz="718184" rtl="1">
              <a:lnSpc>
                <a:spcPct val="99000"/>
              </a:lnSpc>
              <a:buSzPct val="75000"/>
              <a:buFont typeface="Zapf Dingbats"/>
              <a:buChar char="✦"/>
              <a:defRPr sz="5220">
                <a:solidFill>
                  <a:srgbClr val="FFFB00"/>
                </a:solidFill>
                <a:effectLst/>
                <a:uFill>
                  <a:solidFill>
                    <a:srgbClr val="FFFFFF"/>
                  </a:solidFill>
                </a:uFill>
              </a:defRPr>
            </a:pPr>
            <a:r>
              <a:t>نظريَّة الهيكل/ الوظيفة الكونيّ/ة (جون والتون)</a:t>
            </a:r>
          </a:p>
        </p:txBody>
      </p:sp>
      <p:sp>
        <p:nvSpPr>
          <p:cNvPr id="4681" name="Various Views of Genesis 1"/>
          <p:cNvSpPr txBox="1"/>
          <p:nvPr/>
        </p:nvSpPr>
        <p:spPr>
          <a:xfrm>
            <a:off x="7459530" y="901224"/>
            <a:ext cx="9464947" cy="14233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sz="8000">
                <a:solidFill>
                  <a:srgbClr val="78E2F7"/>
                </a:solidFill>
                <a:latin typeface="+mj-lt"/>
                <a:ea typeface="+mj-ea"/>
                <a:cs typeface="+mj-cs"/>
                <a:sym typeface="Helvetica"/>
              </a:defRPr>
            </a:lvl1pPr>
          </a:lstStyle>
          <a:p>
            <a:pPr/>
            <a:r>
              <a:t>نظريَّات التكوين 1 المختلفة</a:t>
            </a:r>
          </a:p>
        </p:txBody>
      </p:sp>
      <p:sp>
        <p:nvSpPr>
          <p:cNvPr id="4682" name="Line"/>
          <p:cNvSpPr/>
          <p:nvPr/>
        </p:nvSpPr>
        <p:spPr>
          <a:xfrm>
            <a:off x="12666607" y="9579130"/>
            <a:ext cx="8573433" cy="1"/>
          </a:xfrm>
          <a:prstGeom prst="line">
            <a:avLst/>
          </a:prstGeom>
          <a:ln w="152400">
            <a:solidFill>
              <a:srgbClr val="FF2600"/>
            </a:solidFill>
          </a:ln>
        </p:spPr>
        <p:txBody>
          <a:bodyPr lIns="45718" tIns="45718" rIns="45718" bIns="45718"/>
          <a:lstStyle/>
          <a:p>
            <a:pPr/>
          </a:p>
        </p:txBody>
      </p:sp>
      <p:sp>
        <p:nvSpPr>
          <p:cNvPr id="4683" name="Line"/>
          <p:cNvSpPr/>
          <p:nvPr/>
        </p:nvSpPr>
        <p:spPr>
          <a:xfrm>
            <a:off x="10619327" y="10507887"/>
            <a:ext cx="10646114" cy="1"/>
          </a:xfrm>
          <a:prstGeom prst="line">
            <a:avLst/>
          </a:prstGeom>
          <a:ln w="152400">
            <a:solidFill>
              <a:srgbClr val="FF2600"/>
            </a:solidFill>
          </a:ln>
        </p:spPr>
        <p:txBody>
          <a:bodyPr lIns="45718" tIns="45718" rIns="45718" bIns="45718"/>
          <a:lstStyle/>
          <a:p>
            <a:pPr/>
          </a:p>
        </p:txBody>
      </p:sp>
      <p:sp>
        <p:nvSpPr>
          <p:cNvPr id="4684" name="Line"/>
          <p:cNvSpPr/>
          <p:nvPr/>
        </p:nvSpPr>
        <p:spPr>
          <a:xfrm>
            <a:off x="10138358" y="11462043"/>
            <a:ext cx="11088982" cy="1"/>
          </a:xfrm>
          <a:prstGeom prst="line">
            <a:avLst/>
          </a:prstGeom>
          <a:ln w="152400">
            <a:solidFill>
              <a:srgbClr val="FF2600"/>
            </a:solidFill>
          </a:ln>
        </p:spPr>
        <p:txBody>
          <a:bodyPr lIns="45718" tIns="45718" rIns="45718" bIns="45718"/>
          <a:lstStyle/>
          <a:p>
            <a:pPr/>
          </a:p>
        </p:txBody>
      </p:sp>
      <p:sp>
        <p:nvSpPr>
          <p:cNvPr id="4685" name="Line"/>
          <p:cNvSpPr/>
          <p:nvPr/>
        </p:nvSpPr>
        <p:spPr>
          <a:xfrm>
            <a:off x="11526742" y="5815276"/>
            <a:ext cx="9696180" cy="1"/>
          </a:xfrm>
          <a:prstGeom prst="line">
            <a:avLst/>
          </a:prstGeom>
          <a:ln w="152400">
            <a:solidFill>
              <a:srgbClr val="FF2600"/>
            </a:solidFill>
          </a:ln>
        </p:spPr>
        <p:txBody>
          <a:bodyPr lIns="45718" tIns="45718" rIns="45718" bIns="45718"/>
          <a:lstStyle/>
          <a:p>
            <a:pPr/>
          </a:p>
        </p:txBody>
      </p:sp>
      <p:sp>
        <p:nvSpPr>
          <p:cNvPr id="4686" name="Line"/>
          <p:cNvSpPr/>
          <p:nvPr/>
        </p:nvSpPr>
        <p:spPr>
          <a:xfrm>
            <a:off x="9655164" y="7666153"/>
            <a:ext cx="11554508" cy="1"/>
          </a:xfrm>
          <a:prstGeom prst="line">
            <a:avLst/>
          </a:prstGeom>
          <a:ln w="152400">
            <a:solidFill>
              <a:srgbClr val="FF2600"/>
            </a:solidFill>
          </a:ln>
        </p:spPr>
        <p:txBody>
          <a:bodyPr lIns="45718" tIns="45718" rIns="45718" bIns="45718"/>
          <a:lstStyle/>
          <a:p>
            <a:pPr/>
          </a:p>
        </p:txBody>
      </p:sp>
      <p:sp>
        <p:nvSpPr>
          <p:cNvPr id="4687" name="Line"/>
          <p:cNvSpPr/>
          <p:nvPr/>
        </p:nvSpPr>
        <p:spPr>
          <a:xfrm>
            <a:off x="13681642" y="8616743"/>
            <a:ext cx="7565142" cy="1"/>
          </a:xfrm>
          <a:prstGeom prst="line">
            <a:avLst/>
          </a:prstGeom>
          <a:ln w="152400">
            <a:solidFill>
              <a:srgbClr val="FF2600"/>
            </a:solidFill>
          </a:ln>
        </p:spPr>
        <p:txBody>
          <a:bodyPr lIns="45718" tIns="45718" rIns="45718" bIns="45718"/>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685"/>
                                        </p:tgtEl>
                                        <p:attrNameLst>
                                          <p:attrName>style.visibility</p:attrName>
                                        </p:attrNameLst>
                                      </p:cBhvr>
                                      <p:to>
                                        <p:strVal val="visible"/>
                                      </p:to>
                                    </p:set>
                                    <p:animEffect filter="wipe(left)" transition="in">
                                      <p:cBhvr>
                                        <p:cTn id="7" dur="500"/>
                                        <p:tgtEl>
                                          <p:spTgt spid="468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4686"/>
                                        </p:tgtEl>
                                        <p:attrNameLst>
                                          <p:attrName>style.visibility</p:attrName>
                                        </p:attrNameLst>
                                      </p:cBhvr>
                                      <p:to>
                                        <p:strVal val="visible"/>
                                      </p:to>
                                    </p:set>
                                    <p:animEffect filter="wipe(left)" transition="in">
                                      <p:cBhvr>
                                        <p:cTn id="12" dur="500"/>
                                        <p:tgtEl>
                                          <p:spTgt spid="4686"/>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4687"/>
                                        </p:tgtEl>
                                        <p:attrNameLst>
                                          <p:attrName>style.visibility</p:attrName>
                                        </p:attrNameLst>
                                      </p:cBhvr>
                                      <p:to>
                                        <p:strVal val="visible"/>
                                      </p:to>
                                    </p:set>
                                    <p:animEffect filter="wipe(left)" transition="in">
                                      <p:cBhvr>
                                        <p:cTn id="17" dur="500"/>
                                        <p:tgtEl>
                                          <p:spTgt spid="46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686" grpId="2"/>
      <p:bldP build="whole" bldLvl="1" animBg="1" rev="0" advAuto="0" spid="4687" grpId="3"/>
      <p:bldP build="whole" bldLvl="1" animBg="1" rev="0" advAuto="0" spid="4685" grpId="1"/>
    </p:bldLst>
  </p:timing>
</p:sld>
</file>

<file path=ppt/slides/slide1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691" name="image48.png" descr="image48.png"/>
          <p:cNvPicPr>
            <a:picLocks noChangeAspect="1"/>
          </p:cNvPicPr>
          <p:nvPr/>
        </p:nvPicPr>
        <p:blipFill>
          <a:blip r:embed="rId2">
            <a:extLst/>
          </a:blip>
          <a:stretch>
            <a:fillRect/>
          </a:stretch>
        </p:blipFill>
        <p:spPr>
          <a:xfrm>
            <a:off x="16340858" y="9918700"/>
            <a:ext cx="3263902" cy="3263900"/>
          </a:xfrm>
          <a:prstGeom prst="rect">
            <a:avLst/>
          </a:prstGeom>
          <a:ln w="12700">
            <a:miter lim="400000"/>
          </a:ln>
          <a:effectLst>
            <a:outerShdw sx="100000" sy="100000" kx="0" ky="0" algn="b" rotWithShape="0" blurRad="50800" dist="38100" dir="2700000">
              <a:srgbClr val="000000">
                <a:alpha val="40000"/>
              </a:srgbClr>
            </a:outerShdw>
          </a:effectLst>
        </p:spPr>
      </p:pic>
      <p:pic>
        <p:nvPicPr>
          <p:cNvPr id="4692" name="image49.png" descr="image49.png"/>
          <p:cNvPicPr>
            <a:picLocks noChangeAspect="1"/>
          </p:cNvPicPr>
          <p:nvPr/>
        </p:nvPicPr>
        <p:blipFill>
          <a:blip r:embed="rId3">
            <a:extLst/>
          </a:blip>
          <a:stretch>
            <a:fillRect/>
          </a:stretch>
        </p:blipFill>
        <p:spPr>
          <a:xfrm>
            <a:off x="3098845" y="9917745"/>
            <a:ext cx="3263903" cy="3263902"/>
          </a:xfrm>
          <a:prstGeom prst="rect">
            <a:avLst/>
          </a:prstGeom>
          <a:ln w="12700">
            <a:miter lim="400000"/>
          </a:ln>
          <a:effectLst>
            <a:outerShdw sx="100000" sy="100000" kx="0" ky="0" algn="b" rotWithShape="0" blurRad="50800" dist="38100" dir="2700000">
              <a:srgbClr val="000000">
                <a:alpha val="40000"/>
              </a:srgbClr>
            </a:outerShdw>
          </a:effectLst>
        </p:spPr>
      </p:pic>
      <p:pic>
        <p:nvPicPr>
          <p:cNvPr id="4693" name="image50.png" descr="image50.png"/>
          <p:cNvPicPr>
            <a:picLocks noChangeAspect="1"/>
          </p:cNvPicPr>
          <p:nvPr/>
        </p:nvPicPr>
        <p:blipFill>
          <a:blip r:embed="rId4">
            <a:extLst/>
          </a:blip>
          <a:stretch>
            <a:fillRect/>
          </a:stretch>
        </p:blipFill>
        <p:spPr>
          <a:xfrm>
            <a:off x="6379860" y="9918700"/>
            <a:ext cx="3263902" cy="3263900"/>
          </a:xfrm>
          <a:prstGeom prst="rect">
            <a:avLst/>
          </a:prstGeom>
          <a:ln w="12700">
            <a:miter lim="400000"/>
          </a:ln>
          <a:effectLst>
            <a:outerShdw sx="100000" sy="100000" kx="0" ky="0" algn="b" rotWithShape="0" blurRad="50800" dist="38100" dir="2700000">
              <a:srgbClr val="000000">
                <a:alpha val="40000"/>
              </a:srgbClr>
            </a:outerShdw>
          </a:effectLst>
        </p:spPr>
      </p:pic>
      <p:sp>
        <p:nvSpPr>
          <p:cNvPr id="4694" name="Day 2"/>
          <p:cNvSpPr txBox="1"/>
          <p:nvPr/>
        </p:nvSpPr>
        <p:spPr>
          <a:xfrm>
            <a:off x="6933105" y="8901545"/>
            <a:ext cx="2281451" cy="10599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914400" rtl="1">
              <a:defRPr spc="-355" sz="6400">
                <a:solidFill>
                  <a:srgbClr val="FFFFFF"/>
                </a:solidFill>
                <a:effectLst>
                  <a:outerShdw sx="100000" sy="100000" kx="0" ky="0" algn="b" rotWithShape="0" blurRad="38100" dist="38100" dir="2700000">
                    <a:srgbClr val="000000">
                      <a:alpha val="43137"/>
                    </a:srgbClr>
                  </a:outerShdw>
                </a:effectLst>
                <a:uFill>
                  <a:solidFill>
                    <a:srgbClr val="FFFFFF"/>
                  </a:solidFill>
                </a:uFill>
                <a:latin typeface="+mj-lt"/>
                <a:ea typeface="+mj-ea"/>
                <a:cs typeface="+mj-cs"/>
                <a:sym typeface="Helvetica"/>
              </a:defRPr>
            </a:lvl1pPr>
          </a:lstStyle>
          <a:p>
            <a:pPr/>
            <a:r>
              <a:t>اليوم 2</a:t>
            </a:r>
          </a:p>
        </p:txBody>
      </p:sp>
      <p:pic>
        <p:nvPicPr>
          <p:cNvPr id="4695" name="image51.png" descr="image51.png"/>
          <p:cNvPicPr>
            <a:picLocks noChangeAspect="1"/>
          </p:cNvPicPr>
          <p:nvPr/>
        </p:nvPicPr>
        <p:blipFill>
          <a:blip r:embed="rId5">
            <a:extLst/>
          </a:blip>
          <a:stretch>
            <a:fillRect/>
          </a:stretch>
        </p:blipFill>
        <p:spPr>
          <a:xfrm>
            <a:off x="9784914" y="9918700"/>
            <a:ext cx="3263902" cy="3263900"/>
          </a:xfrm>
          <a:prstGeom prst="rect">
            <a:avLst/>
          </a:prstGeom>
          <a:ln w="12700">
            <a:miter lim="400000"/>
          </a:ln>
          <a:effectLst>
            <a:outerShdw sx="100000" sy="100000" kx="0" ky="0" algn="b" rotWithShape="0" blurRad="50800" dist="38100" dir="2700000">
              <a:srgbClr val="000000">
                <a:alpha val="40000"/>
              </a:srgbClr>
            </a:outerShdw>
          </a:effectLst>
        </p:spPr>
      </p:pic>
      <p:pic>
        <p:nvPicPr>
          <p:cNvPr id="4696" name="image52.png" descr="image52.png"/>
          <p:cNvPicPr>
            <a:picLocks noChangeAspect="1"/>
          </p:cNvPicPr>
          <p:nvPr/>
        </p:nvPicPr>
        <p:blipFill>
          <a:blip r:embed="rId6">
            <a:extLst/>
          </a:blip>
          <a:stretch>
            <a:fillRect/>
          </a:stretch>
        </p:blipFill>
        <p:spPr>
          <a:xfrm>
            <a:off x="13064170" y="9918700"/>
            <a:ext cx="3263902" cy="3263900"/>
          </a:xfrm>
          <a:prstGeom prst="rect">
            <a:avLst/>
          </a:prstGeom>
          <a:ln w="12700">
            <a:miter lim="400000"/>
          </a:ln>
          <a:effectLst>
            <a:outerShdw sx="100000" sy="100000" kx="0" ky="0" algn="b" rotWithShape="0" blurRad="50800" dist="38100" dir="2700000">
              <a:srgbClr val="000000">
                <a:alpha val="40000"/>
              </a:srgbClr>
            </a:outerShdw>
          </a:effectLst>
        </p:spPr>
      </p:pic>
      <p:sp>
        <p:nvSpPr>
          <p:cNvPr id="4697" name="Day 3"/>
          <p:cNvSpPr txBox="1"/>
          <p:nvPr/>
        </p:nvSpPr>
        <p:spPr>
          <a:xfrm>
            <a:off x="10114930" y="8901545"/>
            <a:ext cx="2473745" cy="10599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914400" rtl="1">
              <a:defRPr spc="-355" sz="6400">
                <a:solidFill>
                  <a:srgbClr val="FFFFFF"/>
                </a:solidFill>
                <a:effectLst>
                  <a:outerShdw sx="100000" sy="100000" kx="0" ky="0" algn="b" rotWithShape="0" blurRad="38100" dist="38100" dir="2700000">
                    <a:srgbClr val="000000">
                      <a:alpha val="43137"/>
                    </a:srgbClr>
                  </a:outerShdw>
                </a:effectLst>
                <a:uFill>
                  <a:solidFill>
                    <a:srgbClr val="FFFFFF"/>
                  </a:solidFill>
                </a:uFill>
                <a:latin typeface="+mj-lt"/>
                <a:ea typeface="+mj-ea"/>
                <a:cs typeface="+mj-cs"/>
                <a:sym typeface="Helvetica"/>
              </a:defRPr>
            </a:lvl1pPr>
          </a:lstStyle>
          <a:p>
            <a:pPr/>
            <a:r>
              <a:t>اليوم 3</a:t>
            </a:r>
          </a:p>
        </p:txBody>
      </p:sp>
      <p:sp>
        <p:nvSpPr>
          <p:cNvPr id="4698" name="Day 4"/>
          <p:cNvSpPr txBox="1"/>
          <p:nvPr/>
        </p:nvSpPr>
        <p:spPr>
          <a:xfrm>
            <a:off x="13489049" y="8901545"/>
            <a:ext cx="2219005" cy="10599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914400" rtl="1">
              <a:defRPr spc="-265" sz="6400">
                <a:solidFill>
                  <a:srgbClr val="FFFFFF"/>
                </a:solidFill>
                <a:effectLst>
                  <a:outerShdw sx="100000" sy="100000" kx="0" ky="0" algn="b" rotWithShape="0" blurRad="38100" dist="38100" dir="2700000">
                    <a:srgbClr val="000000">
                      <a:alpha val="43137"/>
                    </a:srgbClr>
                  </a:outerShdw>
                </a:effectLst>
                <a:uFill>
                  <a:solidFill>
                    <a:srgbClr val="FFFFFF"/>
                  </a:solidFill>
                </a:uFill>
                <a:latin typeface="+mj-lt"/>
                <a:ea typeface="+mj-ea"/>
                <a:cs typeface="+mj-cs"/>
                <a:sym typeface="Helvetica"/>
              </a:defRPr>
            </a:lvl1pPr>
          </a:lstStyle>
          <a:p>
            <a:pPr/>
            <a:r>
              <a:t>اليوم 4</a:t>
            </a:r>
          </a:p>
        </p:txBody>
      </p:sp>
      <p:sp>
        <p:nvSpPr>
          <p:cNvPr id="4699" name="Day 5"/>
          <p:cNvSpPr txBox="1"/>
          <p:nvPr/>
        </p:nvSpPr>
        <p:spPr>
          <a:xfrm>
            <a:off x="16799241" y="8901545"/>
            <a:ext cx="2156574" cy="10599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defTabSz="914400" rtl="1">
              <a:defRPr spc="-355" sz="6400">
                <a:solidFill>
                  <a:srgbClr val="FFFFFF"/>
                </a:solidFill>
                <a:effectLst>
                  <a:outerShdw sx="100000" sy="100000" kx="0" ky="0" algn="b" rotWithShape="0" blurRad="38100" dist="38100" dir="2700000">
                    <a:srgbClr val="000000">
                      <a:alpha val="43137"/>
                    </a:srgbClr>
                  </a:outerShdw>
                </a:effectLst>
                <a:uFill>
                  <a:solidFill>
                    <a:srgbClr val="FFFFFF"/>
                  </a:solidFill>
                </a:uFill>
                <a:latin typeface="+mj-lt"/>
                <a:ea typeface="+mj-ea"/>
                <a:cs typeface="+mj-cs"/>
                <a:sym typeface="Helvetica"/>
              </a:defRPr>
            </a:pPr>
            <a:r>
              <a:t>اليوم  </a:t>
            </a:r>
            <a:r>
              <a:rPr spc="-265"/>
              <a:t>5</a:t>
            </a:r>
          </a:p>
        </p:txBody>
      </p:sp>
      <p:pic>
        <p:nvPicPr>
          <p:cNvPr id="4700" name="image53.png" descr="image53.png"/>
          <p:cNvPicPr>
            <a:picLocks noChangeAspect="1"/>
          </p:cNvPicPr>
          <p:nvPr/>
        </p:nvPicPr>
        <p:blipFill>
          <a:blip r:embed="rId7">
            <a:extLst/>
          </a:blip>
          <a:stretch>
            <a:fillRect/>
          </a:stretch>
        </p:blipFill>
        <p:spPr>
          <a:xfrm>
            <a:off x="19723329" y="9918700"/>
            <a:ext cx="3263902" cy="3263900"/>
          </a:xfrm>
          <a:prstGeom prst="rect">
            <a:avLst/>
          </a:prstGeom>
          <a:ln w="12700">
            <a:miter lim="400000"/>
          </a:ln>
          <a:effectLst>
            <a:outerShdw sx="100000" sy="100000" kx="0" ky="0" algn="b" rotWithShape="0" blurRad="50800" dist="38100" dir="2700000">
              <a:srgbClr val="000000">
                <a:alpha val="40000"/>
              </a:srgbClr>
            </a:outerShdw>
          </a:effectLst>
        </p:spPr>
      </p:pic>
      <p:sp>
        <p:nvSpPr>
          <p:cNvPr id="4701" name="Day 6"/>
          <p:cNvSpPr txBox="1"/>
          <p:nvPr/>
        </p:nvSpPr>
        <p:spPr>
          <a:xfrm>
            <a:off x="20237564" y="8901545"/>
            <a:ext cx="2281452" cy="10599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defTabSz="914400" rtl="1">
              <a:defRPr spc="-355" sz="6400">
                <a:solidFill>
                  <a:srgbClr val="FFFFFF"/>
                </a:solidFill>
                <a:effectLst>
                  <a:outerShdw sx="100000" sy="100000" kx="0" ky="0" algn="b" rotWithShape="0" blurRad="38100" dist="38100" dir="2700000">
                    <a:srgbClr val="000000">
                      <a:alpha val="43137"/>
                    </a:srgbClr>
                  </a:outerShdw>
                </a:effectLst>
                <a:uFill>
                  <a:solidFill>
                    <a:srgbClr val="FFFFFF"/>
                  </a:solidFill>
                </a:uFill>
                <a:latin typeface="+mj-lt"/>
                <a:ea typeface="+mj-ea"/>
                <a:cs typeface="+mj-cs"/>
                <a:sym typeface="Helvetica"/>
              </a:defRPr>
            </a:pPr>
            <a:r>
              <a:t>اليوم  </a:t>
            </a:r>
            <a:r>
              <a:rPr spc="-265"/>
              <a:t>6</a:t>
            </a:r>
          </a:p>
        </p:txBody>
      </p:sp>
      <p:sp>
        <p:nvSpPr>
          <p:cNvPr id="4702" name="Day 1"/>
          <p:cNvSpPr txBox="1"/>
          <p:nvPr/>
        </p:nvSpPr>
        <p:spPr>
          <a:xfrm>
            <a:off x="3101806" y="8901545"/>
            <a:ext cx="3263902" cy="10599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914400" rtl="1">
              <a:defRPr spc="-355" sz="6400">
                <a:solidFill>
                  <a:srgbClr val="FFFFFF"/>
                </a:solidFill>
                <a:effectLst>
                  <a:outerShdw sx="100000" sy="100000" kx="0" ky="0" algn="b" rotWithShape="0" blurRad="38100" dist="38100" dir="2700000">
                    <a:srgbClr val="000000">
                      <a:alpha val="43137"/>
                    </a:srgbClr>
                  </a:outerShdw>
                </a:effectLst>
                <a:uFill>
                  <a:solidFill>
                    <a:srgbClr val="FFFFFF"/>
                  </a:solidFill>
                </a:uFill>
                <a:latin typeface="+mj-lt"/>
                <a:ea typeface="+mj-ea"/>
                <a:cs typeface="+mj-cs"/>
                <a:sym typeface="Helvetica"/>
              </a:defRPr>
            </a:lvl1pPr>
          </a:lstStyle>
          <a:p>
            <a:pPr/>
            <a:r>
              <a:t>اليوم 1</a:t>
            </a:r>
          </a:p>
        </p:txBody>
      </p:sp>
      <p:grpSp>
        <p:nvGrpSpPr>
          <p:cNvPr id="4706" name="Group"/>
          <p:cNvGrpSpPr/>
          <p:nvPr/>
        </p:nvGrpSpPr>
        <p:grpSpPr>
          <a:xfrm>
            <a:off x="4083992" y="2949044"/>
            <a:ext cx="16274352" cy="6036231"/>
            <a:chOff x="0" y="0"/>
            <a:chExt cx="16274351" cy="6036230"/>
          </a:xfrm>
        </p:grpSpPr>
        <p:sp>
          <p:nvSpPr>
            <p:cNvPr id="4703" name="Line"/>
            <p:cNvSpPr/>
            <p:nvPr/>
          </p:nvSpPr>
          <p:spPr>
            <a:xfrm flipH="1">
              <a:off x="0" y="1767686"/>
              <a:ext cx="4722291" cy="4268545"/>
            </a:xfrm>
            <a:prstGeom prst="line">
              <a:avLst/>
            </a:prstGeom>
            <a:noFill/>
            <a:ln w="101600" cap="flat">
              <a:solidFill>
                <a:srgbClr val="00FDFF"/>
              </a:solidFill>
              <a:prstDash val="solid"/>
              <a:round/>
              <a:tailEnd type="triangle" w="med" len="med"/>
            </a:ln>
            <a:effectLst/>
          </p:spPr>
          <p:txBody>
            <a:bodyPr wrap="square" lIns="45718" tIns="45718" rIns="45718" bIns="45718" numCol="1" anchor="t">
              <a:noAutofit/>
            </a:bodyPr>
            <a:lstStyle/>
            <a:p>
              <a:pPr/>
            </a:p>
          </p:txBody>
        </p:sp>
        <p:sp>
          <p:nvSpPr>
            <p:cNvPr id="4704" name="Rectangle"/>
            <p:cNvSpPr/>
            <p:nvPr/>
          </p:nvSpPr>
          <p:spPr>
            <a:xfrm>
              <a:off x="4592247" y="0"/>
              <a:ext cx="11682105" cy="1928028"/>
            </a:xfrm>
            <a:prstGeom prst="rect">
              <a:avLst/>
            </a:prstGeom>
            <a:blipFill rotWithShape="1">
              <a:blip r:embed="rId8"/>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705" name="gap theory?"/>
            <p:cNvSpPr txBox="1"/>
            <p:nvPr/>
          </p:nvSpPr>
          <p:spPr>
            <a:xfrm>
              <a:off x="4819881" y="492576"/>
              <a:ext cx="11226838" cy="9578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defTabSz="914400" rtl="1">
                <a:lnSpc>
                  <a:spcPct val="80000"/>
                </a:lnSpc>
                <a:defRPr sz="6400">
                  <a:effectLst>
                    <a:outerShdw sx="100000" sy="100000" kx="0" ky="0" algn="b" rotWithShape="0" blurRad="38100" dist="38100" dir="2700000">
                      <a:srgbClr val="000000">
                        <a:alpha val="43137"/>
                      </a:srgbClr>
                    </a:outerShdw>
                  </a:effectLst>
                  <a:uFill>
                    <a:solidFill>
                      <a:srgbClr val="FFFFFF"/>
                    </a:solidFill>
                  </a:uFill>
                  <a:latin typeface="Calibri"/>
                  <a:ea typeface="Calibri"/>
                  <a:cs typeface="Calibri"/>
                  <a:sym typeface="Calibri"/>
                </a:defRPr>
              </a:lvl1pPr>
            </a:lstStyle>
            <a:p>
              <a:pPr/>
              <a:r>
                <a:t>نظريَّة الفجوة؟</a:t>
              </a:r>
            </a:p>
          </p:txBody>
        </p:sp>
      </p:grpSp>
      <p:grpSp>
        <p:nvGrpSpPr>
          <p:cNvPr id="4715" name="Group"/>
          <p:cNvGrpSpPr/>
          <p:nvPr/>
        </p:nvGrpSpPr>
        <p:grpSpPr>
          <a:xfrm>
            <a:off x="5746640" y="5013323"/>
            <a:ext cx="17145043" cy="4003036"/>
            <a:chOff x="1" y="0"/>
            <a:chExt cx="17145041" cy="4003034"/>
          </a:xfrm>
        </p:grpSpPr>
        <p:sp>
          <p:nvSpPr>
            <p:cNvPr id="4707" name="Line"/>
            <p:cNvSpPr/>
            <p:nvPr/>
          </p:nvSpPr>
          <p:spPr>
            <a:xfrm flipH="1">
              <a:off x="1" y="2679072"/>
              <a:ext cx="3218809" cy="1323963"/>
            </a:xfrm>
            <a:prstGeom prst="line">
              <a:avLst/>
            </a:prstGeom>
            <a:noFill/>
            <a:ln w="101600" cap="flat">
              <a:solidFill>
                <a:srgbClr val="EC9E41"/>
              </a:solidFill>
              <a:prstDash val="solid"/>
              <a:round/>
              <a:tailEnd type="triangle" w="med" len="med"/>
            </a:ln>
            <a:effectLst/>
          </p:spPr>
          <p:txBody>
            <a:bodyPr wrap="square" lIns="45718" tIns="45718" rIns="45718" bIns="45718" numCol="1" anchor="t">
              <a:noAutofit/>
            </a:bodyPr>
            <a:lstStyle/>
            <a:p>
              <a:pPr/>
            </a:p>
          </p:txBody>
        </p:sp>
        <p:sp>
          <p:nvSpPr>
            <p:cNvPr id="4708" name="Line"/>
            <p:cNvSpPr/>
            <p:nvPr/>
          </p:nvSpPr>
          <p:spPr>
            <a:xfrm flipH="1">
              <a:off x="2440704" y="2787626"/>
              <a:ext cx="1569515" cy="1123648"/>
            </a:xfrm>
            <a:prstGeom prst="line">
              <a:avLst/>
            </a:prstGeom>
            <a:noFill/>
            <a:ln w="101600" cap="flat">
              <a:solidFill>
                <a:srgbClr val="EC9E41"/>
              </a:solidFill>
              <a:prstDash val="solid"/>
              <a:round/>
              <a:tailEnd type="triangle" w="med" len="med"/>
            </a:ln>
            <a:effectLst/>
          </p:spPr>
          <p:txBody>
            <a:bodyPr wrap="square" lIns="45718" tIns="45718" rIns="45718" bIns="45718" numCol="1" anchor="t">
              <a:noAutofit/>
            </a:bodyPr>
            <a:lstStyle/>
            <a:p>
              <a:pPr/>
            </a:p>
          </p:txBody>
        </p:sp>
        <p:sp>
          <p:nvSpPr>
            <p:cNvPr id="4709" name="Line"/>
            <p:cNvSpPr/>
            <p:nvPr/>
          </p:nvSpPr>
          <p:spPr>
            <a:xfrm>
              <a:off x="5784722" y="2718238"/>
              <a:ext cx="1" cy="1221939"/>
            </a:xfrm>
            <a:prstGeom prst="line">
              <a:avLst/>
            </a:prstGeom>
            <a:noFill/>
            <a:ln w="101600" cap="flat">
              <a:solidFill>
                <a:srgbClr val="EC9E41"/>
              </a:solidFill>
              <a:prstDash val="solid"/>
              <a:round/>
              <a:tailEnd type="triangle" w="med" len="med"/>
            </a:ln>
            <a:effectLst/>
          </p:spPr>
          <p:txBody>
            <a:bodyPr wrap="square" lIns="45718" tIns="45718" rIns="45718" bIns="45718" numCol="1" anchor="t">
              <a:noAutofit/>
            </a:bodyPr>
            <a:lstStyle/>
            <a:p>
              <a:pPr/>
            </a:p>
          </p:txBody>
        </p:sp>
        <p:sp>
          <p:nvSpPr>
            <p:cNvPr id="4710" name="Line"/>
            <p:cNvSpPr/>
            <p:nvPr/>
          </p:nvSpPr>
          <p:spPr>
            <a:xfrm>
              <a:off x="9069222" y="2709042"/>
              <a:ext cx="1" cy="1240331"/>
            </a:xfrm>
            <a:prstGeom prst="line">
              <a:avLst/>
            </a:prstGeom>
            <a:noFill/>
            <a:ln w="101600" cap="flat">
              <a:solidFill>
                <a:srgbClr val="EC9E41"/>
              </a:solidFill>
              <a:prstDash val="solid"/>
              <a:round/>
              <a:tailEnd type="triangle" w="med" len="med"/>
            </a:ln>
            <a:effectLst/>
          </p:spPr>
          <p:txBody>
            <a:bodyPr wrap="square" lIns="45718" tIns="45718" rIns="45718" bIns="45718" numCol="1" anchor="t">
              <a:noAutofit/>
            </a:bodyPr>
            <a:lstStyle/>
            <a:p>
              <a:pPr/>
            </a:p>
          </p:txBody>
        </p:sp>
        <p:sp>
          <p:nvSpPr>
            <p:cNvPr id="4711" name="Line"/>
            <p:cNvSpPr/>
            <p:nvPr/>
          </p:nvSpPr>
          <p:spPr>
            <a:xfrm>
              <a:off x="12413238" y="2756339"/>
              <a:ext cx="1" cy="1145738"/>
            </a:xfrm>
            <a:prstGeom prst="line">
              <a:avLst/>
            </a:prstGeom>
            <a:noFill/>
            <a:ln w="101600" cap="flat">
              <a:solidFill>
                <a:srgbClr val="EC9E41"/>
              </a:solidFill>
              <a:prstDash val="solid"/>
              <a:round/>
              <a:tailEnd type="triangle" w="med" len="med"/>
            </a:ln>
            <a:effectLst/>
          </p:spPr>
          <p:txBody>
            <a:bodyPr wrap="square" lIns="45718" tIns="45718" rIns="45718" bIns="45718" numCol="1" anchor="t">
              <a:noAutofit/>
            </a:bodyPr>
            <a:lstStyle/>
            <a:p>
              <a:pPr/>
            </a:p>
          </p:txBody>
        </p:sp>
        <p:sp>
          <p:nvSpPr>
            <p:cNvPr id="4712" name="Line"/>
            <p:cNvSpPr/>
            <p:nvPr/>
          </p:nvSpPr>
          <p:spPr>
            <a:xfrm>
              <a:off x="15797880" y="2810206"/>
              <a:ext cx="1" cy="1145738"/>
            </a:xfrm>
            <a:prstGeom prst="line">
              <a:avLst/>
            </a:prstGeom>
            <a:noFill/>
            <a:ln w="101600" cap="flat">
              <a:solidFill>
                <a:srgbClr val="EC9E41"/>
              </a:solidFill>
              <a:prstDash val="solid"/>
              <a:round/>
              <a:tailEnd type="triangle" w="med" len="med"/>
            </a:ln>
            <a:effectLst/>
          </p:spPr>
          <p:txBody>
            <a:bodyPr wrap="square" lIns="45718" tIns="45718" rIns="45718" bIns="45718" numCol="1" anchor="t">
              <a:noAutofit/>
            </a:bodyPr>
            <a:lstStyle/>
            <a:p>
              <a:pPr/>
            </a:p>
          </p:txBody>
        </p:sp>
        <p:sp>
          <p:nvSpPr>
            <p:cNvPr id="4713" name="Rectangle"/>
            <p:cNvSpPr/>
            <p:nvPr/>
          </p:nvSpPr>
          <p:spPr>
            <a:xfrm>
              <a:off x="2896117" y="-1"/>
              <a:ext cx="14248926" cy="2952754"/>
            </a:xfrm>
            <a:prstGeom prst="rect">
              <a:avLst/>
            </a:prstGeom>
            <a:blipFill rotWithShape="1">
              <a:blip r:embed="rId9"/>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714" name="day-age view?"/>
            <p:cNvSpPr txBox="1"/>
            <p:nvPr/>
          </p:nvSpPr>
          <p:spPr>
            <a:xfrm>
              <a:off x="3171950" y="257175"/>
              <a:ext cx="13695715" cy="912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914400" rtl="1">
                <a:lnSpc>
                  <a:spcPct val="90000"/>
                </a:lnSpc>
                <a:defRPr sz="6400">
                  <a:effectLst>
                    <a:outerShdw sx="100000" sy="100000" kx="0" ky="0" algn="b" rotWithShape="0" blurRad="38100" dist="38100" dir="2700000">
                      <a:srgbClr val="000000">
                        <a:alpha val="43137"/>
                      </a:srgbClr>
                    </a:outerShdw>
                  </a:effectLst>
                  <a:uFill>
                    <a:solidFill>
                      <a:srgbClr val="FFFFFF"/>
                    </a:solidFill>
                  </a:uFill>
                  <a:latin typeface="Calibri"/>
                  <a:ea typeface="Calibri"/>
                  <a:cs typeface="Calibri"/>
                  <a:sym typeface="Calibri"/>
                </a:defRPr>
              </a:lvl1pPr>
            </a:lstStyle>
            <a:p>
              <a:pPr/>
              <a:r>
                <a:t>نظريَّة اليوم الحقبيّ؟</a:t>
              </a:r>
            </a:p>
          </p:txBody>
        </p:sp>
      </p:grpSp>
      <p:grpSp>
        <p:nvGrpSpPr>
          <p:cNvPr id="4724" name="Group"/>
          <p:cNvGrpSpPr/>
          <p:nvPr/>
        </p:nvGrpSpPr>
        <p:grpSpPr>
          <a:xfrm>
            <a:off x="6237368" y="6523355"/>
            <a:ext cx="16658342" cy="3482382"/>
            <a:chOff x="0" y="0"/>
            <a:chExt cx="16658341" cy="3482380"/>
          </a:xfrm>
        </p:grpSpPr>
        <p:sp>
          <p:nvSpPr>
            <p:cNvPr id="4716" name="Line"/>
            <p:cNvSpPr/>
            <p:nvPr/>
          </p:nvSpPr>
          <p:spPr>
            <a:xfrm>
              <a:off x="22766" y="2834224"/>
              <a:ext cx="2" cy="644477"/>
            </a:xfrm>
            <a:prstGeom prst="line">
              <a:avLst/>
            </a:prstGeom>
            <a:noFill/>
            <a:ln w="101600" cap="flat">
              <a:solidFill>
                <a:srgbClr val="FFFB01"/>
              </a:solidFill>
              <a:prstDash val="solid"/>
              <a:round/>
              <a:tailEnd type="triangle" w="med" len="med"/>
            </a:ln>
            <a:effectLst/>
          </p:spPr>
          <p:txBody>
            <a:bodyPr wrap="square" lIns="45718" tIns="45718" rIns="45718" bIns="45718" numCol="1" anchor="t">
              <a:noAutofit/>
            </a:bodyPr>
            <a:lstStyle/>
            <a:p>
              <a:pPr/>
            </a:p>
          </p:txBody>
        </p:sp>
        <p:sp>
          <p:nvSpPr>
            <p:cNvPr id="4717" name="Line"/>
            <p:cNvSpPr/>
            <p:nvPr/>
          </p:nvSpPr>
          <p:spPr>
            <a:xfrm flipH="1">
              <a:off x="3447313" y="1272354"/>
              <a:ext cx="2" cy="2210027"/>
            </a:xfrm>
            <a:prstGeom prst="line">
              <a:avLst/>
            </a:prstGeom>
            <a:noFill/>
            <a:ln w="101600" cap="flat">
              <a:solidFill>
                <a:srgbClr val="FFFB01"/>
              </a:solidFill>
              <a:prstDash val="solid"/>
              <a:round/>
              <a:tailEnd type="triangle" w="med" len="med"/>
            </a:ln>
            <a:effectLst/>
          </p:spPr>
          <p:txBody>
            <a:bodyPr wrap="square" lIns="45718" tIns="45718" rIns="45718" bIns="45718" numCol="1" anchor="t">
              <a:noAutofit/>
            </a:bodyPr>
            <a:lstStyle/>
            <a:p>
              <a:pPr/>
            </a:p>
          </p:txBody>
        </p:sp>
        <p:sp>
          <p:nvSpPr>
            <p:cNvPr id="4718" name="Line"/>
            <p:cNvSpPr/>
            <p:nvPr/>
          </p:nvSpPr>
          <p:spPr>
            <a:xfrm>
              <a:off x="6738083" y="1269750"/>
              <a:ext cx="2" cy="2208952"/>
            </a:xfrm>
            <a:prstGeom prst="line">
              <a:avLst/>
            </a:prstGeom>
            <a:noFill/>
            <a:ln w="101600" cap="flat">
              <a:solidFill>
                <a:srgbClr val="FFFB01"/>
              </a:solidFill>
              <a:prstDash val="solid"/>
              <a:round/>
              <a:tailEnd type="triangle" w="med" len="med"/>
            </a:ln>
            <a:effectLst/>
          </p:spPr>
          <p:txBody>
            <a:bodyPr wrap="square" lIns="45718" tIns="45718" rIns="45718" bIns="45718" numCol="1" anchor="t">
              <a:noAutofit/>
            </a:bodyPr>
            <a:lstStyle/>
            <a:p>
              <a:pPr/>
            </a:p>
          </p:txBody>
        </p:sp>
        <p:sp>
          <p:nvSpPr>
            <p:cNvPr id="4719" name="Line"/>
            <p:cNvSpPr/>
            <p:nvPr/>
          </p:nvSpPr>
          <p:spPr>
            <a:xfrm>
              <a:off x="10028853" y="1273255"/>
              <a:ext cx="2" cy="2205447"/>
            </a:xfrm>
            <a:prstGeom prst="line">
              <a:avLst/>
            </a:prstGeom>
            <a:noFill/>
            <a:ln w="101600" cap="flat">
              <a:solidFill>
                <a:srgbClr val="FFFB01"/>
              </a:solidFill>
              <a:prstDash val="solid"/>
              <a:round/>
              <a:tailEnd type="triangle" w="med" len="med"/>
            </a:ln>
            <a:effectLst/>
          </p:spPr>
          <p:txBody>
            <a:bodyPr wrap="square" lIns="45718" tIns="45718" rIns="45718" bIns="45718" numCol="1" anchor="t">
              <a:noAutofit/>
            </a:bodyPr>
            <a:lstStyle/>
            <a:p>
              <a:pPr/>
            </a:p>
          </p:txBody>
        </p:sp>
        <p:sp>
          <p:nvSpPr>
            <p:cNvPr id="4720" name="Line"/>
            <p:cNvSpPr/>
            <p:nvPr/>
          </p:nvSpPr>
          <p:spPr>
            <a:xfrm>
              <a:off x="13319623" y="1269751"/>
              <a:ext cx="2" cy="2208950"/>
            </a:xfrm>
            <a:prstGeom prst="line">
              <a:avLst/>
            </a:prstGeom>
            <a:noFill/>
            <a:ln w="101600" cap="flat">
              <a:solidFill>
                <a:srgbClr val="FFFB01"/>
              </a:solidFill>
              <a:prstDash val="solid"/>
              <a:round/>
              <a:tailEnd type="triangle" w="med" len="med"/>
            </a:ln>
            <a:effectLst/>
          </p:spPr>
          <p:txBody>
            <a:bodyPr wrap="square" lIns="45718" tIns="45718" rIns="45718" bIns="45718" numCol="1" anchor="t">
              <a:noAutofit/>
            </a:bodyPr>
            <a:lstStyle/>
            <a:p>
              <a:pPr/>
            </a:p>
          </p:txBody>
        </p:sp>
        <p:sp>
          <p:nvSpPr>
            <p:cNvPr id="4721" name="Rectangle"/>
            <p:cNvSpPr/>
            <p:nvPr/>
          </p:nvSpPr>
          <p:spPr>
            <a:xfrm>
              <a:off x="2396712" y="-1"/>
              <a:ext cx="14261630" cy="1437697"/>
            </a:xfrm>
            <a:prstGeom prst="rect">
              <a:avLst/>
            </a:prstGeom>
            <a:blipFill rotWithShape="1">
              <a:blip r:embed="rId10"/>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722" name="day-gap-day view?"/>
            <p:cNvSpPr txBox="1"/>
            <p:nvPr/>
          </p:nvSpPr>
          <p:spPr>
            <a:xfrm>
              <a:off x="2660618" y="261646"/>
              <a:ext cx="13695717" cy="9128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914400" rtl="1">
                <a:lnSpc>
                  <a:spcPct val="90000"/>
                </a:lnSpc>
                <a:defRPr sz="6400">
                  <a:effectLst>
                    <a:outerShdw sx="100000" sy="100000" kx="0" ky="0" algn="b" rotWithShape="0" blurRad="38100" dist="38100" dir="2700000">
                      <a:srgbClr val="000000">
                        <a:alpha val="43137"/>
                      </a:srgbClr>
                    </a:outerShdw>
                  </a:effectLst>
                  <a:uFill>
                    <a:solidFill>
                      <a:srgbClr val="FFFFFF"/>
                    </a:solidFill>
                  </a:uFill>
                  <a:latin typeface="Calibri"/>
                  <a:ea typeface="Calibri"/>
                  <a:cs typeface="Calibri"/>
                  <a:sym typeface="Calibri"/>
                </a:defRPr>
              </a:lvl1pPr>
            </a:lstStyle>
            <a:p>
              <a:pPr/>
              <a:r>
                <a:t>نظريَّة يوم-فجوة-يوم؟</a:t>
              </a:r>
            </a:p>
          </p:txBody>
        </p:sp>
        <p:sp>
          <p:nvSpPr>
            <p:cNvPr id="4723" name="Line"/>
            <p:cNvSpPr/>
            <p:nvPr/>
          </p:nvSpPr>
          <p:spPr>
            <a:xfrm flipV="1">
              <a:off x="0" y="1277497"/>
              <a:ext cx="3005776" cy="1588510"/>
            </a:xfrm>
            <a:prstGeom prst="line">
              <a:avLst/>
            </a:prstGeom>
            <a:noFill/>
            <a:ln w="101600" cap="flat">
              <a:solidFill>
                <a:srgbClr val="FFFB01"/>
              </a:solidFill>
              <a:prstDash val="solid"/>
              <a:miter lim="400000"/>
            </a:ln>
            <a:effectLst/>
          </p:spPr>
          <p:txBody>
            <a:bodyPr wrap="square" lIns="45718" tIns="45718" rIns="45718" bIns="45718" numCol="1" anchor="t">
              <a:noAutofit/>
            </a:bodyPr>
            <a:lstStyle/>
            <a:p>
              <a:pPr/>
            </a:p>
          </p:txBody>
        </p:sp>
      </p:grpSp>
      <p:sp>
        <p:nvSpPr>
          <p:cNvPr id="4725" name="Where do you fit millions of years?"/>
          <p:cNvSpPr txBox="1"/>
          <p:nvPr>
            <p:ph type="title" idx="4294967295"/>
          </p:nvPr>
        </p:nvSpPr>
        <p:spPr>
          <a:xfrm>
            <a:off x="1501444" y="803315"/>
            <a:ext cx="21381112" cy="1391603"/>
          </a:xfrm>
          <a:prstGeom prst="rect">
            <a:avLst/>
          </a:prstGeom>
        </p:spPr>
        <p:txBody>
          <a:bodyPr lIns="0" tIns="0" rIns="0" bIns="0">
            <a:noAutofit/>
          </a:bodyPr>
          <a:lstStyle>
            <a:lvl1pPr rtl="1">
              <a:defRPr sz="9600">
                <a:solidFill>
                  <a:srgbClr val="FFCD8A"/>
                </a:solidFill>
                <a:latin typeface="+mj-lt"/>
                <a:ea typeface="+mj-ea"/>
                <a:cs typeface="+mj-cs"/>
                <a:sym typeface="Helvetica"/>
              </a:defRPr>
            </a:lvl1pPr>
          </a:lstStyle>
          <a:p>
            <a:pPr/>
            <a:r>
              <a:t>أين توافِق ملايين السنين؟</a:t>
            </a:r>
          </a:p>
        </p:txBody>
      </p:sp>
      <p:pic>
        <p:nvPicPr>
          <p:cNvPr id="4726" name="X--red stretched thin &amp; wide.png" descr="X--red stretched thin &amp; wide.png"/>
          <p:cNvPicPr>
            <a:picLocks noChangeAspect="1"/>
          </p:cNvPicPr>
          <p:nvPr/>
        </p:nvPicPr>
        <p:blipFill>
          <a:blip r:embed="rId11">
            <a:extLst/>
          </a:blip>
          <a:stretch>
            <a:fillRect/>
          </a:stretch>
        </p:blipFill>
        <p:spPr>
          <a:xfrm>
            <a:off x="8825469" y="5188499"/>
            <a:ext cx="13897565" cy="2577121"/>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726"/>
                                        </p:tgtEl>
                                        <p:attrNameLst>
                                          <p:attrName>style.visibility</p:attrName>
                                        </p:attrNameLst>
                                      </p:cBhvr>
                                      <p:to>
                                        <p:strVal val="visible"/>
                                      </p:to>
                                    </p:set>
                                    <p:animEffect filter="fade" transition="in">
                                      <p:cBhvr>
                                        <p:cTn id="7" dur="499"/>
                                        <p:tgtEl>
                                          <p:spTgt spid="472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2" grpId="2" fill="hold">
                                  <p:stCondLst>
                                    <p:cond delay="0"/>
                                  </p:stCondLst>
                                  <p:iterate type="el" backwards="0">
                                    <p:tmAbs val="0"/>
                                  </p:iterate>
                                  <p:childTnLst>
                                    <p:set>
                                      <p:cBhvr>
                                        <p:cTn id="11" fill="hold"/>
                                        <p:tgtEl>
                                          <p:spTgt spid="4706"/>
                                        </p:tgtEl>
                                        <p:attrNameLst>
                                          <p:attrName>style.visibility</p:attrName>
                                        </p:attrNameLst>
                                      </p:cBhvr>
                                      <p:to>
                                        <p:strVal val="visible"/>
                                      </p:to>
                                    </p:set>
                                    <p:animEffect filter="wipe(up)" transition="in">
                                      <p:cBhvr>
                                        <p:cTn id="12" dur="499"/>
                                        <p:tgtEl>
                                          <p:spTgt spid="47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26" grpId="1"/>
      <p:bldP build="whole" bldLvl="1" animBg="1" rev="0" advAuto="0" spid="4706" grpId="2"/>
    </p:bldLst>
  </p:timing>
</p:sld>
</file>

<file path=ppt/slides/slide1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728" name="gap slide.003b.jpg" descr="gap slide.003b.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4729" name="Genesis 1:1"/>
          <p:cNvSpPr txBox="1"/>
          <p:nvPr/>
        </p:nvSpPr>
        <p:spPr>
          <a:xfrm>
            <a:off x="16613105" y="884946"/>
            <a:ext cx="4973241" cy="13604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rtl="1">
              <a:defRPr b="1" sz="8800">
                <a:solidFill>
                  <a:srgbClr val="FFFB00"/>
                </a:solidFill>
                <a:latin typeface="Arial"/>
                <a:ea typeface="Arial"/>
                <a:cs typeface="Arial"/>
                <a:sym typeface="Arial"/>
              </a:defRPr>
            </a:lvl1pPr>
          </a:lstStyle>
          <a:p>
            <a:pPr/>
            <a:r>
              <a:t>التكوين 1: 1</a:t>
            </a:r>
          </a:p>
        </p:txBody>
      </p:sp>
      <p:sp>
        <p:nvSpPr>
          <p:cNvPr id="4730" name="Genesis 1:3 (beginning of Day 1)"/>
          <p:cNvSpPr txBox="1"/>
          <p:nvPr/>
        </p:nvSpPr>
        <p:spPr>
          <a:xfrm>
            <a:off x="9989618" y="9120782"/>
            <a:ext cx="11349782" cy="136043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lgn="r" rtl="1">
              <a:defRPr b="1" sz="8800">
                <a:solidFill>
                  <a:srgbClr val="FFFB00"/>
                </a:solidFill>
                <a:latin typeface="Arial"/>
                <a:ea typeface="Arial"/>
                <a:cs typeface="Arial"/>
                <a:sym typeface="Arial"/>
              </a:defRPr>
            </a:lvl1pPr>
          </a:lstStyle>
          <a:p>
            <a:pPr/>
            <a:r>
              <a:t>تكوين 1: 3 (بداية اليوم الأوَّل)</a:t>
            </a:r>
          </a:p>
        </p:txBody>
      </p:sp>
      <p:sp>
        <p:nvSpPr>
          <p:cNvPr id="4731" name="In the beginning God created the heavens and the earth."/>
          <p:cNvSpPr txBox="1"/>
          <p:nvPr/>
        </p:nvSpPr>
        <p:spPr>
          <a:xfrm>
            <a:off x="2390003" y="2303563"/>
            <a:ext cx="19299194" cy="12860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r" rtl="1">
              <a:defRPr sz="7200">
                <a:solidFill>
                  <a:srgbClr val="FFFFFF"/>
                </a:solidFill>
                <a:latin typeface="+mj-lt"/>
                <a:ea typeface="+mj-ea"/>
                <a:cs typeface="+mj-cs"/>
                <a:sym typeface="Helvetica"/>
              </a:defRPr>
            </a:pPr>
            <a:r>
              <a:t> </a:t>
            </a:r>
            <a:r>
              <a:t>فِي الْبَدْءِ خَلَقَ اللهُ السَّمَاوَاتِ وَالأَرْضَ.</a:t>
            </a:r>
            <a:r>
              <a:t> </a:t>
            </a:r>
          </a:p>
        </p:txBody>
      </p:sp>
      <p:sp>
        <p:nvSpPr>
          <p:cNvPr id="4732" name="And God said, “Let there be light,” and there was light."/>
          <p:cNvSpPr txBox="1"/>
          <p:nvPr/>
        </p:nvSpPr>
        <p:spPr>
          <a:xfrm>
            <a:off x="3979771" y="10659133"/>
            <a:ext cx="17268521" cy="12860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r" rtl="1">
              <a:lnSpc>
                <a:spcPct val="90000"/>
              </a:lnSpc>
              <a:defRPr sz="7200">
                <a:solidFill>
                  <a:srgbClr val="FFFFFF"/>
                </a:solidFill>
                <a:latin typeface="+mj-lt"/>
                <a:ea typeface="+mj-ea"/>
                <a:cs typeface="+mj-cs"/>
                <a:sym typeface="Helvetica"/>
              </a:defRPr>
            </a:pPr>
            <a:r>
              <a:t>وَقَالَ اللهُ: «لِيَكُنْ نُورٌ» فَكَانَ نُورٌ.</a:t>
            </a:r>
            <a:r>
              <a:t> </a:t>
            </a:r>
          </a:p>
        </p:txBody>
      </p:sp>
      <p:sp>
        <p:nvSpPr>
          <p:cNvPr id="4733" name="The GAP?"/>
          <p:cNvSpPr txBox="1"/>
          <p:nvPr/>
        </p:nvSpPr>
        <p:spPr>
          <a:xfrm>
            <a:off x="16530129" y="5139093"/>
            <a:ext cx="5494794" cy="215285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rtl="1">
              <a:defRPr b="1" sz="12400">
                <a:solidFill>
                  <a:srgbClr val="FFFFFF"/>
                </a:solidFill>
                <a:latin typeface="+mj-lt"/>
                <a:ea typeface="+mj-ea"/>
                <a:cs typeface="+mj-cs"/>
                <a:sym typeface="Helvetica"/>
              </a:defRPr>
            </a:lvl1pPr>
          </a:lstStyle>
          <a:p>
            <a:pPr/>
            <a:r>
              <a:t>الفجوة؟ </a:t>
            </a:r>
          </a:p>
        </p:txBody>
      </p:sp>
      <p:sp>
        <p:nvSpPr>
          <p:cNvPr id="4734" name="Billions of years?…"/>
          <p:cNvSpPr txBox="1"/>
          <p:nvPr/>
        </p:nvSpPr>
        <p:spPr>
          <a:xfrm>
            <a:off x="7698416" y="3637766"/>
            <a:ext cx="7052940" cy="460678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p>
            <a:pPr algn="r" rtl="1">
              <a:lnSpc>
                <a:spcPct val="110000"/>
              </a:lnSpc>
              <a:defRPr sz="8000">
                <a:solidFill>
                  <a:srgbClr val="FFFFFF"/>
                </a:solidFill>
                <a:latin typeface="+mj-lt"/>
                <a:ea typeface="+mj-ea"/>
                <a:cs typeface="+mj-cs"/>
                <a:sym typeface="Helvetica"/>
              </a:defRPr>
            </a:pPr>
            <a:r>
              <a:t>بلايين السنين؟</a:t>
            </a:r>
          </a:p>
          <a:p>
            <a:pPr algn="r" rtl="1">
              <a:lnSpc>
                <a:spcPct val="110000"/>
              </a:lnSpc>
              <a:defRPr sz="8000">
                <a:solidFill>
                  <a:srgbClr val="FFFFFF"/>
                </a:solidFill>
                <a:latin typeface="+mj-lt"/>
                <a:ea typeface="+mj-ea"/>
                <a:cs typeface="+mj-cs"/>
                <a:sym typeface="Helvetica"/>
              </a:defRPr>
            </a:pPr>
            <a:r>
              <a:t>العصور الجيولوجيَّة؟</a:t>
            </a:r>
          </a:p>
          <a:p>
            <a:pPr algn="r" rtl="1">
              <a:lnSpc>
                <a:spcPct val="110000"/>
              </a:lnSpc>
              <a:defRPr sz="8000">
                <a:solidFill>
                  <a:srgbClr val="FFFFFF"/>
                </a:solidFill>
                <a:latin typeface="+mj-lt"/>
                <a:ea typeface="+mj-ea"/>
                <a:cs typeface="+mj-cs"/>
                <a:sym typeface="Helvetica"/>
              </a:defRPr>
            </a:pPr>
            <a:r>
              <a:t>طوفان لوسيفورس؟</a:t>
            </a:r>
          </a:p>
        </p:txBody>
      </p:sp>
    </p:spTree>
  </p:cSld>
  <p:clrMapOvr>
    <a:masterClrMapping/>
  </p:clrMapOvr>
  <p:transition xmlns:p14="http://schemas.microsoft.com/office/powerpoint/2010/main" spd="med" advClick="1"/>
</p:sld>
</file>

<file path=ppt/slides/slide1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36" name="No Gap in Genesis 1:1–3"/>
          <p:cNvSpPr txBox="1"/>
          <p:nvPr>
            <p:ph type="title"/>
          </p:nvPr>
        </p:nvSpPr>
        <p:spPr>
          <a:xfrm>
            <a:off x="2438400" y="1041400"/>
            <a:ext cx="19519900" cy="1727200"/>
          </a:xfrm>
          <a:prstGeom prst="rect">
            <a:avLst/>
          </a:prstGeom>
        </p:spPr>
        <p:txBody>
          <a:bodyPr/>
          <a:lstStyle>
            <a:lvl1pPr algn="ctr" defTabSz="817244" rtl="1">
              <a:defRPr sz="10395"/>
            </a:lvl1pPr>
          </a:lstStyle>
          <a:p>
            <a:pPr/>
            <a:r>
              <a:t>لا فجوة في التكوين 1: 1-3</a:t>
            </a:r>
          </a:p>
        </p:txBody>
      </p:sp>
      <p:sp>
        <p:nvSpPr>
          <p:cNvPr id="4737" name="1. Hebrew grammar does not allow a gap."/>
          <p:cNvSpPr txBox="1"/>
          <p:nvPr>
            <p:ph type="body" sz="quarter" idx="1"/>
          </p:nvPr>
        </p:nvSpPr>
        <p:spPr>
          <a:xfrm>
            <a:off x="2438400" y="3365500"/>
            <a:ext cx="19519900" cy="1727200"/>
          </a:xfrm>
          <a:prstGeom prst="rect">
            <a:avLst/>
          </a:prstGeom>
        </p:spPr>
        <p:txBody>
          <a:bodyPr/>
          <a:lstStyle>
            <a:lvl1pPr algn="r" rtl="1">
              <a:spcBef>
                <a:spcPts val="4000"/>
              </a:spcBef>
              <a:defRPr/>
            </a:lvl1pPr>
          </a:lstStyle>
          <a:p>
            <a:pPr/>
            <a:r>
              <a:t>1. قواعد اللغة العبريَّة لا تسمح بوجود فجوة.</a:t>
            </a:r>
          </a:p>
        </p:txBody>
      </p:sp>
      <p:sp>
        <p:nvSpPr>
          <p:cNvPr id="4738" name="Genesis 1:2 begins with a waw-disjunctive (waw + noun), rather than a waw-consecutive (waw + imperfect verb)."/>
          <p:cNvSpPr txBox="1"/>
          <p:nvPr/>
        </p:nvSpPr>
        <p:spPr>
          <a:xfrm>
            <a:off x="2849104" y="5284328"/>
            <a:ext cx="18057027" cy="2374556"/>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algn="r" defTabSz="825500" rtl="1">
              <a:lnSpc>
                <a:spcPct val="90000"/>
              </a:lnSpc>
              <a:spcBef>
                <a:spcPts val="4000"/>
              </a:spcBef>
              <a:defRPr sz="7200">
                <a:solidFill>
                  <a:srgbClr val="FFFFFF"/>
                </a:solidFill>
                <a:effectLst>
                  <a:outerShdw sx="100000" sy="100000" kx="0" ky="0" algn="b" rotWithShape="0" blurRad="12700" dist="38100" dir="5400000">
                    <a:srgbClr val="000000">
                      <a:alpha val="71999"/>
                    </a:srgbClr>
                  </a:outerShdw>
                </a:effectLst>
                <a:latin typeface="+mj-lt"/>
                <a:ea typeface="+mj-ea"/>
                <a:cs typeface="+mj-cs"/>
                <a:sym typeface="Helvetica"/>
              </a:defRPr>
            </a:pPr>
            <a:r>
              <a:t>يبدأ التكوين 1: 2 بـ </a:t>
            </a:r>
            <a:r>
              <a:rPr>
                <a:solidFill>
                  <a:srgbClr val="FFFF00"/>
                </a:solidFill>
              </a:rPr>
              <a:t>waw</a:t>
            </a:r>
            <a:r>
              <a:rPr>
                <a:solidFill>
                  <a:srgbClr val="FFFF00"/>
                </a:solidFill>
              </a:rPr>
              <a:t>-للفَصْل </a:t>
            </a:r>
            <a:r>
              <a:t>(</a:t>
            </a:r>
            <a:r>
              <a:t>waw</a:t>
            </a:r>
            <a:r>
              <a:t> + اسم)، بدلاً من </a:t>
            </a:r>
            <a:r>
              <a:rPr>
                <a:solidFill>
                  <a:srgbClr val="00B0F0"/>
                </a:solidFill>
              </a:rPr>
              <a:t>waw</a:t>
            </a:r>
            <a:r>
              <a:rPr>
                <a:solidFill>
                  <a:srgbClr val="00B0F0"/>
                </a:solidFill>
              </a:rPr>
              <a:t>-</a:t>
            </a:r>
            <a:r>
              <a:rPr>
                <a:solidFill>
                  <a:srgbClr val="00B0F0"/>
                </a:solidFill>
              </a:rPr>
              <a:t> </a:t>
            </a:r>
            <a:r>
              <a:rPr>
                <a:solidFill>
                  <a:srgbClr val="00B0F0"/>
                </a:solidFill>
              </a:rPr>
              <a:t>للتتابع </a:t>
            </a:r>
            <a:r>
              <a:t>(</a:t>
            </a:r>
            <a:r>
              <a:t>waw</a:t>
            </a:r>
            <a:r>
              <a:t> + فعل ناقص).</a:t>
            </a:r>
          </a:p>
        </p:txBody>
      </p:sp>
      <p:sp>
        <p:nvSpPr>
          <p:cNvPr id="4739" name="This means that this verse is a parenthetical statement, describing the earth immediately after it was created on Day 1 (Gen. 1:1)."/>
          <p:cNvSpPr txBox="1"/>
          <p:nvPr/>
        </p:nvSpPr>
        <p:spPr>
          <a:xfrm>
            <a:off x="2438400" y="8444265"/>
            <a:ext cx="19519900" cy="2493005"/>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algn="r" defTabSz="825500" rtl="1">
              <a:spcBef>
                <a:spcPts val="4000"/>
              </a:spcBef>
              <a:defRPr sz="7200">
                <a:solidFill>
                  <a:srgbClr val="FFFFFF"/>
                </a:solidFill>
                <a:effectLst>
                  <a:outerShdw sx="100000" sy="100000" kx="0" ky="0" algn="b" rotWithShape="0" blurRad="12700" dist="38100" dir="5400000">
                    <a:srgbClr val="000000">
                      <a:alpha val="71999"/>
                    </a:srgbClr>
                  </a:outerShdw>
                </a:effectLst>
                <a:latin typeface="+mj-lt"/>
                <a:ea typeface="+mj-ea"/>
                <a:cs typeface="+mj-cs"/>
                <a:sym typeface="Helvetica"/>
              </a:defRPr>
            </a:pPr>
            <a:r>
              <a:t>ما يعني أنَّ هذه الآية عبارة عن </a:t>
            </a:r>
            <a:r>
              <a:rPr>
                <a:solidFill>
                  <a:srgbClr val="FFFF00"/>
                </a:solidFill>
              </a:rPr>
              <a:t>جملة اعتراضيَّة</a:t>
            </a:r>
            <a:r>
              <a:t>، تَصِفُ الأرض بعد خلقها مباشرةً في اليوم الأوَّل (تكوين 1: 1).</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738"/>
                                        </p:tgtEl>
                                        <p:attrNameLst>
                                          <p:attrName>style.visibility</p:attrName>
                                        </p:attrNameLst>
                                      </p:cBhvr>
                                      <p:to>
                                        <p:strVal val="visible"/>
                                      </p:to>
                                    </p:set>
                                    <p:animEffect filter="fade" transition="in">
                                      <p:cBhvr>
                                        <p:cTn id="7" dur="500"/>
                                        <p:tgtEl>
                                          <p:spTgt spid="473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4739"/>
                                        </p:tgtEl>
                                        <p:attrNameLst>
                                          <p:attrName>style.visibility</p:attrName>
                                        </p:attrNameLst>
                                      </p:cBhvr>
                                      <p:to>
                                        <p:strVal val="visible"/>
                                      </p:to>
                                    </p:set>
                                    <p:animEffect filter="fade" transition="in">
                                      <p:cBhvr>
                                        <p:cTn id="12" dur="500"/>
                                        <p:tgtEl>
                                          <p:spTgt spid="47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39" grpId="2"/>
      <p:bldP build="whole" bldLvl="1" animBg="1" rev="0" advAuto="0" spid="4738" grpId="1"/>
    </p:bldLst>
  </p:timing>
</p:sld>
</file>

<file path=ppt/slides/slide1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43" name="Genesis 1:1–4"/>
          <p:cNvSpPr txBox="1"/>
          <p:nvPr>
            <p:ph type="title"/>
          </p:nvPr>
        </p:nvSpPr>
        <p:spPr>
          <a:xfrm>
            <a:off x="2438400" y="1092200"/>
            <a:ext cx="19519900" cy="1727200"/>
          </a:xfrm>
          <a:prstGeom prst="rect">
            <a:avLst/>
          </a:prstGeom>
        </p:spPr>
        <p:txBody>
          <a:bodyPr/>
          <a:lstStyle>
            <a:lvl1pPr defTabSz="742950" rtl="1">
              <a:defRPr sz="10350"/>
            </a:lvl1pPr>
          </a:lstStyle>
          <a:p>
            <a:pPr/>
            <a:r>
              <a:t>التكوين 1: 1-4</a:t>
            </a:r>
          </a:p>
        </p:txBody>
      </p:sp>
      <p:sp>
        <p:nvSpPr>
          <p:cNvPr id="4744" name="1 In the beginning God created the heavens and the earth."/>
          <p:cNvSpPr txBox="1"/>
          <p:nvPr/>
        </p:nvSpPr>
        <p:spPr>
          <a:xfrm>
            <a:off x="2501900" y="3254168"/>
            <a:ext cx="19532600" cy="1286098"/>
          </a:xfrm>
          <a:prstGeom prst="rect">
            <a:avLst/>
          </a:prstGeom>
          <a:ln w="12700">
            <a:miter lim="400000"/>
          </a:ln>
          <a:effectLst>
            <a:outerShdw sx="100000" sy="100000" kx="0" ky="0" algn="b" rotWithShape="0" blurRad="63500" dist="38100" dir="270000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r" rtl="1">
              <a:defRPr sz="7200">
                <a:solidFill>
                  <a:srgbClr val="FFFFFF"/>
                </a:solidFill>
                <a:latin typeface="+mj-lt"/>
                <a:ea typeface="+mj-ea"/>
                <a:cs typeface="+mj-cs"/>
                <a:sym typeface="Helvetica"/>
              </a:defRPr>
            </a:pPr>
            <a:r>
              <a:t>1 </a:t>
            </a:r>
            <a:r>
              <a:t>فِي الْبَدْءِ </a:t>
            </a:r>
            <a:r>
              <a:rPr>
                <a:solidFill>
                  <a:srgbClr val="00B0F0"/>
                </a:solidFill>
              </a:rPr>
              <a:t>خَلَقَ</a:t>
            </a:r>
            <a:r>
              <a:t> اللهُ السَّمَاوَاتِ وَالأَرْضَ. </a:t>
            </a:r>
          </a:p>
        </p:txBody>
      </p:sp>
      <p:sp>
        <p:nvSpPr>
          <p:cNvPr id="4745" name="2 [And] the earth was formless and void, and darkness was over the surface of the deep, and the Spirit of God was moving over the surface of the waters."/>
          <p:cNvSpPr txBox="1"/>
          <p:nvPr/>
        </p:nvSpPr>
        <p:spPr>
          <a:xfrm>
            <a:off x="2235117" y="5478992"/>
            <a:ext cx="17272001" cy="22822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0639" indent="40639" algn="r" defTabSz="914400" rtl="1">
              <a:lnSpc>
                <a:spcPct val="90000"/>
              </a:lnSpc>
              <a:spcBef>
                <a:spcPts val="1800"/>
              </a:spcBef>
              <a:defRPr sz="6600">
                <a:solidFill>
                  <a:srgbClr val="FFFFFF"/>
                </a:solidFill>
                <a:uFill>
                  <a:solidFill>
                    <a:srgbClr val="FFFFFF"/>
                  </a:solidFill>
                </a:uFill>
                <a:latin typeface="+mj-lt"/>
                <a:ea typeface="+mj-ea"/>
                <a:cs typeface="+mj-cs"/>
                <a:sym typeface="Helvetica"/>
              </a:defRPr>
            </a:pPr>
            <a:r>
              <a:t>] 2</a:t>
            </a:r>
            <a:r>
              <a:rPr>
                <a:solidFill>
                  <a:srgbClr val="53FFA1"/>
                </a:solidFill>
              </a:rPr>
              <a:t>وَ</a:t>
            </a:r>
            <a:r>
              <a:t>[</a:t>
            </a:r>
            <a:r>
              <a:t> كَانَتِ </a:t>
            </a:r>
            <a:r>
              <a:rPr>
                <a:solidFill>
                  <a:srgbClr val="53FFA1"/>
                </a:solidFill>
              </a:rPr>
              <a:t>الأَرْضُ</a:t>
            </a:r>
            <a:r>
              <a:t> خَرِبَةً وَخَالِيَةً وَعَلَى وَجْهِ الْغَمْرِ ظُلْمَةٌ وَرُوحُ اللهِ يَرِفُّ عَلَى وَجْهِ الْمِيَاهِ.</a:t>
            </a:r>
            <a:r>
              <a:t> </a:t>
            </a:r>
          </a:p>
        </p:txBody>
      </p:sp>
      <p:sp>
        <p:nvSpPr>
          <p:cNvPr id="4746" name="3  Then God said, “Let there be light”; and there was light.…"/>
          <p:cNvSpPr txBox="1"/>
          <p:nvPr/>
        </p:nvSpPr>
        <p:spPr>
          <a:xfrm>
            <a:off x="2578100" y="8882980"/>
            <a:ext cx="19380200" cy="29350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0639" indent="40639" algn="r" defTabSz="914400" rtl="1">
              <a:lnSpc>
                <a:spcPct val="150000"/>
              </a:lnSpc>
              <a:defRPr sz="6600">
                <a:solidFill>
                  <a:srgbClr val="FFFFFF"/>
                </a:solidFill>
                <a:uFill>
                  <a:solidFill>
                    <a:srgbClr val="FFFFFF"/>
                  </a:solidFill>
                </a:uFill>
                <a:latin typeface="+mj-lt"/>
                <a:ea typeface="+mj-ea"/>
                <a:cs typeface="+mj-cs"/>
                <a:sym typeface="Helvetica"/>
              </a:defRPr>
            </a:pPr>
            <a:r>
              <a:t>3 </a:t>
            </a:r>
            <a:r>
              <a:rPr>
                <a:solidFill>
                  <a:srgbClr val="FFFF00"/>
                </a:solidFill>
              </a:rPr>
              <a:t>وَقَالَ</a:t>
            </a:r>
            <a:r>
              <a:t> اللهُ: «لِيَكُنْ نُورٌ» </a:t>
            </a:r>
            <a:r>
              <a:rPr>
                <a:solidFill>
                  <a:srgbClr val="FFFF00"/>
                </a:solidFill>
              </a:rPr>
              <a:t>فَكَانَ</a:t>
            </a:r>
            <a:r>
              <a:t> نُورٌ. </a:t>
            </a:r>
          </a:p>
          <a:p>
            <a:pPr marR="40639" indent="40639" algn="r" defTabSz="914400" rtl="1">
              <a:lnSpc>
                <a:spcPct val="150000"/>
              </a:lnSpc>
              <a:defRPr sz="6600">
                <a:solidFill>
                  <a:srgbClr val="FFFFFF"/>
                </a:solidFill>
                <a:uFill>
                  <a:solidFill>
                    <a:srgbClr val="FFFB00"/>
                  </a:solidFill>
                </a:uFill>
                <a:latin typeface="+mj-lt"/>
                <a:ea typeface="+mj-ea"/>
                <a:cs typeface="+mj-cs"/>
                <a:sym typeface="Helvetica"/>
              </a:defRPr>
            </a:pPr>
            <a:r>
              <a:t>4 </a:t>
            </a:r>
            <a:r>
              <a:t>]</a:t>
            </a:r>
            <a:r>
              <a:rPr>
                <a:solidFill>
                  <a:srgbClr val="FFFF00"/>
                </a:solidFill>
              </a:rPr>
              <a:t>وَ</a:t>
            </a:r>
            <a:r>
              <a:t>[</a:t>
            </a:r>
            <a:r>
              <a:rPr>
                <a:solidFill>
                  <a:srgbClr val="FFFF00"/>
                </a:solidFill>
              </a:rPr>
              <a:t> رَأى </a:t>
            </a:r>
            <a:r>
              <a:t>اللهُ النُّورَ أَنَّهُ حَسَنٌ. </a:t>
            </a:r>
            <a:r>
              <a:rPr>
                <a:solidFill>
                  <a:srgbClr val="FFFF00"/>
                </a:solidFill>
              </a:rPr>
              <a:t>وَفَصَلَ</a:t>
            </a:r>
            <a:r>
              <a:t> اللهُ بَيْنَ النُّورِ وَالظُّلْمَةِ.</a:t>
            </a:r>
          </a:p>
        </p:txBody>
      </p:sp>
      <p:sp>
        <p:nvSpPr>
          <p:cNvPr id="4747" name="Line"/>
          <p:cNvSpPr/>
          <p:nvPr/>
        </p:nvSpPr>
        <p:spPr>
          <a:xfrm flipV="1">
            <a:off x="20360443" y="4763873"/>
            <a:ext cx="5458" cy="3712722"/>
          </a:xfrm>
          <a:prstGeom prst="line">
            <a:avLst/>
          </a:prstGeom>
          <a:ln w="254000">
            <a:solidFill>
              <a:srgbClr val="FFFB00"/>
            </a:solidFill>
            <a:miter lim="400000"/>
            <a:headEnd type="stealth"/>
          </a:ln>
        </p:spPr>
        <p:txBody>
          <a:bodyPr lIns="45718" tIns="45718" rIns="45718" bIns="45718"/>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4747"/>
                                        </p:tgtEl>
                                        <p:attrNameLst>
                                          <p:attrName>style.visibility</p:attrName>
                                        </p:attrNameLst>
                                      </p:cBhvr>
                                      <p:to>
                                        <p:strVal val="visible"/>
                                      </p:to>
                                    </p:set>
                                    <p:animEffect filter="wipe(up)" transition="in">
                                      <p:cBhvr>
                                        <p:cTn id="7" dur="500"/>
                                        <p:tgtEl>
                                          <p:spTgt spid="474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47" grpId="1"/>
    </p:bldLst>
  </p:timing>
</p:sld>
</file>

<file path=ppt/slides/slide1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51" name="Jonah 3:1–4"/>
          <p:cNvSpPr txBox="1"/>
          <p:nvPr>
            <p:ph type="title"/>
          </p:nvPr>
        </p:nvSpPr>
        <p:spPr>
          <a:xfrm>
            <a:off x="2438400" y="1079500"/>
            <a:ext cx="19519900" cy="1727200"/>
          </a:xfrm>
          <a:prstGeom prst="rect">
            <a:avLst/>
          </a:prstGeom>
        </p:spPr>
        <p:txBody>
          <a:bodyPr/>
          <a:lstStyle>
            <a:lvl1pPr defTabSz="817244" rtl="1">
              <a:defRPr sz="10395"/>
            </a:lvl1pPr>
          </a:lstStyle>
          <a:p>
            <a:pPr/>
            <a:r>
              <a:t>يونان 3: 1- 4</a:t>
            </a:r>
          </a:p>
        </p:txBody>
      </p:sp>
      <p:sp>
        <p:nvSpPr>
          <p:cNvPr id="4752" name="1 Now the word of the Lord came to Jonah the second time, saying,"/>
          <p:cNvSpPr txBox="1"/>
          <p:nvPr/>
        </p:nvSpPr>
        <p:spPr>
          <a:xfrm>
            <a:off x="2425700" y="3082925"/>
            <a:ext cx="19532600" cy="1189506"/>
          </a:xfrm>
          <a:prstGeom prst="rect">
            <a:avLst/>
          </a:prstGeom>
          <a:ln w="12700">
            <a:miter lim="400000"/>
          </a:ln>
          <a:effectLst>
            <a:outerShdw sx="100000" sy="100000" kx="0" ky="0" algn="b" rotWithShape="0" blurRad="63500" dist="38100" dir="270000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R="40639" indent="40639" algn="r" defTabSz="914400" rtl="1">
              <a:lnSpc>
                <a:spcPct val="90000"/>
              </a:lnSpc>
              <a:spcBef>
                <a:spcPts val="1800"/>
              </a:spcBef>
              <a:defRPr sz="6600">
                <a:solidFill>
                  <a:srgbClr val="FFFFFF"/>
                </a:solidFill>
                <a:uFill>
                  <a:solidFill>
                    <a:srgbClr val="FFFFFF"/>
                  </a:solidFill>
                </a:uFill>
                <a:latin typeface="+mj-lt"/>
                <a:ea typeface="+mj-ea"/>
                <a:cs typeface="+mj-cs"/>
                <a:sym typeface="Helvetica"/>
              </a:defRPr>
            </a:pPr>
            <a:r>
              <a:t>1 </a:t>
            </a:r>
            <a:r>
              <a:rPr>
                <a:solidFill>
                  <a:srgbClr val="FFFF00"/>
                </a:solidFill>
              </a:rPr>
              <a:t>ثُمَّ صَارَ </a:t>
            </a:r>
            <a:r>
              <a:t>قَوْلُ الرَّبِّ إِلَى يُونَانَ ثَانِيَةً: </a:t>
            </a:r>
          </a:p>
        </p:txBody>
      </p:sp>
      <p:sp>
        <p:nvSpPr>
          <p:cNvPr id="4753" name="2 “Arise, go to Nineveh, the great city, and proclaim to it the proclamation which I am going to tell you.”"/>
          <p:cNvSpPr txBox="1"/>
          <p:nvPr/>
        </p:nvSpPr>
        <p:spPr>
          <a:xfrm>
            <a:off x="2447757" y="4711698"/>
            <a:ext cx="17272001" cy="22822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marR="40639" indent="40639" algn="r" defTabSz="914400" rtl="1">
              <a:lnSpc>
                <a:spcPct val="90000"/>
              </a:lnSpc>
              <a:spcBef>
                <a:spcPts val="1800"/>
              </a:spcBef>
              <a:defRPr sz="6600">
                <a:solidFill>
                  <a:srgbClr val="FFFFFF"/>
                </a:solidFill>
                <a:uFill>
                  <a:solidFill>
                    <a:srgbClr val="000000"/>
                  </a:solidFill>
                </a:uFill>
                <a:latin typeface="+mj-lt"/>
                <a:ea typeface="+mj-ea"/>
                <a:cs typeface="+mj-cs"/>
                <a:sym typeface="Helvetica"/>
              </a:defRPr>
            </a:lvl1pPr>
          </a:lstStyle>
          <a:p>
            <a:pPr/>
            <a:r>
              <a:t>2 «قُمِ اذْهَبْ إِلَى نِينَوَى الْمَدِينَةِ الْعَظِيمَةِ وَنَادِ لَهَا الْمُنَادَاةَ الَّتِي أَنَا مُكَلِّمُكَ بِهَا». </a:t>
            </a:r>
          </a:p>
        </p:txBody>
      </p:sp>
      <p:sp>
        <p:nvSpPr>
          <p:cNvPr id="4754" name="3  So Jonah arose and went unto Nineveh, according to the word of the Lord.…"/>
          <p:cNvSpPr txBox="1"/>
          <p:nvPr/>
        </p:nvSpPr>
        <p:spPr>
          <a:xfrm>
            <a:off x="2578100" y="7391981"/>
            <a:ext cx="19380200" cy="431683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0639" indent="40639" algn="r" defTabSz="914400" rtl="1">
              <a:lnSpc>
                <a:spcPct val="90000"/>
              </a:lnSpc>
              <a:spcBef>
                <a:spcPts val="600"/>
              </a:spcBef>
              <a:defRPr sz="6600">
                <a:solidFill>
                  <a:srgbClr val="FFFFFF"/>
                </a:solidFill>
                <a:uFill>
                  <a:solidFill>
                    <a:srgbClr val="FFFFFF"/>
                  </a:solidFill>
                </a:uFill>
                <a:latin typeface="+mj-lt"/>
                <a:ea typeface="+mj-ea"/>
                <a:cs typeface="+mj-cs"/>
                <a:sym typeface="Helvetica"/>
              </a:defRPr>
            </a:pPr>
            <a:r>
              <a:t>3</a:t>
            </a:r>
            <a:r>
              <a:rPr>
                <a:solidFill>
                  <a:srgbClr val="FFFF00"/>
                </a:solidFill>
              </a:rPr>
              <a:t> فَقَامَ </a:t>
            </a:r>
            <a:r>
              <a:t>يُونَانُ </a:t>
            </a:r>
            <a:r>
              <a:rPr>
                <a:solidFill>
                  <a:srgbClr val="FFFF00"/>
                </a:solidFill>
              </a:rPr>
              <a:t>وَذَهَبَ</a:t>
            </a:r>
            <a:r>
              <a:t> إِلَى نِينَوَى بِحَسَبِ قَوْلِ الرَّبِّ.</a:t>
            </a:r>
            <a:endParaRPr>
              <a:uFill>
                <a:solidFill>
                  <a:srgbClr val="000000"/>
                </a:solidFill>
              </a:uFill>
            </a:endParaRPr>
          </a:p>
          <a:p>
            <a:pPr marR="40639" indent="40639" defTabSz="914400">
              <a:lnSpc>
                <a:spcPct val="90000"/>
              </a:lnSpc>
              <a:spcBef>
                <a:spcPts val="600"/>
              </a:spcBef>
              <a:defRPr sz="6600">
                <a:solidFill>
                  <a:srgbClr val="FFFFFF"/>
                </a:solidFill>
                <a:uFill>
                  <a:solidFill>
                    <a:srgbClr val="000000"/>
                  </a:solidFill>
                </a:uFill>
                <a:latin typeface="+mj-lt"/>
                <a:ea typeface="+mj-ea"/>
                <a:cs typeface="+mj-cs"/>
                <a:sym typeface="Helvetica"/>
              </a:defRPr>
            </a:pPr>
          </a:p>
          <a:p>
            <a:pPr marR="40639" indent="40639" defTabSz="914400">
              <a:lnSpc>
                <a:spcPct val="90000"/>
              </a:lnSpc>
              <a:spcBef>
                <a:spcPts val="600"/>
              </a:spcBef>
              <a:defRPr sz="6600">
                <a:solidFill>
                  <a:srgbClr val="FFFFFF"/>
                </a:solidFill>
                <a:uFill>
                  <a:solidFill>
                    <a:srgbClr val="000000"/>
                  </a:solidFill>
                </a:uFill>
                <a:latin typeface="+mj-lt"/>
                <a:ea typeface="+mj-ea"/>
                <a:cs typeface="+mj-cs"/>
                <a:sym typeface="Helvetica"/>
              </a:defRPr>
            </a:pPr>
          </a:p>
          <a:p>
            <a:pPr marR="40639" indent="40639" algn="r" defTabSz="914400" rtl="1">
              <a:lnSpc>
                <a:spcPct val="90000"/>
              </a:lnSpc>
              <a:spcBef>
                <a:spcPts val="600"/>
              </a:spcBef>
              <a:defRPr sz="6600">
                <a:solidFill>
                  <a:srgbClr val="FFFFFF"/>
                </a:solidFill>
                <a:uFill>
                  <a:solidFill>
                    <a:srgbClr val="000000"/>
                  </a:solidFill>
                </a:uFill>
                <a:latin typeface="+mj-lt"/>
                <a:ea typeface="+mj-ea"/>
                <a:cs typeface="+mj-cs"/>
                <a:sym typeface="Helvetica"/>
              </a:defRPr>
            </a:pPr>
            <a:r>
              <a:t>4 </a:t>
            </a:r>
            <a:r>
              <a:rPr>
                <a:solidFill>
                  <a:srgbClr val="FFFF00"/>
                </a:solidFill>
              </a:rPr>
              <a:t>فَابْتَدَأَ</a:t>
            </a:r>
            <a:r>
              <a:t> يُونَانُ يَدْخُلُ الْمَدِينَةَ </a:t>
            </a:r>
          </a:p>
        </p:txBody>
      </p:sp>
      <p:sp>
        <p:nvSpPr>
          <p:cNvPr id="4755" name="Line"/>
          <p:cNvSpPr/>
          <p:nvPr/>
        </p:nvSpPr>
        <p:spPr>
          <a:xfrm flipH="1" flipV="1">
            <a:off x="20733821" y="4406719"/>
            <a:ext cx="2" cy="2761564"/>
          </a:xfrm>
          <a:prstGeom prst="line">
            <a:avLst/>
          </a:prstGeom>
          <a:ln w="254000">
            <a:solidFill>
              <a:srgbClr val="FFFB00"/>
            </a:solidFill>
            <a:miter lim="400000"/>
            <a:headEnd type="stealth"/>
          </a:ln>
        </p:spPr>
        <p:txBody>
          <a:bodyPr lIns="45718" tIns="45718" rIns="45718" bIns="45718"/>
          <a:lstStyle/>
          <a:p>
            <a:pPr/>
          </a:p>
        </p:txBody>
      </p:sp>
      <p:sp>
        <p:nvSpPr>
          <p:cNvPr id="4756" name="Now Nineveh was an exceedingly great city, a three days’ walk."/>
          <p:cNvSpPr txBox="1"/>
          <p:nvPr/>
        </p:nvSpPr>
        <p:spPr>
          <a:xfrm>
            <a:off x="1812757" y="8980722"/>
            <a:ext cx="17703801" cy="11895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r" rtl="1">
              <a:lnSpc>
                <a:spcPct val="90000"/>
              </a:lnSpc>
              <a:tabLst>
                <a:tab pos="2146300" algn="r"/>
              </a:tabLst>
              <a:defRPr sz="6600">
                <a:solidFill>
                  <a:srgbClr val="00F900"/>
                </a:solidFill>
                <a:latin typeface="+mj-lt"/>
                <a:ea typeface="+mj-ea"/>
                <a:cs typeface="+mj-cs"/>
                <a:sym typeface="Helvetica"/>
              </a:defRPr>
            </a:pPr>
            <a:r>
              <a:t>أَمَّا نِينَوَى </a:t>
            </a:r>
            <a:r>
              <a:rPr>
                <a:solidFill>
                  <a:srgbClr val="FFFFFF"/>
                </a:solidFill>
              </a:rPr>
              <a:t>فَكَانَتْ مَدِينَةً عَظِيمَةً لِلَّهِ مَسِيرَةَ ثَلاَثَةِ أَيَّامٍ. </a:t>
            </a:r>
          </a:p>
        </p:txBody>
      </p:sp>
      <p:sp>
        <p:nvSpPr>
          <p:cNvPr id="4757" name="Line"/>
          <p:cNvSpPr/>
          <p:nvPr/>
        </p:nvSpPr>
        <p:spPr>
          <a:xfrm flipV="1">
            <a:off x="20733822" y="8631534"/>
            <a:ext cx="2405" cy="1837732"/>
          </a:xfrm>
          <a:prstGeom prst="line">
            <a:avLst/>
          </a:prstGeom>
          <a:ln w="254000">
            <a:solidFill>
              <a:srgbClr val="FFFB00"/>
            </a:solidFill>
            <a:miter lim="400000"/>
            <a:headEnd type="stealth"/>
          </a:ln>
        </p:spPr>
        <p:txBody>
          <a:bodyPr lIns="45718" tIns="45718" rIns="45718" bIns="45718"/>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4755"/>
                                        </p:tgtEl>
                                        <p:attrNameLst>
                                          <p:attrName>style.visibility</p:attrName>
                                        </p:attrNameLst>
                                      </p:cBhvr>
                                      <p:to>
                                        <p:strVal val="visible"/>
                                      </p:to>
                                    </p:set>
                                    <p:animEffect filter="wipe(up)" transition="in">
                                      <p:cBhvr>
                                        <p:cTn id="7" dur="500"/>
                                        <p:tgtEl>
                                          <p:spTgt spid="475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2" grpId="2" fill="hold">
                                  <p:stCondLst>
                                    <p:cond delay="0"/>
                                  </p:stCondLst>
                                  <p:iterate type="el" backwards="0">
                                    <p:tmAbs val="0"/>
                                  </p:iterate>
                                  <p:childTnLst>
                                    <p:set>
                                      <p:cBhvr>
                                        <p:cTn id="11" fill="hold"/>
                                        <p:tgtEl>
                                          <p:spTgt spid="4757"/>
                                        </p:tgtEl>
                                        <p:attrNameLst>
                                          <p:attrName>style.visibility</p:attrName>
                                        </p:attrNameLst>
                                      </p:cBhvr>
                                      <p:to>
                                        <p:strVal val="visible"/>
                                      </p:to>
                                    </p:set>
                                    <p:animEffect filter="wipe(up)" transition="in">
                                      <p:cBhvr>
                                        <p:cTn id="12" dur="500"/>
                                        <p:tgtEl>
                                          <p:spTgt spid="475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8" presetID="22" grpId="3" fill="hold">
                                  <p:stCondLst>
                                    <p:cond delay="0"/>
                                  </p:stCondLst>
                                  <p:iterate type="el" backwards="0">
                                    <p:tmAbs val="0"/>
                                  </p:iterate>
                                  <p:childTnLst>
                                    <p:set>
                                      <p:cBhvr>
                                        <p:cTn id="16" fill="hold"/>
                                        <p:tgtEl>
                                          <p:spTgt spid="4756"/>
                                        </p:tgtEl>
                                        <p:attrNameLst>
                                          <p:attrName>style.visibility</p:attrName>
                                        </p:attrNameLst>
                                      </p:cBhvr>
                                      <p:to>
                                        <p:strVal val="visible"/>
                                      </p:to>
                                    </p:set>
                                    <p:animEffect filter="wipe(left)" transition="in">
                                      <p:cBhvr>
                                        <p:cTn id="17" dur="500"/>
                                        <p:tgtEl>
                                          <p:spTgt spid="47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55" grpId="1"/>
      <p:bldP build="whole" bldLvl="1" animBg="1" rev="0" advAuto="0" spid="4756" grpId="3"/>
      <p:bldP build="whole" bldLvl="1" animBg="1" rev="0" advAuto="0" spid="4757" grpId="2"/>
    </p:bldLst>
  </p:timing>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143" name="1600_AiGLogo_Slide_NavyWhite.png" descr="1600_AiGLogo_Slide_NavyWhite.png"/>
          <p:cNvPicPr>
            <a:picLocks noChangeAspect="1"/>
          </p:cNvPicPr>
          <p:nvPr/>
        </p:nvPicPr>
        <p:blipFill>
          <a:blip r:embed="rId2">
            <a:extLst/>
          </a:blip>
          <a:stretch>
            <a:fillRect/>
          </a:stretch>
        </p:blipFill>
        <p:spPr>
          <a:xfrm>
            <a:off x="0" y="0"/>
            <a:ext cx="24500459" cy="13795304"/>
          </a:xfrm>
          <a:prstGeom prst="rect">
            <a:avLst/>
          </a:prstGeom>
          <a:ln w="12700">
            <a:miter lim="400000"/>
          </a:ln>
        </p:spPr>
      </p:pic>
      <p:sp>
        <p:nvSpPr>
          <p:cNvPr id="3144" name="TextBox 1"/>
          <p:cNvSpPr txBox="1"/>
          <p:nvPr/>
        </p:nvSpPr>
        <p:spPr>
          <a:xfrm>
            <a:off x="7361582" y="10519552"/>
            <a:ext cx="9660836" cy="12860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rtl="1">
              <a:defRPr sz="7200">
                <a:solidFill>
                  <a:srgbClr val="FFFFFF"/>
                </a:solidFill>
                <a:latin typeface="+mj-lt"/>
                <a:ea typeface="+mj-ea"/>
                <a:cs typeface="+mj-cs"/>
                <a:sym typeface="Helvetica"/>
              </a:defRPr>
            </a:lvl1pPr>
          </a:lstStyle>
          <a:p>
            <a:pPr/>
            <a:r>
              <a:t>الإجابات في سفر التكوين</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0" name="Young-Earth Creation…"/>
          <p:cNvSpPr txBox="1"/>
          <p:nvPr/>
        </p:nvSpPr>
        <p:spPr>
          <a:xfrm>
            <a:off x="1896079" y="1460325"/>
            <a:ext cx="20591842" cy="3408674"/>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ctr" defTabSz="914400" rtl="1">
              <a:defRPr sz="9600">
                <a:solidFill>
                  <a:srgbClr val="FFFFFF"/>
                </a:solidFill>
                <a:uFill>
                  <a:solidFill>
                    <a:srgbClr val="FFFFFF"/>
                  </a:solidFill>
                </a:uFill>
                <a:latin typeface="+mj-lt"/>
                <a:ea typeface="+mj-ea"/>
                <a:cs typeface="+mj-cs"/>
                <a:sym typeface="Helvetica"/>
              </a:defRPr>
            </a:pPr>
            <a:r>
              <a:t>خلقيَّة الأرض الفتيَّة</a:t>
            </a:r>
          </a:p>
          <a:p>
            <a:pPr algn="ctr" defTabSz="914400" rtl="1">
              <a:defRPr sz="9600">
                <a:solidFill>
                  <a:srgbClr val="FFFFFF"/>
                </a:solidFill>
                <a:uFill>
                  <a:solidFill>
                    <a:srgbClr val="FFFFFF"/>
                  </a:solidFill>
                </a:uFill>
                <a:latin typeface="+mj-lt"/>
                <a:ea typeface="+mj-ea"/>
                <a:cs typeface="+mj-cs"/>
                <a:sym typeface="Helvetica"/>
              </a:defRPr>
            </a:pPr>
            <a:r>
              <a:t>(الخلق الكتابيّ)</a:t>
            </a:r>
          </a:p>
        </p:txBody>
      </p:sp>
      <p:sp>
        <p:nvSpPr>
          <p:cNvPr id="3301" name="Creation is 6 literal (24-hour) days…"/>
          <p:cNvSpPr txBox="1"/>
          <p:nvPr/>
        </p:nvSpPr>
        <p:spPr>
          <a:xfrm>
            <a:off x="1546987" y="5803932"/>
            <a:ext cx="17822734" cy="506221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228600" indent="-228600" algn="r" defTabSz="914400" rtl="1">
              <a:lnSpc>
                <a:spcPct val="150000"/>
              </a:lnSpc>
              <a:buClr>
                <a:srgbClr val="FFFB01"/>
              </a:buClr>
              <a:buSzPct val="100000"/>
              <a:buFont typeface="Helvetica"/>
              <a:buChar char="✦"/>
              <a:defRPr sz="7200">
                <a:solidFill>
                  <a:srgbClr val="FFFFFF"/>
                </a:solidFill>
                <a:uFill>
                  <a:solidFill>
                    <a:srgbClr val="FFFFFF"/>
                  </a:solidFill>
                </a:uFill>
                <a:latin typeface="+mj-lt"/>
                <a:ea typeface="+mj-ea"/>
                <a:cs typeface="+mj-cs"/>
                <a:sym typeface="Helvetica"/>
              </a:defRPr>
            </a:pPr>
            <a:r>
              <a:t> الخلق هو 6 أيَّام حرفيَّة (24 ساعة)</a:t>
            </a:r>
          </a:p>
          <a:p>
            <a:pPr marL="228600" indent="-228600" algn="r" defTabSz="914400" rtl="1">
              <a:lnSpc>
                <a:spcPct val="150000"/>
              </a:lnSpc>
              <a:buClr>
                <a:srgbClr val="FFFB01"/>
              </a:buClr>
              <a:buSzPct val="100000"/>
              <a:buFont typeface="Helvetica"/>
              <a:buChar char="✦"/>
              <a:defRPr sz="7200">
                <a:solidFill>
                  <a:srgbClr val="FFFFFF"/>
                </a:solidFill>
                <a:uFill>
                  <a:solidFill>
                    <a:srgbClr val="FFFFFF"/>
                  </a:solidFill>
                </a:uFill>
                <a:latin typeface="+mj-lt"/>
                <a:ea typeface="+mj-ea"/>
                <a:cs typeface="+mj-cs"/>
                <a:sym typeface="Helvetica"/>
              </a:defRPr>
            </a:pPr>
            <a:r>
              <a:t>  منذ نحو 6000 سنة</a:t>
            </a:r>
          </a:p>
          <a:p>
            <a:pPr marL="228600" indent="-228600" algn="r" defTabSz="914400" rtl="1">
              <a:lnSpc>
                <a:spcPct val="150000"/>
              </a:lnSpc>
              <a:buClr>
                <a:srgbClr val="FFFB01"/>
              </a:buClr>
              <a:buSzPct val="100000"/>
              <a:buFont typeface="Helvetica"/>
              <a:buChar char="✦"/>
              <a:defRPr sz="7200">
                <a:solidFill>
                  <a:srgbClr val="FFFFFF"/>
                </a:solidFill>
                <a:uFill>
                  <a:solidFill>
                    <a:srgbClr val="FFFFFF"/>
                  </a:solidFill>
                </a:uFill>
                <a:latin typeface="+mj-lt"/>
                <a:ea typeface="+mj-ea"/>
                <a:cs typeface="+mj-cs"/>
                <a:sym typeface="Helvetica"/>
              </a:defRPr>
            </a:pPr>
            <a:r>
              <a:t>  طوفان عالميٌّ كارثيٌّ دامَ عامًا واحدًا</a:t>
            </a:r>
          </a:p>
        </p:txBody>
      </p:sp>
    </p:spTree>
  </p:cSld>
  <p:clrMapOvr>
    <a:masterClrMapping/>
  </p:clrMapOvr>
  <p:transition xmlns:p14="http://schemas.microsoft.com/office/powerpoint/2010/main" spd="med" advClick="1"/>
</p:sld>
</file>

<file path=ppt/slides/slide20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61" name="Genesis 1:1–4"/>
          <p:cNvSpPr txBox="1"/>
          <p:nvPr>
            <p:ph type="title"/>
          </p:nvPr>
        </p:nvSpPr>
        <p:spPr>
          <a:xfrm>
            <a:off x="2438400" y="1092200"/>
            <a:ext cx="19519900" cy="1727200"/>
          </a:xfrm>
          <a:prstGeom prst="rect">
            <a:avLst/>
          </a:prstGeom>
        </p:spPr>
        <p:txBody>
          <a:bodyPr/>
          <a:lstStyle>
            <a:lvl1pPr defTabSz="742950" rtl="1">
              <a:defRPr sz="10350"/>
            </a:lvl1pPr>
          </a:lstStyle>
          <a:p>
            <a:pPr/>
            <a:r>
              <a:t>التكوين 1: 1-4</a:t>
            </a:r>
          </a:p>
        </p:txBody>
      </p:sp>
      <p:sp>
        <p:nvSpPr>
          <p:cNvPr id="4762" name="1 In the beginning God created the heavens and the earth."/>
          <p:cNvSpPr txBox="1"/>
          <p:nvPr/>
        </p:nvSpPr>
        <p:spPr>
          <a:xfrm>
            <a:off x="2501900" y="3254168"/>
            <a:ext cx="19532600" cy="1286098"/>
          </a:xfrm>
          <a:prstGeom prst="rect">
            <a:avLst/>
          </a:prstGeom>
          <a:ln w="12700">
            <a:miter lim="400000"/>
          </a:ln>
          <a:effectLst>
            <a:outerShdw sx="100000" sy="100000" kx="0" ky="0" algn="b" rotWithShape="0" blurRad="63500" dist="38100" dir="270000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r" rtl="1">
              <a:defRPr sz="7200">
                <a:solidFill>
                  <a:srgbClr val="FFFFFF"/>
                </a:solidFill>
                <a:latin typeface="+mj-lt"/>
                <a:ea typeface="+mj-ea"/>
                <a:cs typeface="+mj-cs"/>
                <a:sym typeface="Helvetica"/>
              </a:defRPr>
            </a:pPr>
            <a:r>
              <a:t>1 </a:t>
            </a:r>
            <a:r>
              <a:t>فِي الْبَدْءِ </a:t>
            </a:r>
            <a:r>
              <a:rPr>
                <a:solidFill>
                  <a:srgbClr val="00B0F0"/>
                </a:solidFill>
              </a:rPr>
              <a:t>خَلَقَ</a:t>
            </a:r>
            <a:r>
              <a:t> اللهُ السَّمَاوَاتِ وَالأَرْضَ. </a:t>
            </a:r>
          </a:p>
        </p:txBody>
      </p:sp>
      <p:sp>
        <p:nvSpPr>
          <p:cNvPr id="4763" name="2 [And] the earth was formless and void, and darkness was over the surface of the deep, and the Spirit of God was moving over the surface of the waters."/>
          <p:cNvSpPr txBox="1"/>
          <p:nvPr/>
        </p:nvSpPr>
        <p:spPr>
          <a:xfrm>
            <a:off x="2235117" y="5478992"/>
            <a:ext cx="17272001" cy="22822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0639" indent="40639" algn="r" defTabSz="914400" rtl="1">
              <a:lnSpc>
                <a:spcPct val="90000"/>
              </a:lnSpc>
              <a:spcBef>
                <a:spcPts val="1800"/>
              </a:spcBef>
              <a:defRPr sz="6600">
                <a:solidFill>
                  <a:srgbClr val="FFFFFF"/>
                </a:solidFill>
                <a:uFill>
                  <a:solidFill>
                    <a:srgbClr val="FFFFFF"/>
                  </a:solidFill>
                </a:uFill>
                <a:latin typeface="+mj-lt"/>
                <a:ea typeface="+mj-ea"/>
                <a:cs typeface="+mj-cs"/>
                <a:sym typeface="Helvetica"/>
              </a:defRPr>
            </a:pPr>
            <a:r>
              <a:t>] 2</a:t>
            </a:r>
            <a:r>
              <a:rPr>
                <a:solidFill>
                  <a:srgbClr val="53FFA1"/>
                </a:solidFill>
              </a:rPr>
              <a:t>وَ</a:t>
            </a:r>
            <a:r>
              <a:t>[</a:t>
            </a:r>
            <a:r>
              <a:t> كَانَتِ </a:t>
            </a:r>
            <a:r>
              <a:rPr>
                <a:solidFill>
                  <a:srgbClr val="53FFA1"/>
                </a:solidFill>
              </a:rPr>
              <a:t>الأَرْضُ</a:t>
            </a:r>
            <a:r>
              <a:t> خَرِبَةً وَخَالِيَةً وَعَلَى وَجْهِ الْغَمْرِ ظُلْمَةٌ وَرُوحُ اللهِ يَرِفُّ عَلَى وَجْهِ الْمِيَاهِ.</a:t>
            </a:r>
            <a:r>
              <a:t> </a:t>
            </a:r>
          </a:p>
        </p:txBody>
      </p:sp>
      <p:sp>
        <p:nvSpPr>
          <p:cNvPr id="4764" name="3  Then God said, “Let there be light”; and there was light.…"/>
          <p:cNvSpPr txBox="1"/>
          <p:nvPr/>
        </p:nvSpPr>
        <p:spPr>
          <a:xfrm>
            <a:off x="2578100" y="8882980"/>
            <a:ext cx="19380200" cy="293504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0639" indent="40639" algn="r" defTabSz="914400" rtl="1">
              <a:lnSpc>
                <a:spcPct val="150000"/>
              </a:lnSpc>
              <a:defRPr sz="6600">
                <a:solidFill>
                  <a:srgbClr val="FFFFFF"/>
                </a:solidFill>
                <a:uFill>
                  <a:solidFill>
                    <a:srgbClr val="FFFFFF"/>
                  </a:solidFill>
                </a:uFill>
                <a:latin typeface="+mj-lt"/>
                <a:ea typeface="+mj-ea"/>
                <a:cs typeface="+mj-cs"/>
                <a:sym typeface="Helvetica"/>
              </a:defRPr>
            </a:pPr>
            <a:r>
              <a:t>3 </a:t>
            </a:r>
            <a:r>
              <a:rPr>
                <a:solidFill>
                  <a:srgbClr val="FFFF00"/>
                </a:solidFill>
              </a:rPr>
              <a:t>وَقَالَ</a:t>
            </a:r>
            <a:r>
              <a:t> اللهُ: «لِيَكُنْ نُورٌ» </a:t>
            </a:r>
            <a:r>
              <a:rPr>
                <a:solidFill>
                  <a:srgbClr val="FFFF00"/>
                </a:solidFill>
              </a:rPr>
              <a:t>فَكَانَ</a:t>
            </a:r>
            <a:r>
              <a:t> نُورٌ. </a:t>
            </a:r>
          </a:p>
          <a:p>
            <a:pPr marR="40639" indent="40639" algn="r" defTabSz="914400" rtl="1">
              <a:lnSpc>
                <a:spcPct val="150000"/>
              </a:lnSpc>
              <a:defRPr sz="6600">
                <a:solidFill>
                  <a:srgbClr val="FFFFFF"/>
                </a:solidFill>
                <a:uFill>
                  <a:solidFill>
                    <a:srgbClr val="FFFB00"/>
                  </a:solidFill>
                </a:uFill>
                <a:latin typeface="+mj-lt"/>
                <a:ea typeface="+mj-ea"/>
                <a:cs typeface="+mj-cs"/>
                <a:sym typeface="Helvetica"/>
              </a:defRPr>
            </a:pPr>
            <a:r>
              <a:t>4 </a:t>
            </a:r>
            <a:r>
              <a:t>]</a:t>
            </a:r>
            <a:r>
              <a:rPr>
                <a:solidFill>
                  <a:srgbClr val="FFFF00"/>
                </a:solidFill>
              </a:rPr>
              <a:t>وَ</a:t>
            </a:r>
            <a:r>
              <a:t>[</a:t>
            </a:r>
            <a:r>
              <a:rPr>
                <a:solidFill>
                  <a:srgbClr val="FFFF00"/>
                </a:solidFill>
              </a:rPr>
              <a:t> رَأى </a:t>
            </a:r>
            <a:r>
              <a:t>اللهُ النُّورَ أَنَّهُ حَسَنٌ. </a:t>
            </a:r>
            <a:r>
              <a:rPr>
                <a:solidFill>
                  <a:srgbClr val="FFFF00"/>
                </a:solidFill>
              </a:rPr>
              <a:t>وَفَصَلَ</a:t>
            </a:r>
            <a:r>
              <a:t> اللهُ بَيْنَ النُّورِ وَالظُّلْمَةِ.</a:t>
            </a:r>
          </a:p>
        </p:txBody>
      </p:sp>
      <p:sp>
        <p:nvSpPr>
          <p:cNvPr id="4765" name="Line"/>
          <p:cNvSpPr/>
          <p:nvPr/>
        </p:nvSpPr>
        <p:spPr>
          <a:xfrm flipV="1">
            <a:off x="20360443" y="4763873"/>
            <a:ext cx="5458" cy="3712722"/>
          </a:xfrm>
          <a:prstGeom prst="line">
            <a:avLst/>
          </a:prstGeom>
          <a:ln w="254000">
            <a:solidFill>
              <a:srgbClr val="FFFB00"/>
            </a:solidFill>
            <a:miter lim="400000"/>
            <a:headEnd type="stealth"/>
          </a:ln>
        </p:spPr>
        <p:txBody>
          <a:bodyPr lIns="45718" tIns="45718" rIns="45718" bIns="45718"/>
          <a:lstStyle/>
          <a:p>
            <a:pPr/>
          </a:p>
        </p:txBody>
      </p:sp>
    </p:spTree>
  </p:cSld>
  <p:clrMapOvr>
    <a:masterClrMapping/>
  </p:clrMapOvr>
  <p:transition xmlns:p14="http://schemas.microsoft.com/office/powerpoint/2010/main" spd="med" advClick="1"/>
</p:sld>
</file>

<file path=ppt/slides/slide20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69" name="Genesis 1:10–14"/>
          <p:cNvSpPr txBox="1"/>
          <p:nvPr>
            <p:ph type="title"/>
          </p:nvPr>
        </p:nvSpPr>
        <p:spPr>
          <a:xfrm>
            <a:off x="2438400" y="1104900"/>
            <a:ext cx="19519900" cy="1727200"/>
          </a:xfrm>
          <a:prstGeom prst="rect">
            <a:avLst/>
          </a:prstGeom>
        </p:spPr>
        <p:txBody>
          <a:bodyPr/>
          <a:lstStyle>
            <a:lvl1pPr defTabSz="817244" rtl="1">
              <a:defRPr sz="10395"/>
            </a:lvl1pPr>
          </a:lstStyle>
          <a:p>
            <a:pPr/>
            <a:r>
              <a:t> التكوين 2: 10- 14</a:t>
            </a:r>
          </a:p>
        </p:txBody>
      </p:sp>
      <p:sp>
        <p:nvSpPr>
          <p:cNvPr id="4770" name="10 وَكَانَ نَهْرٌ يَخْرُجُ مِنْ عَدْنٍ لِيَسْقِيَ الْجَنَّةَ وَمِنْ هُنَاكَ يَنْقَسِمُ فَيَصِيرُ أَرْبَعَةَ رُؤُوسٍ: 11 اسْمُ الْوَاحِدِ فِيشُونُ وَهُوَ الْمُحِيطُ بِجَمِيعِ أَرْضِ الْحَوِيلَةِ حَيْثُ الذَّهَبُ. 12 وَذَهَبُ تِلْكَ الأَرْضِ جَيِّدٌ. هُنَا"/>
          <p:cNvSpPr txBox="1"/>
          <p:nvPr>
            <p:ph type="body" idx="1"/>
          </p:nvPr>
        </p:nvSpPr>
        <p:spPr>
          <a:xfrm>
            <a:off x="2438400" y="3365500"/>
            <a:ext cx="19519900" cy="8628527"/>
          </a:xfrm>
          <a:prstGeom prst="rect">
            <a:avLst/>
          </a:prstGeom>
        </p:spPr>
        <p:txBody>
          <a:bodyPr>
            <a:noAutofit/>
          </a:bodyPr>
          <a:lstStyle/>
          <a:p>
            <a:pPr algn="r" rtl="1">
              <a:spcBef>
                <a:spcPts val="4000"/>
              </a:spcBef>
              <a:defRPr sz="7400"/>
            </a:pPr>
            <a:r>
              <a:rPr baseline="31999"/>
              <a:t>10</a:t>
            </a:r>
            <a:r>
              <a:t> </a:t>
            </a:r>
            <a:r>
              <a:rPr>
                <a:solidFill>
                  <a:srgbClr val="FFFF00"/>
                </a:solidFill>
              </a:rPr>
              <a:t>وَكَانَ نَهْرٌ </a:t>
            </a:r>
            <a:r>
              <a:t>يَخْرُجُ مِنْ عَدْنٍ لِيَسْقِيَ الْجَنَّةَ وَمِنْ هُنَاكَ يَنْقَسِمُ فَيَصِيرُ أَرْبَعَةَ رُؤُوسٍ: </a:t>
            </a:r>
            <a:r>
              <a:rPr baseline="31999"/>
              <a:t>11</a:t>
            </a:r>
            <a:r>
              <a:t> اسْمُ الْوَاحِدِ فِيشُونُ وَهُوَ الْمُحِيطُ بِجَمِيعِ أَرْضِ الْحَوِيلَةِ حَيْثُ الذَّهَبُ. </a:t>
            </a:r>
            <a:r>
              <a:rPr baseline="31999"/>
              <a:t>12</a:t>
            </a:r>
            <a:r>
              <a:t> </a:t>
            </a:r>
            <a:r>
              <a:rPr>
                <a:solidFill>
                  <a:srgbClr val="FFFF00"/>
                </a:solidFill>
              </a:rPr>
              <a:t>وَذَهَبُ</a:t>
            </a:r>
            <a:r>
              <a:t> تِلْكَ الأَرْضِ جَيِّدٌ. هُنَاكَ الْمُقْلُ وَحَجَرُ الْجَزْعِ. </a:t>
            </a:r>
            <a:r>
              <a:rPr baseline="31999"/>
              <a:t>13</a:t>
            </a:r>
            <a:r>
              <a:t> </a:t>
            </a:r>
            <a:r>
              <a:rPr>
                <a:solidFill>
                  <a:srgbClr val="FFFF00"/>
                </a:solidFill>
              </a:rPr>
              <a:t>وَاسْمُ</a:t>
            </a:r>
            <a:r>
              <a:t> النَّهْرِ الثَّانِي جِيحُونُ. وَهُوَ الْمُحِيطُ بِجَمِيعِ أرْضِ كُوشٍ. </a:t>
            </a:r>
            <a:r>
              <a:rPr baseline="31999"/>
              <a:t>14</a:t>
            </a:r>
            <a:r>
              <a:t> </a:t>
            </a:r>
            <a:r>
              <a:rPr>
                <a:solidFill>
                  <a:srgbClr val="FFFF00"/>
                </a:solidFill>
              </a:rPr>
              <a:t>وَاسْمُ</a:t>
            </a:r>
            <a:r>
              <a:t> النَّهْرِ الثَّالِثِ حِدَّاقِلُ. وَهُوَ الْجَارِي شَرْقِيَّ أَشُّورَ. وَالنَّهْرُ الرَّابِعُ الْفُرَاتُ. </a:t>
            </a:r>
          </a:p>
        </p:txBody>
      </p:sp>
    </p:spTree>
  </p:cSld>
  <p:clrMapOvr>
    <a:masterClrMapping/>
  </p:clrMapOvr>
  <p:transition xmlns:p14="http://schemas.microsoft.com/office/powerpoint/2010/main" spd="med" advClick="1"/>
</p:sld>
</file>

<file path=ppt/slides/slide20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74" name="1. Hebrew grammar does not allow a gap."/>
          <p:cNvSpPr txBox="1"/>
          <p:nvPr>
            <p:ph type="body" sz="quarter" idx="1"/>
          </p:nvPr>
        </p:nvSpPr>
        <p:spPr>
          <a:xfrm>
            <a:off x="2438400" y="3721100"/>
            <a:ext cx="19519900" cy="1727200"/>
          </a:xfrm>
          <a:prstGeom prst="rect">
            <a:avLst/>
          </a:prstGeom>
        </p:spPr>
        <p:txBody>
          <a:bodyPr/>
          <a:lstStyle>
            <a:lvl1pPr algn="r" rtl="1">
              <a:spcBef>
                <a:spcPts val="4000"/>
              </a:spcBef>
              <a:defRPr/>
            </a:lvl1pPr>
          </a:lstStyle>
          <a:p>
            <a:pPr/>
            <a:r>
              <a:t>1. قواعد اللغة العبريَّة لا تسمح بوجود فجوة.</a:t>
            </a:r>
          </a:p>
        </p:txBody>
      </p:sp>
      <p:sp>
        <p:nvSpPr>
          <p:cNvPr id="4775" name="Genesis 1:2 is a parenthetical statement, describing the earth immediately after it was created on the first day (v. 1)."/>
          <p:cNvSpPr txBox="1"/>
          <p:nvPr/>
        </p:nvSpPr>
        <p:spPr>
          <a:xfrm>
            <a:off x="2249585" y="5103967"/>
            <a:ext cx="18712081" cy="35080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r" rtl="1">
              <a:defRPr sz="6600">
                <a:solidFill>
                  <a:srgbClr val="FFFFFF"/>
                </a:solidFill>
                <a:latin typeface="+mj-lt"/>
                <a:ea typeface="+mj-ea"/>
                <a:cs typeface="+mj-cs"/>
                <a:sym typeface="Helvetica"/>
              </a:defRPr>
            </a:pPr>
            <a:r>
              <a:t>التكوين 1: 2 </a:t>
            </a:r>
            <a:r>
              <a:rPr>
                <a:solidFill>
                  <a:srgbClr val="FFFF00"/>
                </a:solidFill>
              </a:rPr>
              <a:t>جملة اعتراضيَّة</a:t>
            </a:r>
            <a:r>
              <a:t>، تَصِفُ الأرض بعد خلقها مباشرةً في اليوم الأوَّل (تك 1: 1).</a:t>
            </a:r>
          </a:p>
        </p:txBody>
      </p:sp>
      <p:sp>
        <p:nvSpPr>
          <p:cNvPr id="4776" name="No Gap in Genesis 1:1–3"/>
          <p:cNvSpPr txBox="1"/>
          <p:nvPr>
            <p:ph type="title"/>
          </p:nvPr>
        </p:nvSpPr>
        <p:spPr>
          <a:xfrm>
            <a:off x="2438400" y="1041400"/>
            <a:ext cx="19519900" cy="1727200"/>
          </a:xfrm>
          <a:prstGeom prst="rect">
            <a:avLst/>
          </a:prstGeom>
        </p:spPr>
        <p:txBody>
          <a:bodyPr/>
          <a:lstStyle>
            <a:lvl1pPr algn="ctr" defTabSz="742950" rtl="1">
              <a:defRPr sz="10350"/>
            </a:lvl1pPr>
          </a:lstStyle>
          <a:p>
            <a:pPr/>
            <a:r>
              <a:t>لا فجوة في التكوين 1: 1-3</a:t>
            </a:r>
          </a:p>
        </p:txBody>
      </p:sp>
      <p:sp>
        <p:nvSpPr>
          <p:cNvPr id="4777" name="2. The Hebrew verb in 1:2 does not allow a gap."/>
          <p:cNvSpPr txBox="1"/>
          <p:nvPr/>
        </p:nvSpPr>
        <p:spPr>
          <a:xfrm>
            <a:off x="2387600" y="8579322"/>
            <a:ext cx="19519900" cy="1727202"/>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normAutofit fontScale="100000" lnSpcReduction="0"/>
          </a:bodyPr>
          <a:lstStyle>
            <a:lvl1pPr algn="r" defTabSz="825500" rtl="1">
              <a:spcBef>
                <a:spcPts val="4000"/>
              </a:spcBef>
              <a:defRPr sz="7200">
                <a:solidFill>
                  <a:srgbClr val="FFFFFF"/>
                </a:solidFill>
                <a:effectLst>
                  <a:outerShdw sx="100000" sy="100000" kx="0" ky="0" algn="b" rotWithShape="0" blurRad="12700" dist="38100" dir="5400000">
                    <a:srgbClr val="000000">
                      <a:alpha val="71999"/>
                    </a:srgbClr>
                  </a:outerShdw>
                </a:effectLst>
                <a:latin typeface="+mj-lt"/>
                <a:ea typeface="+mj-ea"/>
                <a:cs typeface="+mj-cs"/>
                <a:sym typeface="Helvetica"/>
              </a:defRPr>
            </a:lvl1pPr>
          </a:lstStyle>
          <a:p>
            <a:pPr/>
            <a:r>
              <a:t>2. الفعل العبريّ في 1: 2 لا يسمح بوجود فجوة.</a:t>
            </a:r>
          </a:p>
        </p:txBody>
      </p:sp>
      <p:sp>
        <p:nvSpPr>
          <p:cNvPr id="4778" name="“The earth became formless …”?  No!"/>
          <p:cNvSpPr txBox="1"/>
          <p:nvPr/>
        </p:nvSpPr>
        <p:spPr>
          <a:xfrm>
            <a:off x="3490958" y="10234872"/>
            <a:ext cx="17414784" cy="1727202"/>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normAutofit fontScale="100000" lnSpcReduction="0"/>
          </a:bodyPr>
          <a:lstStyle/>
          <a:p>
            <a:pPr algn="r" defTabSz="825500" rtl="1">
              <a:spcBef>
                <a:spcPts val="4000"/>
              </a:spcBef>
              <a:defRPr sz="7200">
                <a:solidFill>
                  <a:srgbClr val="FFFFFF"/>
                </a:solidFill>
                <a:effectLst>
                  <a:outerShdw sx="100000" sy="100000" kx="0" ky="0" algn="b" rotWithShape="0" blurRad="12700" dist="38100" dir="5400000">
                    <a:srgbClr val="000000">
                      <a:alpha val="71999"/>
                    </a:srgbClr>
                  </a:outerShdw>
                </a:effectLst>
                <a:latin typeface="+mj-lt"/>
                <a:ea typeface="+mj-ea"/>
                <a:cs typeface="+mj-cs"/>
                <a:sym typeface="Helvetica"/>
              </a:defRPr>
            </a:pPr>
            <a:r>
              <a:t>«وَ</a:t>
            </a:r>
            <a:r>
              <a:rPr>
                <a:solidFill>
                  <a:srgbClr val="FFFF00"/>
                </a:solidFill>
              </a:rPr>
              <a:t>أَصْبَحَتْ </a:t>
            </a:r>
            <a:r>
              <a:t>الأَرْضُ خَرِبَةً…»؟  كلَّا!</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4777"/>
                                        </p:tgtEl>
                                        <p:attrNameLst>
                                          <p:attrName>style.visibility</p:attrName>
                                        </p:attrNameLst>
                                      </p:cBhvr>
                                      <p:to>
                                        <p:strVal val="visible"/>
                                      </p:to>
                                    </p:set>
                                    <p:animEffect filter="wipe(right)" transition="in">
                                      <p:cBhvr>
                                        <p:cTn id="7" dur="500"/>
                                        <p:tgtEl>
                                          <p:spTgt spid="477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2" fill="hold">
                                  <p:stCondLst>
                                    <p:cond delay="0"/>
                                  </p:stCondLst>
                                  <p:iterate type="el" backwards="0">
                                    <p:tmAbs val="0"/>
                                  </p:iterate>
                                  <p:childTnLst>
                                    <p:set>
                                      <p:cBhvr>
                                        <p:cTn id="11" fill="hold"/>
                                        <p:tgtEl>
                                          <p:spTgt spid="4778"/>
                                        </p:tgtEl>
                                        <p:attrNameLst>
                                          <p:attrName>style.visibility</p:attrName>
                                        </p:attrNameLst>
                                      </p:cBhvr>
                                      <p:to>
                                        <p:strVal val="visible"/>
                                      </p:to>
                                    </p:set>
                                    <p:animEffect filter="wipe(right)" transition="in">
                                      <p:cBhvr>
                                        <p:cTn id="12" dur="500"/>
                                        <p:tgtEl>
                                          <p:spTgt spid="477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77" grpId="1"/>
      <p:bldP build="whole" bldLvl="1" animBg="1" rev="0" advAuto="0" spid="4778" grpId="2"/>
    </p:bldLst>
  </p:timing>
</p:sld>
</file>

<file path=ppt/slides/slide20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2" name="Genesis 1:2"/>
          <p:cNvSpPr txBox="1"/>
          <p:nvPr>
            <p:ph type="title"/>
          </p:nvPr>
        </p:nvSpPr>
        <p:spPr>
          <a:prstGeom prst="rect">
            <a:avLst/>
          </a:prstGeom>
        </p:spPr>
        <p:txBody>
          <a:bodyPr/>
          <a:lstStyle>
            <a:lvl1pPr defTabSz="817244" rtl="1">
              <a:defRPr sz="10395"/>
            </a:lvl1pPr>
          </a:lstStyle>
          <a:p>
            <a:pPr/>
            <a:r>
              <a:t>التكوين 1: 2</a:t>
            </a:r>
          </a:p>
        </p:txBody>
      </p:sp>
      <p:sp>
        <p:nvSpPr>
          <p:cNvPr id="4783" name="“And the earth was formless and void…”"/>
          <p:cNvSpPr txBox="1"/>
          <p:nvPr/>
        </p:nvSpPr>
        <p:spPr>
          <a:xfrm>
            <a:off x="2795529" y="3439372"/>
            <a:ext cx="19227801" cy="128609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0639" indent="40639" algn="r" defTabSz="914400" rtl="1">
              <a:spcBef>
                <a:spcPts val="1800"/>
              </a:spcBef>
              <a:defRPr sz="7200">
                <a:solidFill>
                  <a:srgbClr val="FFFFFF"/>
                </a:solidFill>
                <a:uFill>
                  <a:solidFill>
                    <a:srgbClr val="000000"/>
                  </a:solidFill>
                </a:uFill>
                <a:latin typeface="+mj-lt"/>
                <a:ea typeface="+mj-ea"/>
                <a:cs typeface="+mj-cs"/>
                <a:sym typeface="Helvetica"/>
              </a:defRPr>
            </a:pPr>
            <a:r>
              <a:t>«وَ</a:t>
            </a:r>
            <a:r>
              <a:rPr>
                <a:solidFill>
                  <a:srgbClr val="FFFF00"/>
                </a:solidFill>
              </a:rPr>
              <a:t>كَانَتِ</a:t>
            </a:r>
            <a:r>
              <a:t> الأَرْضُ خَرِبَةً وَخَالِيَةً...»</a:t>
            </a:r>
          </a:p>
        </p:txBody>
      </p:sp>
      <p:sp>
        <p:nvSpPr>
          <p:cNvPr id="4784" name="All major English translations have “was”…"/>
          <p:cNvSpPr txBox="1"/>
          <p:nvPr/>
        </p:nvSpPr>
        <p:spPr>
          <a:xfrm>
            <a:off x="1030800" y="5345441"/>
            <a:ext cx="20617863" cy="375612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r" rtl="1">
              <a:defRPr sz="7100">
                <a:solidFill>
                  <a:srgbClr val="FFFFFF"/>
                </a:solidFill>
                <a:latin typeface="+mj-lt"/>
                <a:ea typeface="+mj-ea"/>
                <a:cs typeface="+mj-cs"/>
                <a:sym typeface="Helvetica"/>
              </a:defRPr>
            </a:pPr>
            <a:r>
              <a:t>جميع الترجمات الإنكليزيَّة الرئيسيَّة تستخدم "كانَتْ"،</a:t>
            </a:r>
          </a:p>
          <a:p>
            <a:pPr algn="r" rtl="1">
              <a:defRPr sz="7100">
                <a:solidFill>
                  <a:srgbClr val="FFFFFF"/>
                </a:solidFill>
                <a:latin typeface="+mj-lt"/>
                <a:ea typeface="+mj-ea"/>
                <a:cs typeface="+mj-cs"/>
                <a:sym typeface="Helvetica"/>
              </a:defRPr>
            </a:pPr>
            <a:r>
              <a:t>(وليس "أصبحت" كما تتطلَّب كلُّ نظريَّات الفجوة). وينطبق الأمر نفسه على الترجمات الألمانيَّة والتشيكيَّة والإسبانيَّة.</a:t>
            </a:r>
          </a:p>
        </p:txBody>
      </p:sp>
      <p:sp>
        <p:nvSpPr>
          <p:cNvPr id="4785" name="The Septuagint also confirms this translation."/>
          <p:cNvSpPr txBox="1"/>
          <p:nvPr/>
        </p:nvSpPr>
        <p:spPr>
          <a:xfrm>
            <a:off x="878400" y="9954225"/>
            <a:ext cx="20617863" cy="118449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rtl="1">
              <a:defRPr sz="7200">
                <a:solidFill>
                  <a:srgbClr val="FFFFFF"/>
                </a:solidFill>
                <a:latin typeface="+mj-lt"/>
                <a:ea typeface="+mj-ea"/>
                <a:cs typeface="+mj-cs"/>
                <a:sym typeface="Helvetica"/>
              </a:defRPr>
            </a:lvl1pPr>
          </a:lstStyle>
          <a:p>
            <a:pPr/>
            <a:r>
              <a:t>كما تؤكِّد الترجمة السبعينيَّة هذه الترجمة.</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4784"/>
                                        </p:tgtEl>
                                        <p:attrNameLst>
                                          <p:attrName>style.visibility</p:attrName>
                                        </p:attrNameLst>
                                      </p:cBhvr>
                                      <p:to>
                                        <p:strVal val="visible"/>
                                      </p:to>
                                    </p:set>
                                    <p:animEffect filter="wipe(right)" transition="in">
                                      <p:cBhvr>
                                        <p:cTn id="7" dur="499"/>
                                        <p:tgtEl>
                                          <p:spTgt spid="478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2" fill="hold">
                                  <p:stCondLst>
                                    <p:cond delay="0"/>
                                  </p:stCondLst>
                                  <p:iterate type="el" backwards="0">
                                    <p:tmAbs val="0"/>
                                  </p:iterate>
                                  <p:childTnLst>
                                    <p:set>
                                      <p:cBhvr>
                                        <p:cTn id="11" fill="hold"/>
                                        <p:tgtEl>
                                          <p:spTgt spid="4785"/>
                                        </p:tgtEl>
                                        <p:attrNameLst>
                                          <p:attrName>style.visibility</p:attrName>
                                        </p:attrNameLst>
                                      </p:cBhvr>
                                      <p:to>
                                        <p:strVal val="visible"/>
                                      </p:to>
                                    </p:set>
                                    <p:animEffect filter="wipe(right)" transition="in">
                                      <p:cBhvr>
                                        <p:cTn id="12" dur="499"/>
                                        <p:tgtEl>
                                          <p:spTgt spid="478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785" grpId="2"/>
      <p:bldP build="whole" bldLvl="1" animBg="1" rev="0" advAuto="0" spid="4784" grpId="1"/>
    </p:bldLst>
  </p:timing>
</p:sld>
</file>

<file path=ppt/slides/slide20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87" name="Genesis 1:2-3 (LXX)"/>
          <p:cNvSpPr txBox="1"/>
          <p:nvPr>
            <p:ph type="title"/>
          </p:nvPr>
        </p:nvSpPr>
        <p:spPr>
          <a:xfrm>
            <a:off x="2438400" y="1504244"/>
            <a:ext cx="19507200" cy="1727202"/>
          </a:xfrm>
          <a:prstGeom prst="rect">
            <a:avLst/>
          </a:prstGeom>
        </p:spPr>
        <p:txBody>
          <a:bodyPr/>
          <a:lstStyle/>
          <a:p>
            <a:pPr defTabSz="817244" rtl="1">
              <a:defRPr sz="10395"/>
            </a:pPr>
            <a:r>
              <a:t> التكوين 1: 2- 3 </a:t>
            </a:r>
            <a:r>
              <a:t>(LXX)</a:t>
            </a:r>
          </a:p>
        </p:txBody>
      </p:sp>
      <p:sp>
        <p:nvSpPr>
          <p:cNvPr id="4788" name="2 ἡ δὲ γῆ ἦν ἀόρατος καὶ ἀκατασκεύαστος, καὶ σκότος ἐπάνω τῆς ἀβύσσου, καὶ πνεῦμα θεοῦ ἐπεφέρετο ἐπάνω τοῦ ὕδατος.…"/>
          <p:cNvSpPr txBox="1"/>
          <p:nvPr/>
        </p:nvSpPr>
        <p:spPr>
          <a:xfrm>
            <a:off x="2689596" y="3766373"/>
            <a:ext cx="19532602" cy="6152823"/>
          </a:xfrm>
          <a:prstGeom prst="rect">
            <a:avLst/>
          </a:prstGeom>
          <a:ln w="12700">
            <a:miter lim="400000"/>
          </a:ln>
          <a:effectLst>
            <a:outerShdw sx="100000" sy="100000" kx="0" ky="0" algn="b" rotWithShape="0" blurRad="63500" dist="38100" dir="270000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R="40639" indent="40639" defTabSz="914400">
              <a:spcBef>
                <a:spcPts val="1800"/>
              </a:spcBef>
              <a:defRPr baseline="31999" sz="8300">
                <a:solidFill>
                  <a:srgbClr val="FFFFFF"/>
                </a:solidFill>
                <a:uFill>
                  <a:solidFill>
                    <a:srgbClr val="FFFFFF"/>
                  </a:solidFill>
                </a:uFill>
                <a:latin typeface="Times New Roman"/>
                <a:ea typeface="Times New Roman"/>
                <a:cs typeface="Times New Roman"/>
                <a:sym typeface="Times New Roman"/>
              </a:defRPr>
            </a:pPr>
            <a:r>
              <a:t>2 </a:t>
            </a:r>
            <a:r>
              <a:rPr baseline="0"/>
              <a:t>ἡ δὲ γῆ </a:t>
            </a:r>
            <a:r>
              <a:rPr baseline="0">
                <a:solidFill>
                  <a:srgbClr val="FFFB00"/>
                </a:solidFill>
              </a:rPr>
              <a:t>ἦν</a:t>
            </a:r>
            <a:r>
              <a:rPr baseline="0"/>
              <a:t> ἀόρατος καὶ ἀκατασκεύαστος, καὶ σκότος ἐπάνω τῆς ἀβύσσου, καὶ πνεῦμα θεοῦ ἐπεφέρετο ἐπάνω τοῦ ὕδατος.  </a:t>
            </a:r>
          </a:p>
          <a:p>
            <a:pPr marR="457200">
              <a:defRPr baseline="31999" sz="8300">
                <a:solidFill>
                  <a:srgbClr val="FFFFFF"/>
                </a:solidFill>
                <a:latin typeface="Times New Roman"/>
                <a:ea typeface="Times New Roman"/>
                <a:cs typeface="Times New Roman"/>
                <a:sym typeface="Times New Roman"/>
              </a:defRPr>
            </a:pPr>
            <a:r>
              <a:t>3 </a:t>
            </a:r>
            <a:r>
              <a:rPr baseline="0"/>
              <a:t>καὶ εἶπεν ὁ θεός γενηθήτω φῶς. καὶ </a:t>
            </a:r>
            <a:r>
              <a:rPr baseline="0">
                <a:solidFill>
                  <a:srgbClr val="FFFB00"/>
                </a:solidFill>
              </a:rPr>
              <a:t>ἐγένετο</a:t>
            </a:r>
            <a:r>
              <a:rPr baseline="0"/>
              <a:t> φῶς.</a:t>
            </a:r>
          </a:p>
        </p:txBody>
      </p:sp>
    </p:spTree>
  </p:cSld>
  <p:clrMapOvr>
    <a:masterClrMapping/>
  </p:clrMapOvr>
  <p:transition xmlns:p14="http://schemas.microsoft.com/office/powerpoint/2010/main" spd="med" advClick="1"/>
</p:sld>
</file>

<file path=ppt/slides/slide20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92" name="1. Hebrew grammar does not allow a gap.…"/>
          <p:cNvSpPr txBox="1"/>
          <p:nvPr>
            <p:ph type="body" sz="half" idx="1"/>
          </p:nvPr>
        </p:nvSpPr>
        <p:spPr>
          <a:xfrm>
            <a:off x="1871221" y="3172325"/>
            <a:ext cx="20497180" cy="4752023"/>
          </a:xfrm>
          <a:prstGeom prst="rect">
            <a:avLst/>
          </a:prstGeom>
        </p:spPr>
        <p:txBody>
          <a:bodyPr/>
          <a:lstStyle/>
          <a:p>
            <a:pPr algn="r" rtl="1">
              <a:defRPr/>
            </a:pPr>
            <a:r>
              <a:t>1. قواعد اللغة العبريَّة لا تسمح بوجود فجوة.</a:t>
            </a:r>
          </a:p>
          <a:p>
            <a:pPr algn="r" rtl="1">
              <a:defRPr/>
            </a:pPr>
            <a:r>
              <a:t>2. الفعل العبريّ في 1: 2 لا يسمح بوجود فجوة.</a:t>
            </a:r>
          </a:p>
          <a:p>
            <a:pPr algn="r" rtl="1">
              <a:defRPr>
                <a:solidFill>
                  <a:srgbClr val="FFFF00"/>
                </a:solidFill>
                <a:effectLst/>
              </a:defRPr>
            </a:pPr>
            <a:r>
              <a:t>3. </a:t>
            </a:r>
            <a:r>
              <a:rPr sz="8200">
                <a:latin typeface="Times New Roman"/>
                <a:ea typeface="Times New Roman"/>
                <a:cs typeface="Times New Roman"/>
                <a:sym typeface="Times New Roman"/>
              </a:rPr>
              <a:t>תֹ֨הוּ֙ וָבֹ֔הוּ</a:t>
            </a:r>
            <a:r>
              <a:t> </a:t>
            </a:r>
            <a:r>
              <a:t>(توهو فابوهو): لا تعني الفوضى أو الدينونة</a:t>
            </a:r>
          </a:p>
        </p:txBody>
      </p:sp>
      <p:sp>
        <p:nvSpPr>
          <p:cNvPr id="4793" name="No Gap in Genesis 1:1–3"/>
          <p:cNvSpPr txBox="1"/>
          <p:nvPr>
            <p:ph type="title"/>
          </p:nvPr>
        </p:nvSpPr>
        <p:spPr>
          <a:xfrm>
            <a:off x="2432050" y="1041400"/>
            <a:ext cx="19519900" cy="1727200"/>
          </a:xfrm>
          <a:prstGeom prst="rect">
            <a:avLst/>
          </a:prstGeom>
        </p:spPr>
        <p:txBody>
          <a:bodyPr/>
          <a:lstStyle>
            <a:lvl1pPr algn="ctr" defTabSz="742950" rtl="1">
              <a:defRPr sz="10350"/>
            </a:lvl1pPr>
          </a:lstStyle>
          <a:p>
            <a:pPr/>
            <a:r>
              <a:t>لا فجوة في التكوين 1: 1-3</a:t>
            </a:r>
          </a:p>
        </p:txBody>
      </p:sp>
    </p:spTree>
  </p:cSld>
  <p:clrMapOvr>
    <a:masterClrMapping/>
  </p:clrMapOvr>
  <p:transition xmlns:p14="http://schemas.microsoft.com/office/powerpoint/2010/main" spd="med" advClick="1"/>
</p:sld>
</file>

<file path=ppt/slides/slide20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95" name="Genesis 1:2"/>
          <p:cNvSpPr txBox="1"/>
          <p:nvPr>
            <p:ph type="title"/>
          </p:nvPr>
        </p:nvSpPr>
        <p:spPr>
          <a:xfrm>
            <a:off x="2438400" y="1504244"/>
            <a:ext cx="19519900" cy="1727202"/>
          </a:xfrm>
          <a:prstGeom prst="rect">
            <a:avLst/>
          </a:prstGeom>
        </p:spPr>
        <p:txBody>
          <a:bodyPr/>
          <a:lstStyle>
            <a:lvl1pPr defTabSz="817244" rtl="1">
              <a:defRPr sz="10395"/>
            </a:lvl1pPr>
          </a:lstStyle>
          <a:p>
            <a:pPr/>
            <a:r>
              <a:t>التكوين 1: 2</a:t>
            </a:r>
          </a:p>
        </p:txBody>
      </p:sp>
      <p:sp>
        <p:nvSpPr>
          <p:cNvPr id="4796" name="The earth was formless and void (תֹ֨הוּ֙ וָבֹ֔הוּ), and darkness was over the surface of the deep, and the Spirit of God was moving over the surface of the waters."/>
          <p:cNvSpPr txBox="1"/>
          <p:nvPr>
            <p:ph type="body" sz="half" idx="1"/>
          </p:nvPr>
        </p:nvSpPr>
        <p:spPr>
          <a:xfrm>
            <a:off x="2438400" y="4001773"/>
            <a:ext cx="19507200" cy="5067364"/>
          </a:xfrm>
          <a:prstGeom prst="rect">
            <a:avLst/>
          </a:prstGeom>
        </p:spPr>
        <p:txBody>
          <a:bodyPr/>
          <a:lstStyle/>
          <a:p>
            <a:pPr algn="r" rtl="1">
              <a:lnSpc>
                <a:spcPct val="150000"/>
              </a:lnSpc>
              <a:spcBef>
                <a:spcPts val="1500"/>
              </a:spcBef>
              <a:defRPr/>
            </a:pPr>
            <a:r>
              <a:t>وَكَانَتِ الأَرْضُ </a:t>
            </a:r>
            <a:r>
              <a:rPr>
                <a:solidFill>
                  <a:srgbClr val="FFFF00"/>
                </a:solidFill>
              </a:rPr>
              <a:t>خَرِبَةً وَخَالِيَةً </a:t>
            </a:r>
            <a:r>
              <a:rPr>
                <a:uFill>
                  <a:solidFill>
                    <a:srgbClr val="FFFB00"/>
                  </a:solidFill>
                </a:uFill>
              </a:rPr>
              <a:t>(</a:t>
            </a:r>
            <a:r>
              <a:rPr sz="7800">
                <a:solidFill>
                  <a:srgbClr val="FFFB00"/>
                </a:solidFill>
                <a:latin typeface="Times New Roman"/>
                <a:ea typeface="Times New Roman"/>
                <a:cs typeface="Times New Roman"/>
                <a:sym typeface="Times New Roman"/>
              </a:rPr>
              <a:t>תֹ֨הוּ֙ וָבֹ֔הוּ</a:t>
            </a:r>
            <a:r>
              <a:rPr>
                <a:uFill>
                  <a:solidFill>
                    <a:srgbClr val="FFFB00"/>
                  </a:solidFill>
                </a:uFill>
              </a:rPr>
              <a:t>)</a:t>
            </a:r>
            <a:r>
              <a:rPr>
                <a:uFill>
                  <a:solidFill>
                    <a:srgbClr val="FFFFFF"/>
                  </a:solidFill>
                </a:uFill>
              </a:rPr>
              <a:t>،</a:t>
            </a:r>
            <a:r>
              <a:rPr>
                <a:uFill>
                  <a:solidFill>
                    <a:srgbClr val="FFFFFF"/>
                  </a:solidFill>
                </a:uFill>
              </a:rPr>
              <a:t> </a:t>
            </a:r>
            <a:r>
              <a:t>وَعَلَى وَجْهِ الْغَمْرِ ظُلْمَةٌ وَرُوحُ اللهِ يَرِفُّ عَلَى وَجْهِ الْمِيَاهِ.</a:t>
            </a:r>
            <a:r>
              <a:t> </a:t>
            </a:r>
          </a:p>
        </p:txBody>
      </p:sp>
    </p:spTree>
  </p:cSld>
  <p:clrMapOvr>
    <a:masterClrMapping/>
  </p:clrMapOvr>
  <p:transition xmlns:p14="http://schemas.microsoft.com/office/powerpoint/2010/main" spd="med" advClick="1"/>
</p:sld>
</file>

<file path=ppt/slides/slide20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798" name="Jeremiah 4:23"/>
          <p:cNvSpPr txBox="1"/>
          <p:nvPr>
            <p:ph type="title"/>
          </p:nvPr>
        </p:nvSpPr>
        <p:spPr>
          <a:xfrm>
            <a:off x="2438400" y="1079500"/>
            <a:ext cx="19519900" cy="1727200"/>
          </a:xfrm>
          <a:prstGeom prst="rect">
            <a:avLst/>
          </a:prstGeom>
        </p:spPr>
        <p:txBody>
          <a:bodyPr/>
          <a:lstStyle>
            <a:lvl1pPr defTabSz="817244" rtl="1">
              <a:defRPr sz="10395"/>
            </a:lvl1pPr>
          </a:lstStyle>
          <a:p>
            <a:pPr/>
            <a:r>
              <a:t>إرميا 4: 23</a:t>
            </a:r>
          </a:p>
        </p:txBody>
      </p:sp>
      <p:sp>
        <p:nvSpPr>
          <p:cNvPr id="4799" name="I looked on the earth, and behold, it was formless and void (תֹ֨הוּ֙ וָבֹ֔הוּ); and to the heavens, and they had no light."/>
          <p:cNvSpPr txBox="1"/>
          <p:nvPr/>
        </p:nvSpPr>
        <p:spPr>
          <a:xfrm>
            <a:off x="2432050" y="3124200"/>
            <a:ext cx="19519900" cy="2497743"/>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algn="r" defTabSz="825500" rtl="1">
              <a:spcBef>
                <a:spcPts val="4000"/>
              </a:spcBef>
              <a:defRPr sz="7200">
                <a:solidFill>
                  <a:srgbClr val="FFFFFF"/>
                </a:solidFill>
                <a:effectLst>
                  <a:outerShdw sx="100000" sy="100000" kx="0" ky="0" algn="b" rotWithShape="0" blurRad="12700" dist="38100" dir="5400000">
                    <a:srgbClr val="000000">
                      <a:alpha val="71999"/>
                    </a:srgbClr>
                  </a:outerShdw>
                </a:effectLst>
                <a:latin typeface="+mj-lt"/>
                <a:ea typeface="+mj-ea"/>
                <a:cs typeface="+mj-cs"/>
                <a:sym typeface="Helvetica"/>
              </a:defRPr>
            </a:pPr>
            <a:r>
              <a:t> </a:t>
            </a:r>
            <a:r>
              <a:t>نَظَرْتُ إِلَى الأَرْضِ وَإِذَا هِيَ </a:t>
            </a:r>
            <a:r>
              <a:rPr>
                <a:solidFill>
                  <a:srgbClr val="FFFF00"/>
                </a:solidFill>
              </a:rPr>
              <a:t>خَرِبَةٌ وَخَالِيَةٌ</a:t>
            </a:r>
            <a:r>
              <a:rPr>
                <a:solidFill>
                  <a:srgbClr val="FFFB00"/>
                </a:solidFill>
              </a:rPr>
              <a:t> </a:t>
            </a:r>
            <a:r>
              <a:t>(</a:t>
            </a:r>
            <a:r>
              <a:rPr sz="7800">
                <a:solidFill>
                  <a:srgbClr val="FFFB00"/>
                </a:solidFill>
                <a:latin typeface="Times New Roman"/>
                <a:ea typeface="Times New Roman"/>
                <a:cs typeface="Times New Roman"/>
                <a:sym typeface="Times New Roman"/>
              </a:rPr>
              <a:t>תֹ֨הוּ֙ וָבֹ֔הוּ</a:t>
            </a:r>
            <a:r>
              <a:t>) </a:t>
            </a:r>
            <a:r>
              <a:t>وَإِلَى السَّمَاوَاتِ فَلاَ نُورَ لَهَا.</a:t>
            </a:r>
          </a:p>
        </p:txBody>
      </p:sp>
    </p:spTree>
  </p:cSld>
  <p:clrMapOvr>
    <a:masterClrMapping/>
  </p:clrMapOvr>
  <p:transition xmlns:p14="http://schemas.microsoft.com/office/powerpoint/2010/main" spd="med" advClick="1"/>
</p:sld>
</file>

<file path=ppt/slides/slide20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03" name="Isaiah 45:18 [NASB]"/>
          <p:cNvSpPr txBox="1"/>
          <p:nvPr>
            <p:ph type="title"/>
          </p:nvPr>
        </p:nvSpPr>
        <p:spPr>
          <a:xfrm>
            <a:off x="2438400" y="1257300"/>
            <a:ext cx="19519900" cy="1727200"/>
          </a:xfrm>
          <a:prstGeom prst="rect">
            <a:avLst/>
          </a:prstGeom>
        </p:spPr>
        <p:txBody>
          <a:bodyPr/>
          <a:lstStyle>
            <a:lvl1pPr defTabSz="817244" rtl="1">
              <a:defRPr sz="10395"/>
            </a:lvl1pPr>
          </a:lstStyle>
          <a:p>
            <a:pPr/>
            <a:r>
              <a:t> إشعياء 45: 18</a:t>
            </a:r>
          </a:p>
        </p:txBody>
      </p:sp>
      <p:sp>
        <p:nvSpPr>
          <p:cNvPr id="4804" name="For thus says the Lord, who created the heavens (He is the God who formed the earth and made it, He established it and did not create it a waste place [תֹ֨הוּ֙], but formed it to be inhabited), I am the Lord, and there is none else."/>
          <p:cNvSpPr txBox="1"/>
          <p:nvPr/>
        </p:nvSpPr>
        <p:spPr>
          <a:xfrm>
            <a:off x="2789179" y="3203562"/>
            <a:ext cx="18805642" cy="3893905"/>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algn="r" defTabSz="825500" rtl="1">
              <a:lnSpc>
                <a:spcPct val="110000"/>
              </a:lnSpc>
              <a:spcBef>
                <a:spcPts val="4000"/>
              </a:spcBef>
              <a:defRPr sz="6800">
                <a:solidFill>
                  <a:srgbClr val="FFFFFF"/>
                </a:solidFill>
                <a:effectLst>
                  <a:outerShdw sx="100000" sy="100000" kx="0" ky="0" algn="b" rotWithShape="0" blurRad="12700" dist="38100" dir="5400000">
                    <a:srgbClr val="000000">
                      <a:alpha val="71999"/>
                    </a:srgbClr>
                  </a:outerShdw>
                </a:effectLst>
                <a:latin typeface="+mj-lt"/>
                <a:ea typeface="+mj-ea"/>
                <a:cs typeface="+mj-cs"/>
                <a:sym typeface="Helvetica"/>
              </a:defRPr>
            </a:pPr>
            <a:r>
              <a:t>لأَنَّهُ هَكَذَا قَالَ الرَّبُّ: «خَالِقُ السَّمَاوَاتِ هُوَ اللَّهُ. مُصَوِّرُ الأَرْضِ وَصَانِعُهَا. هُوَ قَرَّرَهَا. لَمْ يَخْلُقْهَا </a:t>
            </a:r>
            <a:r>
              <a:rPr>
                <a:solidFill>
                  <a:srgbClr val="FFFF00"/>
                </a:solidFill>
              </a:rPr>
              <a:t>بَاطِلاً [</a:t>
            </a:r>
            <a:r>
              <a:rPr sz="7800">
                <a:solidFill>
                  <a:srgbClr val="FFFF00"/>
                </a:solidFill>
                <a:latin typeface="Times New Roman"/>
                <a:ea typeface="Times New Roman"/>
                <a:cs typeface="Times New Roman"/>
                <a:sym typeface="Times New Roman"/>
              </a:rPr>
              <a:t>תֹ֨הוּ֙</a:t>
            </a:r>
            <a:r>
              <a:rPr>
                <a:solidFill>
                  <a:srgbClr val="FFFF00"/>
                </a:solidFill>
              </a:rPr>
              <a:t>]،  </a:t>
            </a:r>
            <a:r>
              <a:rPr>
                <a:solidFill>
                  <a:srgbClr val="66FF33"/>
                </a:solidFill>
              </a:rPr>
              <a:t>لِلسَّكَنِ</a:t>
            </a:r>
            <a:r>
              <a:t> صَوَّرَهَا. أَنَا الرَّبُّ وَلَيْسَ آخَرُ.</a:t>
            </a:r>
          </a:p>
        </p:txBody>
      </p:sp>
      <p:sp>
        <p:nvSpPr>
          <p:cNvPr id="4805" name="A “waste place” is contrasted with “to be inhabited.” If any gap view is correct, then the earth was a waste place for billions of years."/>
          <p:cNvSpPr txBox="1"/>
          <p:nvPr/>
        </p:nvSpPr>
        <p:spPr>
          <a:xfrm>
            <a:off x="2037848" y="8109626"/>
            <a:ext cx="19519902" cy="2463319"/>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r" defTabSz="825500" rtl="1">
              <a:spcBef>
                <a:spcPts val="4000"/>
              </a:spcBef>
              <a:defRPr sz="7100">
                <a:solidFill>
                  <a:srgbClr val="FFFFFF"/>
                </a:solidFill>
                <a:effectLst>
                  <a:outerShdw sx="100000" sy="100000" kx="0" ky="0" algn="b" rotWithShape="0" blurRad="12700" dist="38100" dir="5400000">
                    <a:srgbClr val="000000">
                      <a:alpha val="71999"/>
                    </a:srgbClr>
                  </a:outerShdw>
                </a:effectLst>
                <a:latin typeface="+mj-lt"/>
                <a:ea typeface="+mj-ea"/>
                <a:cs typeface="+mj-cs"/>
                <a:sym typeface="Helvetica"/>
              </a:defRPr>
            </a:lvl1pPr>
          </a:lstStyle>
          <a:p>
            <a:pPr/>
            <a:r>
              <a:t>يتناقض "بَاطِلاً" مع "للسَّكَنِ". لو كانت نظريَّة الفجوة صحيحة، لبقيت الأرض مكانًا باطلاً لبلايين السنين.</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805"/>
                                        </p:tgtEl>
                                        <p:attrNameLst>
                                          <p:attrName>style.visibility</p:attrName>
                                        </p:attrNameLst>
                                      </p:cBhvr>
                                      <p:to>
                                        <p:strVal val="visible"/>
                                      </p:to>
                                    </p:set>
                                    <p:animEffect filter="fade" transition="in">
                                      <p:cBhvr>
                                        <p:cTn id="7" dur="500"/>
                                        <p:tgtEl>
                                          <p:spTgt spid="48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05" grpId="1"/>
    </p:bldLst>
  </p:timing>
</p:sld>
</file>

<file path=ppt/slides/slide20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09" name="There is no indication of judgment in God’s “very good” creation of Genesis 1.…"/>
          <p:cNvSpPr txBox="1"/>
          <p:nvPr/>
        </p:nvSpPr>
        <p:spPr>
          <a:xfrm>
            <a:off x="2432050" y="2119571"/>
            <a:ext cx="20175702" cy="10051544"/>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algn="r" defTabSz="825500" rtl="1">
              <a:spcBef>
                <a:spcPts val="4000"/>
              </a:spcBef>
              <a:defRPr sz="7200">
                <a:solidFill>
                  <a:srgbClr val="FFFFFF"/>
                </a:solidFill>
                <a:effectLst>
                  <a:outerShdw sx="100000" sy="100000" kx="0" ky="0" algn="b" rotWithShape="0" blurRad="12700" dist="38100" dir="5400000">
                    <a:srgbClr val="000000">
                      <a:alpha val="71999"/>
                    </a:srgbClr>
                  </a:outerShdw>
                </a:effectLst>
                <a:latin typeface="+mj-lt"/>
                <a:ea typeface="+mj-ea"/>
                <a:cs typeface="+mj-cs"/>
                <a:sym typeface="Helvetica"/>
              </a:defRPr>
            </a:pPr>
            <a:r>
              <a:t>لا يوجد ما يشير إلى الدينونة في خليقة الله "الحسنة جدًّا" في التكوين 1.</a:t>
            </a:r>
          </a:p>
          <a:p>
            <a:pPr algn="r" defTabSz="825500" rtl="1">
              <a:spcBef>
                <a:spcPts val="4000"/>
              </a:spcBef>
              <a:defRPr sz="7200">
                <a:solidFill>
                  <a:srgbClr val="FFFFFF"/>
                </a:solidFill>
                <a:effectLst>
                  <a:outerShdw sx="100000" sy="100000" kx="0" ky="0" algn="b" rotWithShape="0" blurRad="12700" dist="38100" dir="5400000">
                    <a:srgbClr val="000000">
                      <a:alpha val="71999"/>
                    </a:srgbClr>
                  </a:outerShdw>
                </a:effectLst>
                <a:latin typeface="+mj-lt"/>
                <a:ea typeface="+mj-ea"/>
                <a:cs typeface="+mj-cs"/>
                <a:sym typeface="Helvetica"/>
              </a:defRPr>
            </a:pPr>
            <a:r>
              <a:t>ولا توجد آية في أيِّ مكان آخر في الكتاب المقدَّس تشير إلى أيِّ دينونة في التكوين 1: 2 أو قبله.</a:t>
            </a:r>
          </a:p>
          <a:p>
            <a:pPr algn="r" defTabSz="825500" rtl="1">
              <a:spcBef>
                <a:spcPts val="4000"/>
              </a:spcBef>
              <a:defRPr sz="7200">
                <a:solidFill>
                  <a:srgbClr val="FFFFFF"/>
                </a:solidFill>
                <a:effectLst>
                  <a:outerShdw sx="100000" sy="100000" kx="0" ky="0" algn="b" rotWithShape="0" blurRad="12700" dist="38100" dir="5400000">
                    <a:srgbClr val="000000">
                      <a:alpha val="71999"/>
                    </a:srgbClr>
                  </a:outerShdw>
                </a:effectLst>
                <a:latin typeface="+mj-lt"/>
                <a:ea typeface="+mj-ea"/>
                <a:cs typeface="+mj-cs"/>
                <a:sym typeface="Helvetica"/>
              </a:defRPr>
            </a:pPr>
            <a:r>
              <a:t>يتصوَّر البعض وجود فجوة زمنيَّة كبيرة في التكوين 1: 1-3 لمحاولة التوفيق بين الكتاب المقدَّس وادِّعاءات العلماء العلمانيِّين حول ملايين السنين.</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4809">
                                            <p:txEl>
                                              <p:pRg st="1" end="1"/>
                                            </p:txEl>
                                          </p:spTgt>
                                        </p:tgtEl>
                                        <p:attrNameLst>
                                          <p:attrName>style.visibility</p:attrName>
                                        </p:attrNameLst>
                                      </p:cBhvr>
                                      <p:to>
                                        <p:strVal val="visible"/>
                                      </p:to>
                                    </p:set>
                                    <p:animEffect filter="wipe(right)" transition="in">
                                      <p:cBhvr>
                                        <p:cTn id="7" dur="500"/>
                                        <p:tgtEl>
                                          <p:spTgt spid="4809">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1" fill="hold">
                                  <p:stCondLst>
                                    <p:cond delay="0"/>
                                  </p:stCondLst>
                                  <p:iterate type="el" backwards="0">
                                    <p:tmAbs val="0"/>
                                  </p:iterate>
                                  <p:childTnLst>
                                    <p:set>
                                      <p:cBhvr>
                                        <p:cTn id="11" fill="hold"/>
                                        <p:tgtEl>
                                          <p:spTgt spid="4809">
                                            <p:txEl>
                                              <p:pRg st="2" end="2"/>
                                            </p:txEl>
                                          </p:spTgt>
                                        </p:tgtEl>
                                        <p:attrNameLst>
                                          <p:attrName>style.visibility</p:attrName>
                                        </p:attrNameLst>
                                      </p:cBhvr>
                                      <p:to>
                                        <p:strVal val="visible"/>
                                      </p:to>
                                    </p:set>
                                    <p:animEffect filter="wipe(right)" transition="in">
                                      <p:cBhvr>
                                        <p:cTn id="12" dur="500"/>
                                        <p:tgtEl>
                                          <p:spTgt spid="4809">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809" grpId="1"/>
    </p:bldLst>
  </p:timing>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5" name="Slide Number"/>
          <p:cNvSpPr txBox="1"/>
          <p:nvPr>
            <p:ph type="sldNum" sz="quarter" idx="4294967295"/>
          </p:nvPr>
        </p:nvSpPr>
        <p:spPr>
          <a:xfrm>
            <a:off x="17897932" y="11082336"/>
            <a:ext cx="466270" cy="482790"/>
          </a:xfrm>
          <a:prstGeom prst="rect">
            <a:avLst/>
          </a:prstGeom>
          <a:extLst>
            <a:ext uri="{C572A759-6A51-4108-AA02-DFA0A04FC94B}">
              <ma14:wrappingTextBoxFlag xmlns:ma14="http://schemas.microsoft.com/office/mac/drawingml/2011/main" val="1"/>
            </a:ext>
          </a:extLst>
        </p:spPr>
        <p:txBody>
          <a:bodyPr lIns="68580" tIns="68580" rIns="68580" bIns="68580"/>
          <a:lstStyle>
            <a:lvl1pPr algn="r" defTabSz="914400">
              <a:defRPr>
                <a:solidFill>
                  <a:srgbClr val="000000"/>
                </a:solidFill>
                <a:latin typeface="Arial"/>
                <a:ea typeface="Arial"/>
                <a:cs typeface="Arial"/>
                <a:sym typeface="Arial"/>
              </a:defRPr>
            </a:lvl1pPr>
          </a:lstStyle>
          <a:p>
            <a:pPr/>
            <a:fld id="{86CB4B4D-7CA3-9044-876B-883B54F8677D}" type="slidenum"/>
          </a:p>
        </p:txBody>
      </p:sp>
      <p:pic>
        <p:nvPicPr>
          <p:cNvPr id="3306" name="image103.jpeg" descr="image103.jpeg"/>
          <p:cNvPicPr>
            <a:picLocks noChangeAspect="1"/>
          </p:cNvPicPr>
          <p:nvPr/>
        </p:nvPicPr>
        <p:blipFill>
          <a:blip r:embed="rId2">
            <a:extLst/>
          </a:blip>
          <a:stretch>
            <a:fillRect/>
          </a:stretch>
        </p:blipFill>
        <p:spPr>
          <a:xfrm>
            <a:off x="2027535" y="1000125"/>
            <a:ext cx="15621001" cy="11715750"/>
          </a:xfrm>
          <a:prstGeom prst="rect">
            <a:avLst/>
          </a:prstGeom>
          <a:ln w="12700">
            <a:miter lim="400000"/>
          </a:ln>
        </p:spPr>
      </p:pic>
      <p:sp>
        <p:nvSpPr>
          <p:cNvPr id="3307" name="Old-Earth Creation"/>
          <p:cNvSpPr txBox="1"/>
          <p:nvPr/>
        </p:nvSpPr>
        <p:spPr>
          <a:xfrm>
            <a:off x="15645747" y="4364418"/>
            <a:ext cx="5588002" cy="4987164"/>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ctr" defTabSz="914400" rtl="1">
              <a:defRPr sz="9600">
                <a:solidFill>
                  <a:srgbClr val="FFFFFF"/>
                </a:solidFill>
                <a:uFill>
                  <a:solidFill>
                    <a:srgbClr val="FFFFFF"/>
                  </a:solidFill>
                </a:uFill>
                <a:latin typeface="+mj-lt"/>
                <a:ea typeface="+mj-ea"/>
                <a:cs typeface="+mj-cs"/>
                <a:sym typeface="Helvetica"/>
              </a:defRPr>
            </a:pPr>
            <a:r>
              <a:t>خلقيَّة</a:t>
            </a:r>
          </a:p>
          <a:p>
            <a:pPr algn="ctr" defTabSz="914400" rtl="1">
              <a:defRPr sz="9600">
                <a:solidFill>
                  <a:srgbClr val="FFFFFF"/>
                </a:solidFill>
                <a:uFill>
                  <a:solidFill>
                    <a:srgbClr val="FFFFFF"/>
                  </a:solidFill>
                </a:uFill>
                <a:latin typeface="+mj-lt"/>
                <a:ea typeface="+mj-ea"/>
                <a:cs typeface="+mj-cs"/>
                <a:sym typeface="Helvetica"/>
              </a:defRPr>
            </a:pPr>
            <a:r>
              <a:t>الأرض القديمة</a:t>
            </a:r>
          </a:p>
        </p:txBody>
      </p:sp>
    </p:spTree>
  </p:cSld>
  <p:clrMapOvr>
    <a:masterClrMapping/>
  </p:clrMapOvr>
  <p:transition xmlns:p14="http://schemas.microsoft.com/office/powerpoint/2010/main" spd="med" advClick="1"/>
</p:sld>
</file>

<file path=ppt/slides/slide2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1" name="1. Hebrew grammar does not allow a gap.…"/>
          <p:cNvSpPr txBox="1"/>
          <p:nvPr>
            <p:ph type="body" idx="1"/>
          </p:nvPr>
        </p:nvSpPr>
        <p:spPr>
          <a:xfrm>
            <a:off x="1308513" y="3124200"/>
            <a:ext cx="20497181" cy="7047077"/>
          </a:xfrm>
          <a:prstGeom prst="rect">
            <a:avLst/>
          </a:prstGeom>
        </p:spPr>
        <p:txBody>
          <a:bodyPr/>
          <a:lstStyle/>
          <a:p>
            <a:pPr algn="r" rtl="1">
              <a:defRPr/>
            </a:pPr>
            <a:r>
              <a:t>1. قواعد اللغة العبريَّة لا تسمح بوجود فجوة.</a:t>
            </a:r>
          </a:p>
          <a:p>
            <a:pPr algn="r" rtl="1">
              <a:defRPr/>
            </a:pPr>
            <a:r>
              <a:t>2. الفعل العبريّ في 1: 2 لا يسمح بوجود فجوة.</a:t>
            </a:r>
          </a:p>
          <a:p>
            <a:pPr algn="r" rtl="1">
              <a:defRPr>
                <a:effectLst/>
              </a:defRPr>
            </a:pPr>
            <a:r>
              <a:t>3. </a:t>
            </a:r>
            <a:r>
              <a:t>תֹ֨הוּ֙ וָבֹ֔הוּ </a:t>
            </a:r>
            <a:r>
              <a:t>(</a:t>
            </a:r>
            <a:r>
              <a:rPr i="1"/>
              <a:t>توهو فابوهو</a:t>
            </a:r>
            <a:r>
              <a:t>): لا تعني الفوضى أو الدينونة</a:t>
            </a:r>
          </a:p>
          <a:p>
            <a:pPr algn="r" rtl="1">
              <a:spcBef>
                <a:spcPts val="1500"/>
              </a:spcBef>
              <a:defRPr sz="7000">
                <a:solidFill>
                  <a:srgbClr val="FFFB00"/>
                </a:solidFill>
              </a:defRPr>
            </a:pPr>
            <a:r>
              <a:t>4. لم يكن سقوط الشيطان هو الفجوة المُفترضَة.</a:t>
            </a:r>
          </a:p>
        </p:txBody>
      </p:sp>
      <p:sp>
        <p:nvSpPr>
          <p:cNvPr id="4812" name="No Gap in Genesis 1:1–3"/>
          <p:cNvSpPr txBox="1"/>
          <p:nvPr>
            <p:ph type="title"/>
          </p:nvPr>
        </p:nvSpPr>
        <p:spPr>
          <a:xfrm>
            <a:off x="2438400" y="1041400"/>
            <a:ext cx="19519900" cy="1727200"/>
          </a:xfrm>
          <a:prstGeom prst="rect">
            <a:avLst/>
          </a:prstGeom>
        </p:spPr>
        <p:txBody>
          <a:bodyPr/>
          <a:lstStyle>
            <a:lvl1pPr algn="ctr" defTabSz="742950" rtl="1">
              <a:defRPr sz="10350"/>
            </a:lvl1pPr>
          </a:lstStyle>
          <a:p>
            <a:pPr/>
            <a:r>
              <a:t>لا فجوة في التكوين 1: 1-3</a:t>
            </a:r>
          </a:p>
        </p:txBody>
      </p:sp>
    </p:spTree>
  </p:cSld>
  <p:clrMapOvr>
    <a:masterClrMapping/>
  </p:clrMapOvr>
  <p:transition xmlns:p14="http://schemas.microsoft.com/office/powerpoint/2010/main" spd="med" advClick="1"/>
</p:sld>
</file>

<file path=ppt/slides/slide2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4" name="The Fall of Satan &amp; Genesis 1"/>
          <p:cNvSpPr txBox="1"/>
          <p:nvPr>
            <p:ph type="title"/>
          </p:nvPr>
        </p:nvSpPr>
        <p:spPr>
          <a:xfrm>
            <a:off x="1778000" y="1384300"/>
            <a:ext cx="20828000" cy="1778000"/>
          </a:xfrm>
          <a:prstGeom prst="rect">
            <a:avLst/>
          </a:prstGeom>
        </p:spPr>
        <p:txBody>
          <a:bodyPr/>
          <a:lstStyle>
            <a:lvl1pPr algn="ctr" rtl="1">
              <a:defRPr sz="10500"/>
            </a:lvl1pPr>
          </a:lstStyle>
          <a:p>
            <a:pPr/>
            <a:r>
              <a:t>سقوط الشيطان والتكوين 1</a:t>
            </a:r>
          </a:p>
        </p:txBody>
      </p:sp>
      <p:sp>
        <p:nvSpPr>
          <p:cNvPr id="4815" name="Satan’s fall was after Day 7."/>
          <p:cNvSpPr txBox="1"/>
          <p:nvPr>
            <p:ph type="body" sz="quarter" idx="1"/>
          </p:nvPr>
        </p:nvSpPr>
        <p:spPr>
          <a:xfrm>
            <a:off x="2419350" y="4138886"/>
            <a:ext cx="19545300" cy="1778001"/>
          </a:xfrm>
          <a:prstGeom prst="rect">
            <a:avLst/>
          </a:prstGeom>
          <a:effectLst/>
        </p:spPr>
        <p:txBody>
          <a:bodyPr lIns="50800" tIns="50800" rIns="50800" bIns="50800"/>
          <a:lstStyle/>
          <a:p>
            <a:pPr marL="889000" indent="-889000" algn="r" rtl="1">
              <a:buClr>
                <a:srgbClr val="FFFB00"/>
              </a:buClr>
              <a:buSzPct val="100000"/>
              <a:buFont typeface="Helvetica"/>
              <a:buChar char="✤"/>
              <a:defRPr/>
            </a:pPr>
            <a:r>
              <a:t> سقط الشيطان</a:t>
            </a:r>
            <a:r>
              <a:rPr>
                <a:solidFill>
                  <a:srgbClr val="FFFF00"/>
                </a:solidFill>
              </a:rPr>
              <a:t> بعد </a:t>
            </a:r>
            <a:r>
              <a:t>اليوم السابع.</a:t>
            </a:r>
          </a:p>
        </p:txBody>
      </p:sp>
    </p:spTree>
  </p:cSld>
  <p:clrMapOvr>
    <a:masterClrMapping/>
  </p:clrMapOvr>
  <p:transition xmlns:p14="http://schemas.microsoft.com/office/powerpoint/2010/main" spd="med" advClick="1"/>
</p:sld>
</file>

<file path=ppt/slides/slide2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19" name="Ezekiel 28:13–17"/>
          <p:cNvSpPr txBox="1"/>
          <p:nvPr>
            <p:ph type="title"/>
          </p:nvPr>
        </p:nvSpPr>
        <p:spPr>
          <a:xfrm>
            <a:off x="2438400" y="1109572"/>
            <a:ext cx="19519900" cy="1727201"/>
          </a:xfrm>
          <a:prstGeom prst="rect">
            <a:avLst/>
          </a:prstGeom>
        </p:spPr>
        <p:txBody>
          <a:bodyPr/>
          <a:lstStyle>
            <a:lvl1pPr defTabSz="817244" rtl="1">
              <a:defRPr sz="10395"/>
            </a:lvl1pPr>
          </a:lstStyle>
          <a:p>
            <a:pPr/>
            <a:r>
              <a:t> حزقيال 28: 13-17</a:t>
            </a:r>
          </a:p>
        </p:txBody>
      </p:sp>
      <p:sp>
        <p:nvSpPr>
          <p:cNvPr id="4820" name="13. You were in Eden, the garden of God.…"/>
          <p:cNvSpPr txBox="1"/>
          <p:nvPr>
            <p:ph type="body" sz="half" idx="1"/>
          </p:nvPr>
        </p:nvSpPr>
        <p:spPr>
          <a:xfrm>
            <a:off x="2352055" y="3509340"/>
            <a:ext cx="19519902" cy="6361051"/>
          </a:xfrm>
          <a:prstGeom prst="rect">
            <a:avLst/>
          </a:prstGeom>
        </p:spPr>
        <p:txBody>
          <a:bodyPr/>
          <a:lstStyle/>
          <a:p>
            <a:pPr marL="1562100" marR="2539" indent="-1562100" algn="r" defTabSz="914400" rtl="1">
              <a:lnSpc>
                <a:spcPct val="130000"/>
              </a:lnSpc>
              <a:defRPr baseline="31999">
                <a:effectLst/>
                <a:uFill>
                  <a:solidFill>
                    <a:srgbClr val="FFFFFF"/>
                  </a:solidFill>
                </a:uFill>
              </a:defRPr>
            </a:pPr>
            <a:r>
              <a:t>13</a:t>
            </a:r>
            <a:r>
              <a:rPr baseline="0"/>
              <a:t> </a:t>
            </a:r>
            <a:r>
              <a:rPr baseline="0">
                <a:solidFill>
                  <a:srgbClr val="FFFF00"/>
                </a:solidFill>
                <a:uFill>
                  <a:solidFill>
                    <a:srgbClr val="000000"/>
                  </a:solidFill>
                </a:uFill>
              </a:rPr>
              <a:t>كُنْتَ فِي عَدْنٍ</a:t>
            </a:r>
            <a:r>
              <a:rPr baseline="0">
                <a:uFill>
                  <a:solidFill>
                    <a:srgbClr val="000000"/>
                  </a:solidFill>
                </a:uFill>
              </a:rPr>
              <a:t> جَنَّةِ اللَّهِ.</a:t>
            </a:r>
            <a:r>
              <a:rPr baseline="0"/>
              <a:t> </a:t>
            </a:r>
            <a:endParaRPr>
              <a:solidFill>
                <a:srgbClr val="000000"/>
              </a:solidFill>
            </a:endParaRPr>
          </a:p>
          <a:p>
            <a:pPr marL="1562100" marR="40639" indent="-1562100" algn="r" defTabSz="914400" rtl="1">
              <a:lnSpc>
                <a:spcPct val="130000"/>
              </a:lnSpc>
              <a:defRPr>
                <a:solidFill>
                  <a:srgbClr val="FFFF00"/>
                </a:solidFill>
                <a:effectLst/>
                <a:uFill>
                  <a:solidFill>
                    <a:srgbClr val="000000"/>
                  </a:solidFill>
                </a:uFill>
              </a:defRPr>
            </a:pPr>
            <a:r>
              <a:rPr baseline="31999">
                <a:solidFill>
                  <a:srgbClr val="FFFFFF"/>
                </a:solidFill>
              </a:rPr>
              <a:t>15</a:t>
            </a:r>
            <a:r>
              <a:t> </a:t>
            </a:r>
            <a:r>
              <a:t>أَنْتَ كَامِلٌ فِي طُرُقِكَ </a:t>
            </a:r>
            <a:r>
              <a:rPr>
                <a:solidFill>
                  <a:srgbClr val="FFFFFF"/>
                </a:solidFill>
              </a:rPr>
              <a:t>مِنْ يَوْمَ خُلِقْتَ </a:t>
            </a:r>
            <a:r>
              <a:t>حَتَّى </a:t>
            </a:r>
            <a:r>
              <a:rPr>
                <a:solidFill>
                  <a:srgbClr val="FFFFFF"/>
                </a:solidFill>
              </a:rPr>
              <a:t>وُجِدَ فِيكَ إِثْمٌ. </a:t>
            </a:r>
            <a:endParaRPr>
              <a:solidFill>
                <a:srgbClr val="000000"/>
              </a:solidFill>
              <a:uFill>
                <a:solidFill>
                  <a:srgbClr val="FFFFFF"/>
                </a:solidFill>
              </a:uFill>
            </a:endParaRPr>
          </a:p>
          <a:p>
            <a:pPr marL="1562100" marR="40639" indent="-1562100" algn="r" defTabSz="914400" rtl="1">
              <a:lnSpc>
                <a:spcPct val="130000"/>
              </a:lnSpc>
              <a:defRPr>
                <a:solidFill>
                  <a:srgbClr val="FFFF00"/>
                </a:solidFill>
                <a:effectLst/>
                <a:uFill>
                  <a:solidFill>
                    <a:srgbClr val="000000"/>
                  </a:solidFill>
                </a:uFill>
              </a:defRPr>
            </a:pPr>
            <a:r>
              <a:rPr baseline="31999">
                <a:solidFill>
                  <a:srgbClr val="FFFFFF"/>
                </a:solidFill>
              </a:rPr>
              <a:t>17</a:t>
            </a:r>
            <a:r>
              <a:t> </a:t>
            </a:r>
            <a:r>
              <a:t>سَأَطْرَحُكَ إِلَى الأَرْضِ</a:t>
            </a:r>
          </a:p>
        </p:txBody>
      </p:sp>
    </p:spTree>
  </p:cSld>
  <p:clrMapOvr>
    <a:masterClrMapping/>
  </p:clrMapOvr>
  <p:transition xmlns:p14="http://schemas.microsoft.com/office/powerpoint/2010/main" spd="med" advClick="1"/>
</p:sld>
</file>

<file path=ppt/slides/slide2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24" name="The Fall of Satan &amp; Genesis 1"/>
          <p:cNvSpPr txBox="1"/>
          <p:nvPr>
            <p:ph type="title"/>
          </p:nvPr>
        </p:nvSpPr>
        <p:spPr>
          <a:xfrm>
            <a:off x="1778000" y="1384300"/>
            <a:ext cx="20828000" cy="1778000"/>
          </a:xfrm>
          <a:prstGeom prst="rect">
            <a:avLst/>
          </a:prstGeom>
        </p:spPr>
        <p:txBody>
          <a:bodyPr/>
          <a:lstStyle>
            <a:lvl1pPr algn="ctr" rtl="1">
              <a:defRPr sz="10500"/>
            </a:lvl1pPr>
          </a:lstStyle>
          <a:p>
            <a:pPr/>
            <a:r>
              <a:t>سقوط الشيطان والتكوين 1</a:t>
            </a:r>
          </a:p>
        </p:txBody>
      </p:sp>
      <p:sp>
        <p:nvSpPr>
          <p:cNvPr id="4825" name="Satan’s fall was after Day 7."/>
          <p:cNvSpPr txBox="1"/>
          <p:nvPr>
            <p:ph type="body" sz="quarter" idx="1"/>
          </p:nvPr>
        </p:nvSpPr>
        <p:spPr>
          <a:xfrm>
            <a:off x="2413000" y="3949700"/>
            <a:ext cx="19545300" cy="1778000"/>
          </a:xfrm>
          <a:prstGeom prst="rect">
            <a:avLst/>
          </a:prstGeom>
          <a:effectLst/>
        </p:spPr>
        <p:txBody>
          <a:bodyPr lIns="50800" tIns="50800" rIns="50800" bIns="50800"/>
          <a:lstStyle/>
          <a:p>
            <a:pPr marL="1143000" indent="-1143000" algn="r" rtl="1">
              <a:buClr>
                <a:srgbClr val="FFFB00"/>
              </a:buClr>
              <a:buSzPct val="100000"/>
              <a:buFont typeface="Helvetica"/>
              <a:buChar char="✤"/>
              <a:defRPr/>
            </a:pPr>
            <a:r>
              <a:t>سقط الشيطان</a:t>
            </a:r>
            <a:r>
              <a:rPr>
                <a:solidFill>
                  <a:srgbClr val="FFFF00"/>
                </a:solidFill>
              </a:rPr>
              <a:t> بعد </a:t>
            </a:r>
            <a:r>
              <a:t>اليوم السابع.</a:t>
            </a:r>
          </a:p>
        </p:txBody>
      </p:sp>
      <p:sp>
        <p:nvSpPr>
          <p:cNvPr id="4826" name="Nowhere does the Bible say that God judged the earth or caused a flood when Satan fell.…"/>
          <p:cNvSpPr txBox="1"/>
          <p:nvPr/>
        </p:nvSpPr>
        <p:spPr>
          <a:xfrm>
            <a:off x="2413000" y="5727700"/>
            <a:ext cx="19545300" cy="5846620"/>
          </a:xfrm>
          <a:prstGeom prst="rect">
            <a:avLst/>
          </a:prstGeom>
          <a:ln w="12700">
            <a:miter lim="400000"/>
          </a:ln>
          <a:effectLst>
            <a:outerShdw sx="100000" sy="100000" kx="0" ky="0" algn="b" rotWithShape="0" blurRad="12700" dist="38100" dir="2700000">
              <a:srgbClr val="000000"/>
            </a:outerShdw>
          </a:effectLst>
          <a:extLst>
            <a:ext uri="{C572A759-6A51-4108-AA02-DFA0A04FC94B}">
              <ma14:wrappingTextBoxFlag xmlns:ma14="http://schemas.microsoft.com/office/mac/drawingml/2011/main" val="1"/>
            </a:ext>
          </a:extLst>
        </p:spPr>
        <p:txBody>
          <a:bodyPr lIns="50800" tIns="50800" rIns="50800" bIns="50800">
            <a:spAutoFit/>
          </a:bodyPr>
          <a:lstStyle/>
          <a:p>
            <a:pPr marL="1143000" marR="40639" indent="-1143000" algn="r" defTabSz="914400" rtl="1">
              <a:spcBef>
                <a:spcPts val="5000"/>
              </a:spcBef>
              <a:buClr>
                <a:srgbClr val="FFFB00"/>
              </a:buClr>
              <a:buSzPct val="100000"/>
              <a:buFont typeface="Arial"/>
              <a:buChar char="✤"/>
              <a:defRPr sz="7200">
                <a:solidFill>
                  <a:srgbClr val="FFFFFF"/>
                </a:solidFill>
                <a:uFill>
                  <a:solidFill>
                    <a:srgbClr val="FFFFFF"/>
                  </a:solidFill>
                </a:uFill>
                <a:latin typeface="+mj-lt"/>
                <a:ea typeface="+mj-ea"/>
                <a:cs typeface="+mj-cs"/>
                <a:sym typeface="Helvetica"/>
              </a:defRPr>
            </a:pPr>
            <a:r>
              <a:t>لا يذكر الكتاب المقدَّس في أيِّ موضع أنَّ الله أدان الأرض أو تسبَّب في طوفان عندما سقط الشيطان.</a:t>
            </a:r>
          </a:p>
          <a:p>
            <a:pPr marL="1143000" marR="40639" indent="-1143000" algn="r" defTabSz="914400" rtl="1">
              <a:spcBef>
                <a:spcPts val="5000"/>
              </a:spcBef>
              <a:buClr>
                <a:srgbClr val="FFFB00"/>
              </a:buClr>
              <a:buSzPct val="100000"/>
              <a:buFont typeface="Arial"/>
              <a:buChar char="✤"/>
              <a:defRPr sz="7200">
                <a:solidFill>
                  <a:srgbClr val="FFFFFF"/>
                </a:solidFill>
                <a:uFill>
                  <a:solidFill>
                    <a:srgbClr val="FFFFFF"/>
                  </a:solidFill>
                </a:uFill>
                <a:latin typeface="+mj-lt"/>
                <a:ea typeface="+mj-ea"/>
                <a:cs typeface="+mj-cs"/>
                <a:sym typeface="Helvetica"/>
              </a:defRPr>
            </a:pPr>
            <a:r>
              <a:t>دائمًا ما يربط الكتاب المقدَّس دينونة الخليقة بخطيَّة الإنسان وليس بخطيَّة الشيطان.</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4826">
                                            <p:bg/>
                                          </p:spTgt>
                                        </p:tgtEl>
                                        <p:attrNameLst>
                                          <p:attrName>style.visibility</p:attrName>
                                        </p:attrNameLst>
                                      </p:cBhvr>
                                      <p:to>
                                        <p:strVal val="visible"/>
                                      </p:to>
                                    </p:set>
                                    <p:animEffect filter="wipe(right)" transition="in">
                                      <p:cBhvr>
                                        <p:cTn id="7" dur="500"/>
                                        <p:tgtEl>
                                          <p:spTgt spid="4826">
                                            <p:bg/>
                                          </p:spTgt>
                                        </p:tgtEl>
                                      </p:cBhvr>
                                    </p:animEffect>
                                  </p:childTnLst>
                                </p:cTn>
                              </p:par>
                              <p:par>
                                <p:cTn id="8" presetClass="entr" nodeType="withEffect" presetSubtype="2" presetID="22" grpId="1" fill="hold">
                                  <p:stCondLst>
                                    <p:cond delay="0"/>
                                  </p:stCondLst>
                                  <p:iterate type="el" backwards="0">
                                    <p:tmAbs val="0"/>
                                  </p:iterate>
                                  <p:childTnLst>
                                    <p:set>
                                      <p:cBhvr>
                                        <p:cTn id="9" fill="hold"/>
                                        <p:tgtEl>
                                          <p:spTgt spid="4826">
                                            <p:txEl>
                                              <p:pRg st="0" end="0"/>
                                            </p:txEl>
                                          </p:spTgt>
                                        </p:tgtEl>
                                        <p:attrNameLst>
                                          <p:attrName>style.visibility</p:attrName>
                                        </p:attrNameLst>
                                      </p:cBhvr>
                                      <p:to>
                                        <p:strVal val="visible"/>
                                      </p:to>
                                    </p:set>
                                    <p:animEffect filter="wipe(right)" transition="in">
                                      <p:cBhvr>
                                        <p:cTn id="10" dur="500"/>
                                        <p:tgtEl>
                                          <p:spTgt spid="482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2" presetID="22" grpId="1" fill="hold">
                                  <p:stCondLst>
                                    <p:cond delay="0"/>
                                  </p:stCondLst>
                                  <p:iterate type="el" backwards="0">
                                    <p:tmAbs val="0"/>
                                  </p:iterate>
                                  <p:childTnLst>
                                    <p:set>
                                      <p:cBhvr>
                                        <p:cTn id="14" fill="hold"/>
                                        <p:tgtEl>
                                          <p:spTgt spid="4826">
                                            <p:txEl>
                                              <p:pRg st="1" end="1"/>
                                            </p:txEl>
                                          </p:spTgt>
                                        </p:tgtEl>
                                        <p:attrNameLst>
                                          <p:attrName>style.visibility</p:attrName>
                                        </p:attrNameLst>
                                      </p:cBhvr>
                                      <p:to>
                                        <p:strVal val="visible"/>
                                      </p:to>
                                    </p:set>
                                    <p:animEffect filter="wipe(right)" transition="in">
                                      <p:cBhvr>
                                        <p:cTn id="15" dur="500"/>
                                        <p:tgtEl>
                                          <p:spTgt spid="4826">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826" grpId="1"/>
    </p:bldLst>
  </p:timing>
</p:sld>
</file>

<file path=ppt/slides/slide2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30" name="The Fall: very soon after creation"/>
          <p:cNvSpPr txBox="1"/>
          <p:nvPr>
            <p:ph type="title"/>
          </p:nvPr>
        </p:nvSpPr>
        <p:spPr>
          <a:xfrm>
            <a:off x="1778000" y="1384300"/>
            <a:ext cx="20828000" cy="1908667"/>
          </a:xfrm>
          <a:prstGeom prst="rect">
            <a:avLst/>
          </a:prstGeom>
        </p:spPr>
        <p:txBody>
          <a:bodyPr/>
          <a:lstStyle>
            <a:lvl1pPr algn="ctr" rtl="1">
              <a:defRPr sz="10500"/>
            </a:lvl1pPr>
          </a:lstStyle>
          <a:p>
            <a:pPr/>
            <a:r>
              <a:t>السقوط: بعد الخلق بفترةٍ وجيزةٍ</a:t>
            </a:r>
          </a:p>
        </p:txBody>
      </p:sp>
      <p:sp>
        <p:nvSpPr>
          <p:cNvPr id="4831" name="Adam &amp; Eve were commanded to reproduce but apparently did not have sexual relations until after the fall.…"/>
          <p:cNvSpPr txBox="1"/>
          <p:nvPr/>
        </p:nvSpPr>
        <p:spPr>
          <a:xfrm>
            <a:off x="2313828" y="3390596"/>
            <a:ext cx="18910497" cy="9244861"/>
          </a:xfrm>
          <a:prstGeom prst="rect">
            <a:avLst/>
          </a:prstGeom>
          <a:ln w="12700">
            <a:miter lim="400000"/>
          </a:ln>
          <a:effectLst>
            <a:outerShdw sx="100000" sy="100000" kx="0" ky="0" algn="b" rotWithShape="0" blurRad="12700" dist="38100" dir="2700000">
              <a:srgbClr val="000000"/>
            </a:outerShdw>
          </a:effectLst>
          <a:extLst>
            <a:ext uri="{C572A759-6A51-4108-AA02-DFA0A04FC94B}">
              <ma14:wrappingTextBoxFlag xmlns:ma14="http://schemas.microsoft.com/office/mac/drawingml/2011/main" val="1"/>
            </a:ext>
          </a:extLst>
        </p:spPr>
        <p:txBody>
          <a:bodyPr lIns="0" tIns="0" rIns="0" bIns="0">
            <a:spAutoFit/>
          </a:bodyPr>
          <a:lstStyle/>
          <a:p>
            <a:pPr marL="889000" marR="40639" indent="-889000" algn="r" defTabSz="914400" rtl="1">
              <a:lnSpc>
                <a:spcPct val="80000"/>
              </a:lnSpc>
              <a:spcBef>
                <a:spcPts val="5000"/>
              </a:spcBef>
              <a:buClr>
                <a:srgbClr val="FFFFFF"/>
              </a:buClr>
              <a:buSzPct val="100000"/>
              <a:buFont typeface="Arial"/>
              <a:buChar char="•"/>
              <a:defRPr sz="6900">
                <a:solidFill>
                  <a:srgbClr val="FFFFFF"/>
                </a:solidFill>
                <a:uFill>
                  <a:solidFill>
                    <a:srgbClr val="FFFFFF"/>
                  </a:solidFill>
                </a:uFill>
                <a:latin typeface="+mj-lt"/>
                <a:ea typeface="+mj-ea"/>
                <a:cs typeface="+mj-cs"/>
                <a:sym typeface="Helvetica"/>
              </a:defRPr>
            </a:pPr>
            <a:r>
              <a:t>أوصى الله آدم وحوَّاء بالتكاثر ولكن من الواضح أنَّهما لم يقيما علاقات جنسيَّة سوى بعد السقوط.</a:t>
            </a:r>
          </a:p>
          <a:p>
            <a:pPr marL="889000" marR="40639" indent="-889000" algn="r" defTabSz="914400" rtl="1">
              <a:lnSpc>
                <a:spcPct val="80000"/>
              </a:lnSpc>
              <a:spcBef>
                <a:spcPts val="5000"/>
              </a:spcBef>
              <a:buClr>
                <a:srgbClr val="FFFFFF"/>
              </a:buClr>
              <a:buSzPct val="100000"/>
              <a:buFont typeface="Arial"/>
              <a:buChar char="•"/>
              <a:defRPr sz="6900">
                <a:solidFill>
                  <a:srgbClr val="FFFFFF"/>
                </a:solidFill>
                <a:uFill>
                  <a:solidFill>
                    <a:srgbClr val="FFFFFF"/>
                  </a:solidFill>
                </a:uFill>
                <a:latin typeface="+mj-lt"/>
                <a:ea typeface="+mj-ea"/>
                <a:cs typeface="+mj-cs"/>
                <a:sym typeface="Helvetica"/>
              </a:defRPr>
            </a:pPr>
            <a:r>
              <a:t>لم يكن الشيطان لينتظر طويلاً حتَّى يجرِّب حوَّاء.</a:t>
            </a:r>
          </a:p>
          <a:p>
            <a:pPr marL="889000" marR="40639" indent="-889000" algn="r" defTabSz="914400" rtl="1">
              <a:lnSpc>
                <a:spcPct val="80000"/>
              </a:lnSpc>
              <a:spcBef>
                <a:spcPts val="5000"/>
              </a:spcBef>
              <a:buClr>
                <a:srgbClr val="FFFFFF"/>
              </a:buClr>
              <a:buSzPct val="100000"/>
              <a:buFont typeface="Arial"/>
              <a:buChar char="•"/>
              <a:defRPr sz="6900">
                <a:solidFill>
                  <a:srgbClr val="FFFFFF"/>
                </a:solidFill>
                <a:uFill>
                  <a:solidFill>
                    <a:srgbClr val="FFFFFF"/>
                  </a:solidFill>
                </a:uFill>
                <a:latin typeface="+mj-lt"/>
                <a:ea typeface="+mj-ea"/>
                <a:cs typeface="+mj-cs"/>
                <a:sym typeface="Helvetica"/>
              </a:defRPr>
            </a:pPr>
            <a:r>
              <a:t>لا وجود لفجوة زمنيَّة بين التكوين 2: 25 و 3: 1 (كما هو الحال في 4: 1).</a:t>
            </a:r>
          </a:p>
          <a:p>
            <a:pPr marL="889000" marR="40639" indent="-889000" algn="r" defTabSz="914400" rtl="1">
              <a:lnSpc>
                <a:spcPct val="80000"/>
              </a:lnSpc>
              <a:spcBef>
                <a:spcPts val="5000"/>
              </a:spcBef>
              <a:buClr>
                <a:srgbClr val="FFFFFF"/>
              </a:buClr>
              <a:buSzPct val="100000"/>
              <a:buFont typeface="Arial"/>
              <a:buChar char="•"/>
              <a:defRPr sz="6900">
                <a:solidFill>
                  <a:srgbClr val="FFFFFF"/>
                </a:solidFill>
                <a:uFill>
                  <a:solidFill>
                    <a:srgbClr val="FFFFFF"/>
                  </a:solidFill>
                </a:uFill>
                <a:latin typeface="+mj-lt"/>
                <a:ea typeface="+mj-ea"/>
                <a:cs typeface="+mj-cs"/>
                <a:sym typeface="Helvetica"/>
              </a:defRPr>
            </a:pPr>
            <a:r>
              <a:t>اقترحَ الأسقف أشر الربط بين يوم الكفَّارة (لاويِّين 16: 29) والتكوين 3: 21.</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4831">
                                            <p:bg/>
                                          </p:spTgt>
                                        </p:tgtEl>
                                        <p:attrNameLst>
                                          <p:attrName>style.visibility</p:attrName>
                                        </p:attrNameLst>
                                      </p:cBhvr>
                                      <p:to>
                                        <p:strVal val="visible"/>
                                      </p:to>
                                    </p:set>
                                    <p:animEffect filter="wipe(right)" transition="in">
                                      <p:cBhvr>
                                        <p:cTn id="7" dur="499"/>
                                        <p:tgtEl>
                                          <p:spTgt spid="4831">
                                            <p:bg/>
                                          </p:spTgt>
                                        </p:tgtEl>
                                      </p:cBhvr>
                                    </p:animEffect>
                                  </p:childTnLst>
                                </p:cTn>
                              </p:par>
                              <p:par>
                                <p:cTn id="8" presetClass="entr" nodeType="withEffect" presetSubtype="2" presetID="22" grpId="1" fill="hold">
                                  <p:stCondLst>
                                    <p:cond delay="0"/>
                                  </p:stCondLst>
                                  <p:iterate type="el" backwards="0">
                                    <p:tmAbs val="0"/>
                                  </p:iterate>
                                  <p:childTnLst>
                                    <p:set>
                                      <p:cBhvr>
                                        <p:cTn id="9" fill="hold"/>
                                        <p:tgtEl>
                                          <p:spTgt spid="4831">
                                            <p:txEl>
                                              <p:pRg st="0" end="0"/>
                                            </p:txEl>
                                          </p:spTgt>
                                        </p:tgtEl>
                                        <p:attrNameLst>
                                          <p:attrName>style.visibility</p:attrName>
                                        </p:attrNameLst>
                                      </p:cBhvr>
                                      <p:to>
                                        <p:strVal val="visible"/>
                                      </p:to>
                                    </p:set>
                                    <p:animEffect filter="wipe(right)" transition="in">
                                      <p:cBhvr>
                                        <p:cTn id="10" dur="499"/>
                                        <p:tgtEl>
                                          <p:spTgt spid="483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2" presetID="22" grpId="1" fill="hold">
                                  <p:stCondLst>
                                    <p:cond delay="0"/>
                                  </p:stCondLst>
                                  <p:iterate type="el" backwards="0">
                                    <p:tmAbs val="0"/>
                                  </p:iterate>
                                  <p:childTnLst>
                                    <p:set>
                                      <p:cBhvr>
                                        <p:cTn id="14" fill="hold"/>
                                        <p:tgtEl>
                                          <p:spTgt spid="4831">
                                            <p:txEl>
                                              <p:pRg st="1" end="1"/>
                                            </p:txEl>
                                          </p:spTgt>
                                        </p:tgtEl>
                                        <p:attrNameLst>
                                          <p:attrName>style.visibility</p:attrName>
                                        </p:attrNameLst>
                                      </p:cBhvr>
                                      <p:to>
                                        <p:strVal val="visible"/>
                                      </p:to>
                                    </p:set>
                                    <p:animEffect filter="wipe(right)" transition="in">
                                      <p:cBhvr>
                                        <p:cTn id="15" dur="499"/>
                                        <p:tgtEl>
                                          <p:spTgt spid="483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2" presetID="22" grpId="1" fill="hold">
                                  <p:stCondLst>
                                    <p:cond delay="0"/>
                                  </p:stCondLst>
                                  <p:iterate type="el" backwards="0">
                                    <p:tmAbs val="0"/>
                                  </p:iterate>
                                  <p:childTnLst>
                                    <p:set>
                                      <p:cBhvr>
                                        <p:cTn id="19" fill="hold"/>
                                        <p:tgtEl>
                                          <p:spTgt spid="4831">
                                            <p:txEl>
                                              <p:pRg st="2" end="2"/>
                                            </p:txEl>
                                          </p:spTgt>
                                        </p:tgtEl>
                                        <p:attrNameLst>
                                          <p:attrName>style.visibility</p:attrName>
                                        </p:attrNameLst>
                                      </p:cBhvr>
                                      <p:to>
                                        <p:strVal val="visible"/>
                                      </p:to>
                                    </p:set>
                                    <p:animEffect filter="wipe(right)" transition="in">
                                      <p:cBhvr>
                                        <p:cTn id="20" dur="499"/>
                                        <p:tgtEl>
                                          <p:spTgt spid="483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2" presetID="22" grpId="1" fill="hold">
                                  <p:stCondLst>
                                    <p:cond delay="0"/>
                                  </p:stCondLst>
                                  <p:iterate type="el" backwards="0">
                                    <p:tmAbs val="0"/>
                                  </p:iterate>
                                  <p:childTnLst>
                                    <p:set>
                                      <p:cBhvr>
                                        <p:cTn id="24" fill="hold"/>
                                        <p:tgtEl>
                                          <p:spTgt spid="4831">
                                            <p:txEl>
                                              <p:pRg st="3" end="3"/>
                                            </p:txEl>
                                          </p:spTgt>
                                        </p:tgtEl>
                                        <p:attrNameLst>
                                          <p:attrName>style.visibility</p:attrName>
                                        </p:attrNameLst>
                                      </p:cBhvr>
                                      <p:to>
                                        <p:strVal val="visible"/>
                                      </p:to>
                                    </p:set>
                                    <p:animEffect filter="wipe(right)" transition="in">
                                      <p:cBhvr>
                                        <p:cTn id="25" dur="499"/>
                                        <p:tgtEl>
                                          <p:spTgt spid="4831">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831" grpId="1"/>
    </p:bldLst>
  </p:timing>
</p:sld>
</file>

<file path=ppt/slides/slide2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33" name="1. Hebrew grammar does not allow a gap.…"/>
          <p:cNvSpPr txBox="1"/>
          <p:nvPr>
            <p:ph type="body" idx="1"/>
          </p:nvPr>
        </p:nvSpPr>
        <p:spPr>
          <a:xfrm>
            <a:off x="1943410" y="3124199"/>
            <a:ext cx="20497180" cy="8112798"/>
          </a:xfrm>
          <a:prstGeom prst="rect">
            <a:avLst/>
          </a:prstGeom>
        </p:spPr>
        <p:txBody>
          <a:bodyPr/>
          <a:lstStyle/>
          <a:p>
            <a:pPr algn="r" rtl="1">
              <a:defRPr/>
            </a:pPr>
            <a:r>
              <a:t>1. قواعد اللغة العبريَّة لا تسمح بوجود فجوة.</a:t>
            </a:r>
          </a:p>
          <a:p>
            <a:pPr algn="r" rtl="1">
              <a:defRPr/>
            </a:pPr>
            <a:r>
              <a:t>2. الفعل العبريّ في 1: 2 لا يسمح بوجود فجوة.</a:t>
            </a:r>
          </a:p>
          <a:p>
            <a:pPr algn="r" rtl="1">
              <a:defRPr>
                <a:effectLst/>
              </a:defRPr>
            </a:pPr>
            <a:r>
              <a:t>3. </a:t>
            </a:r>
            <a:r>
              <a:t>תֹ֨הוּ֙ וָבֹ֔הוּ (</a:t>
            </a:r>
            <a:r>
              <a:rPr i="1"/>
              <a:t>توهو فابوهو</a:t>
            </a:r>
            <a:r>
              <a:t>): لا تعني الفوضى أو الدينونة</a:t>
            </a:r>
          </a:p>
          <a:p>
            <a:pPr algn="r" rtl="1">
              <a:spcBef>
                <a:spcPts val="1500"/>
              </a:spcBef>
              <a:defRPr sz="7000"/>
            </a:pPr>
            <a:r>
              <a:t>4. لم يكن سقوط الشيطان هو الفجوة المُفترضَة.</a:t>
            </a:r>
            <a:endParaRPr>
              <a:solidFill>
                <a:srgbClr val="FFFB00"/>
              </a:solidFill>
            </a:endParaRPr>
          </a:p>
          <a:p>
            <a:pPr algn="r" rtl="1">
              <a:defRPr>
                <a:solidFill>
                  <a:srgbClr val="FFFF00"/>
                </a:solidFill>
                <a:effectLst/>
              </a:defRPr>
            </a:pPr>
            <a:r>
              <a:t>5. إنَّ الفجوة تضعُ خطأً ملايين السنين من الموت قبل خطيَّة آدم وتقلِّل أو تتجاهل طوفان نوح</a:t>
            </a:r>
            <a:r>
              <a:t>.</a:t>
            </a:r>
          </a:p>
        </p:txBody>
      </p:sp>
      <p:sp>
        <p:nvSpPr>
          <p:cNvPr id="4834" name="No Gap in Genesis 1:1–3"/>
          <p:cNvSpPr txBox="1"/>
          <p:nvPr>
            <p:ph type="title"/>
          </p:nvPr>
        </p:nvSpPr>
        <p:spPr>
          <a:xfrm>
            <a:off x="2438400" y="1041400"/>
            <a:ext cx="19519900" cy="1727200"/>
          </a:xfrm>
          <a:prstGeom prst="rect">
            <a:avLst/>
          </a:prstGeom>
        </p:spPr>
        <p:txBody>
          <a:bodyPr/>
          <a:lstStyle>
            <a:lvl1pPr algn="ctr" defTabSz="742950" rtl="1">
              <a:defRPr sz="10350"/>
            </a:lvl1pPr>
          </a:lstStyle>
          <a:p>
            <a:pPr/>
            <a:r>
              <a:t>لا فجوة في التكوين 1: 1-3</a:t>
            </a:r>
          </a:p>
        </p:txBody>
      </p:sp>
    </p:spTree>
  </p:cSld>
  <p:clrMapOvr>
    <a:masterClrMapping/>
  </p:clrMapOvr>
  <p:transition xmlns:p14="http://schemas.microsoft.com/office/powerpoint/2010/main" spd="med" advClick="1"/>
</p:sld>
</file>

<file path=ppt/slides/slide2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36" name="droppedImage.pdf" descr="droppedImage.pdf"/>
          <p:cNvPicPr>
            <a:picLocks noChangeAspect="1"/>
          </p:cNvPicPr>
          <p:nvPr/>
        </p:nvPicPr>
        <p:blipFill>
          <a:blip r:embed="rId3">
            <a:extLst/>
          </a:blip>
          <a:stretch>
            <a:fillRect/>
          </a:stretch>
        </p:blipFill>
        <p:spPr>
          <a:xfrm>
            <a:off x="3200400" y="901700"/>
            <a:ext cx="8003641" cy="5499102"/>
          </a:xfrm>
          <a:prstGeom prst="rect">
            <a:avLst/>
          </a:prstGeom>
          <a:ln w="12700">
            <a:miter lim="400000"/>
          </a:ln>
        </p:spPr>
      </p:pic>
      <p:sp>
        <p:nvSpPr>
          <p:cNvPr id="4837" name="Triangle"/>
          <p:cNvSpPr/>
          <p:nvPr/>
        </p:nvSpPr>
        <p:spPr>
          <a:xfrm rot="10800000">
            <a:off x="13931900" y="6096000"/>
            <a:ext cx="927100" cy="10033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21600"/>
                </a:moveTo>
                <a:lnTo>
                  <a:pt x="21600" y="21600"/>
                </a:lnTo>
                <a:lnTo>
                  <a:pt x="10800" y="0"/>
                </a:lnTo>
                <a:close/>
              </a:path>
            </a:pathLst>
          </a:custGeom>
          <a:solidFill>
            <a:srgbClr val="000000"/>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838" name="Rectangle"/>
          <p:cNvSpPr/>
          <p:nvPr/>
        </p:nvSpPr>
        <p:spPr>
          <a:xfrm>
            <a:off x="13766800" y="2933700"/>
            <a:ext cx="850900" cy="3289300"/>
          </a:xfrm>
          <a:prstGeom prst="rect">
            <a:avLst/>
          </a:prstGeom>
          <a:solidFill>
            <a:srgbClr val="000000"/>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839" name="Rectangle"/>
          <p:cNvSpPr/>
          <p:nvPr/>
        </p:nvSpPr>
        <p:spPr>
          <a:xfrm>
            <a:off x="12941300" y="1016000"/>
            <a:ext cx="2514600" cy="711200"/>
          </a:xfrm>
          <a:prstGeom prst="rect">
            <a:avLst/>
          </a:prstGeom>
          <a:solidFill>
            <a:srgbClr val="000000"/>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840" name="Rectangle"/>
          <p:cNvSpPr/>
          <p:nvPr/>
        </p:nvSpPr>
        <p:spPr>
          <a:xfrm>
            <a:off x="13639800" y="1714500"/>
            <a:ext cx="1536700" cy="1270000"/>
          </a:xfrm>
          <a:prstGeom prst="rect">
            <a:avLst/>
          </a:prstGeom>
          <a:solidFill>
            <a:srgbClr val="000000"/>
          </a:solidFill>
          <a:ln w="25400">
            <a:solidFill>
              <a:srgbClr val="000000"/>
            </a:solidFill>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4841" name="1702_Bones.png" descr="1702_Bones.png"/>
          <p:cNvPicPr>
            <a:picLocks noChangeAspect="1"/>
          </p:cNvPicPr>
          <p:nvPr/>
        </p:nvPicPr>
        <p:blipFill>
          <a:blip r:embed="rId4">
            <a:extLst/>
          </a:blip>
          <a:stretch>
            <a:fillRect/>
          </a:stretch>
        </p:blipFill>
        <p:spPr>
          <a:xfrm>
            <a:off x="4444608" y="6435104"/>
            <a:ext cx="5482849" cy="6332113"/>
          </a:xfrm>
          <a:prstGeom prst="rect">
            <a:avLst/>
          </a:prstGeom>
          <a:ln>
            <a:solidFill>
              <a:srgbClr val="FFFFFF"/>
            </a:solidFill>
            <a:miter lim="400000"/>
          </a:ln>
        </p:spPr>
      </p:pic>
      <p:sp>
        <p:nvSpPr>
          <p:cNvPr id="4842" name="DEATH…"/>
          <p:cNvSpPr txBox="1"/>
          <p:nvPr/>
        </p:nvSpPr>
        <p:spPr>
          <a:xfrm>
            <a:off x="6533033" y="6746428"/>
            <a:ext cx="1801816" cy="564146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rtl="1">
              <a:lnSpc>
                <a:spcPct val="90000"/>
              </a:lnSpc>
              <a:defRPr b="1" sz="4400">
                <a:solidFill>
                  <a:srgbClr val="C00000"/>
                </a:solidFill>
                <a:latin typeface="+mj-lt"/>
                <a:ea typeface="+mj-ea"/>
                <a:cs typeface="+mj-cs"/>
                <a:sym typeface="Helvetica"/>
              </a:defRPr>
            </a:pPr>
            <a:r>
              <a:t>موت</a:t>
            </a:r>
          </a:p>
          <a:p>
            <a:pPr algn="ctr" rtl="1">
              <a:lnSpc>
                <a:spcPct val="90000"/>
              </a:lnSpc>
              <a:defRPr b="1" sz="4400">
                <a:solidFill>
                  <a:srgbClr val="C00000"/>
                </a:solidFill>
                <a:latin typeface="+mj-lt"/>
                <a:ea typeface="+mj-ea"/>
                <a:cs typeface="+mj-cs"/>
                <a:sym typeface="Helvetica"/>
              </a:defRPr>
            </a:pPr>
            <a:r>
              <a:t>ألم</a:t>
            </a:r>
          </a:p>
          <a:p>
            <a:pPr algn="ctr" rtl="1">
              <a:lnSpc>
                <a:spcPct val="90000"/>
              </a:lnSpc>
              <a:defRPr b="1" sz="4400">
                <a:solidFill>
                  <a:srgbClr val="C00000"/>
                </a:solidFill>
                <a:latin typeface="+mj-lt"/>
                <a:ea typeface="+mj-ea"/>
                <a:cs typeface="+mj-cs"/>
                <a:sym typeface="Helvetica"/>
              </a:defRPr>
            </a:pPr>
            <a:r>
              <a:t>قَتْل</a:t>
            </a:r>
          </a:p>
          <a:p>
            <a:pPr algn="ctr" rtl="1">
              <a:lnSpc>
                <a:spcPct val="90000"/>
              </a:lnSpc>
              <a:defRPr b="1" sz="4400">
                <a:solidFill>
                  <a:srgbClr val="C00000"/>
                </a:solidFill>
                <a:latin typeface="+mj-lt"/>
                <a:ea typeface="+mj-ea"/>
                <a:cs typeface="+mj-cs"/>
                <a:sym typeface="Helvetica"/>
              </a:defRPr>
            </a:pPr>
            <a:r>
              <a:t>مَرَض</a:t>
            </a:r>
          </a:p>
          <a:p>
            <a:pPr algn="ctr" rtl="1">
              <a:lnSpc>
                <a:spcPct val="90000"/>
              </a:lnSpc>
              <a:defRPr b="1" sz="4400">
                <a:solidFill>
                  <a:srgbClr val="C00000"/>
                </a:solidFill>
                <a:latin typeface="+mj-lt"/>
                <a:ea typeface="+mj-ea"/>
                <a:cs typeface="+mj-cs"/>
                <a:sym typeface="Helvetica"/>
              </a:defRPr>
            </a:pPr>
            <a:r>
              <a:t>أشواك</a:t>
            </a:r>
          </a:p>
          <a:p>
            <a:pPr algn="ctr" rtl="1">
              <a:lnSpc>
                <a:spcPct val="90000"/>
              </a:lnSpc>
              <a:defRPr b="1" sz="4400">
                <a:solidFill>
                  <a:srgbClr val="C00000"/>
                </a:solidFill>
                <a:latin typeface="+mj-lt"/>
                <a:ea typeface="+mj-ea"/>
                <a:cs typeface="+mj-cs"/>
                <a:sym typeface="Helvetica"/>
              </a:defRPr>
            </a:pPr>
            <a:r>
              <a:t>صراع</a:t>
            </a:r>
          </a:p>
          <a:p>
            <a:pPr algn="ctr" rtl="1">
              <a:lnSpc>
                <a:spcPct val="90000"/>
              </a:lnSpc>
              <a:defRPr b="1" sz="4400">
                <a:solidFill>
                  <a:srgbClr val="C00000"/>
                </a:solidFill>
                <a:latin typeface="+mj-lt"/>
                <a:ea typeface="+mj-ea"/>
                <a:cs typeface="+mj-cs"/>
                <a:sym typeface="Helvetica"/>
              </a:defRPr>
            </a:pPr>
            <a:r>
              <a:t>معاناة</a:t>
            </a:r>
          </a:p>
          <a:p>
            <a:pPr algn="ctr" rtl="1">
              <a:lnSpc>
                <a:spcPct val="90000"/>
              </a:lnSpc>
              <a:defRPr b="1" sz="4400">
                <a:solidFill>
                  <a:srgbClr val="C00000"/>
                </a:solidFill>
                <a:latin typeface="+mj-lt"/>
                <a:ea typeface="+mj-ea"/>
                <a:cs typeface="+mj-cs"/>
                <a:sym typeface="Helvetica"/>
              </a:defRPr>
            </a:pPr>
            <a:r>
              <a:t>انقراض</a:t>
            </a:r>
          </a:p>
        </p:txBody>
      </p:sp>
      <p:pic>
        <p:nvPicPr>
          <p:cNvPr id="4843" name="1702_Bones.png" descr="1702_Bones.png"/>
          <p:cNvPicPr>
            <a:picLocks noChangeAspect="1"/>
          </p:cNvPicPr>
          <p:nvPr/>
        </p:nvPicPr>
        <p:blipFill>
          <a:blip r:embed="rId4">
            <a:extLst/>
          </a:blip>
          <a:stretch>
            <a:fillRect/>
          </a:stretch>
        </p:blipFill>
        <p:spPr>
          <a:xfrm>
            <a:off x="14925704" y="891572"/>
            <a:ext cx="5482849" cy="6332112"/>
          </a:xfrm>
          <a:prstGeom prst="rect">
            <a:avLst/>
          </a:prstGeom>
          <a:ln>
            <a:solidFill>
              <a:srgbClr val="FFFFFF"/>
            </a:solidFill>
            <a:miter lim="400000"/>
          </a:ln>
        </p:spPr>
      </p:pic>
      <p:sp>
        <p:nvSpPr>
          <p:cNvPr id="4844" name="DEATH…"/>
          <p:cNvSpPr txBox="1"/>
          <p:nvPr/>
        </p:nvSpPr>
        <p:spPr>
          <a:xfrm>
            <a:off x="16847461" y="1065370"/>
            <a:ext cx="1955227" cy="619565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rtl="1">
              <a:lnSpc>
                <a:spcPct val="90000"/>
              </a:lnSpc>
              <a:defRPr b="1" sz="4800">
                <a:solidFill>
                  <a:srgbClr val="C00000"/>
                </a:solidFill>
                <a:latin typeface="+mj-lt"/>
                <a:ea typeface="+mj-ea"/>
                <a:cs typeface="+mj-cs"/>
                <a:sym typeface="Helvetica"/>
              </a:defRPr>
            </a:pPr>
            <a:r>
              <a:t>موت</a:t>
            </a:r>
          </a:p>
          <a:p>
            <a:pPr algn="ctr" rtl="1">
              <a:lnSpc>
                <a:spcPct val="90000"/>
              </a:lnSpc>
              <a:defRPr b="1" sz="4800">
                <a:solidFill>
                  <a:srgbClr val="C00000"/>
                </a:solidFill>
                <a:latin typeface="+mj-lt"/>
                <a:ea typeface="+mj-ea"/>
                <a:cs typeface="+mj-cs"/>
                <a:sym typeface="Helvetica"/>
              </a:defRPr>
            </a:pPr>
            <a:r>
              <a:t>ألم</a:t>
            </a:r>
          </a:p>
          <a:p>
            <a:pPr algn="ctr" rtl="1">
              <a:lnSpc>
                <a:spcPct val="90000"/>
              </a:lnSpc>
              <a:defRPr b="1" sz="4800">
                <a:solidFill>
                  <a:srgbClr val="C00000"/>
                </a:solidFill>
                <a:latin typeface="+mj-lt"/>
                <a:ea typeface="+mj-ea"/>
                <a:cs typeface="+mj-cs"/>
                <a:sym typeface="Helvetica"/>
              </a:defRPr>
            </a:pPr>
            <a:r>
              <a:t>قَتْل</a:t>
            </a:r>
          </a:p>
          <a:p>
            <a:pPr algn="ctr" rtl="1">
              <a:lnSpc>
                <a:spcPct val="90000"/>
              </a:lnSpc>
              <a:defRPr b="1" sz="4800">
                <a:solidFill>
                  <a:srgbClr val="C00000"/>
                </a:solidFill>
                <a:latin typeface="+mj-lt"/>
                <a:ea typeface="+mj-ea"/>
                <a:cs typeface="+mj-cs"/>
                <a:sym typeface="Helvetica"/>
              </a:defRPr>
            </a:pPr>
            <a:r>
              <a:t>مَرَض</a:t>
            </a:r>
          </a:p>
          <a:p>
            <a:pPr algn="ctr" rtl="1">
              <a:lnSpc>
                <a:spcPct val="90000"/>
              </a:lnSpc>
              <a:defRPr b="1" sz="4800">
                <a:solidFill>
                  <a:srgbClr val="C00000"/>
                </a:solidFill>
                <a:latin typeface="+mj-lt"/>
                <a:ea typeface="+mj-ea"/>
                <a:cs typeface="+mj-cs"/>
                <a:sym typeface="Helvetica"/>
              </a:defRPr>
            </a:pPr>
            <a:r>
              <a:t>أشواك</a:t>
            </a:r>
          </a:p>
          <a:p>
            <a:pPr algn="ctr" rtl="1">
              <a:lnSpc>
                <a:spcPct val="90000"/>
              </a:lnSpc>
              <a:defRPr b="1" sz="4800">
                <a:solidFill>
                  <a:srgbClr val="C00000"/>
                </a:solidFill>
                <a:latin typeface="+mj-lt"/>
                <a:ea typeface="+mj-ea"/>
                <a:cs typeface="+mj-cs"/>
                <a:sym typeface="Helvetica"/>
              </a:defRPr>
            </a:pPr>
            <a:r>
              <a:t>صراع</a:t>
            </a:r>
          </a:p>
          <a:p>
            <a:pPr algn="ctr" rtl="1">
              <a:lnSpc>
                <a:spcPct val="90000"/>
              </a:lnSpc>
              <a:defRPr b="1" sz="4800">
                <a:solidFill>
                  <a:srgbClr val="C00000"/>
                </a:solidFill>
                <a:latin typeface="+mj-lt"/>
                <a:ea typeface="+mj-ea"/>
                <a:cs typeface="+mj-cs"/>
                <a:sym typeface="Helvetica"/>
              </a:defRPr>
            </a:pPr>
            <a:r>
              <a:t>معاناة</a:t>
            </a:r>
          </a:p>
          <a:p>
            <a:pPr algn="ctr" rtl="1">
              <a:lnSpc>
                <a:spcPct val="90000"/>
              </a:lnSpc>
              <a:defRPr b="1" sz="4800">
                <a:solidFill>
                  <a:srgbClr val="C00000"/>
                </a:solidFill>
                <a:latin typeface="+mj-lt"/>
                <a:ea typeface="+mj-ea"/>
                <a:cs typeface="+mj-cs"/>
                <a:sym typeface="Helvetica"/>
              </a:defRPr>
            </a:pPr>
            <a:r>
              <a:t>انقراض</a:t>
            </a:r>
          </a:p>
        </p:txBody>
      </p:sp>
      <p:grpSp>
        <p:nvGrpSpPr>
          <p:cNvPr id="4847" name="Noah’s Flood"/>
          <p:cNvGrpSpPr/>
          <p:nvPr/>
        </p:nvGrpSpPr>
        <p:grpSpPr>
          <a:xfrm>
            <a:off x="15757435" y="2161637"/>
            <a:ext cx="4132820" cy="3445998"/>
            <a:chOff x="0" y="0"/>
            <a:chExt cx="4132819" cy="3445997"/>
          </a:xfrm>
        </p:grpSpPr>
        <p:sp>
          <p:nvSpPr>
            <p:cNvPr id="4845" name="Rectangle"/>
            <p:cNvSpPr/>
            <p:nvPr/>
          </p:nvSpPr>
          <p:spPr>
            <a:xfrm rot="20460000">
              <a:off x="298825" y="509347"/>
              <a:ext cx="3535169" cy="2427303"/>
            </a:xfrm>
            <a:prstGeom prst="rect">
              <a:avLst/>
            </a:prstGeom>
            <a:blipFill rotWithShape="1">
              <a:blip r:embed="rId5"/>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b="1" sz="6500">
                  <a:solidFill>
                    <a:srgbClr val="FFFFFF"/>
                  </a:solidFill>
                  <a:effectLst>
                    <a:outerShdw sx="100000" sy="100000" kx="0" ky="0" algn="b" rotWithShape="0" blurRad="38100" dist="12700" dir="5400000">
                      <a:srgbClr val="000000">
                        <a:alpha val="50000"/>
                      </a:srgbClr>
                    </a:outerShdw>
                  </a:effectLst>
                  <a:latin typeface="Arial"/>
                  <a:ea typeface="Arial"/>
                  <a:cs typeface="Arial"/>
                  <a:sym typeface="Arial"/>
                </a:defRPr>
              </a:pPr>
            </a:p>
          </p:txBody>
        </p:sp>
        <p:sp>
          <p:nvSpPr>
            <p:cNvPr id="4846" name="طوفان…"/>
            <p:cNvSpPr txBox="1"/>
            <p:nvPr/>
          </p:nvSpPr>
          <p:spPr>
            <a:xfrm rot="20460000">
              <a:off x="298825" y="733201"/>
              <a:ext cx="3535169" cy="19795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584200" rtl="1">
                <a:defRPr b="1" sz="6500">
                  <a:solidFill>
                    <a:srgbClr val="FFFFFF"/>
                  </a:solidFill>
                  <a:effectLst>
                    <a:outerShdw sx="100000" sy="100000" kx="0" ky="0" algn="b" rotWithShape="0" blurRad="38100" dist="12700" dir="5400000">
                      <a:srgbClr val="000000">
                        <a:alpha val="50000"/>
                      </a:srgbClr>
                    </a:outerShdw>
                  </a:effectLst>
                  <a:latin typeface="Arial"/>
                  <a:ea typeface="Arial"/>
                  <a:cs typeface="Arial"/>
                  <a:sym typeface="Arial"/>
                </a:defRPr>
              </a:pPr>
              <a:r>
                <a:t>طوفان</a:t>
              </a:r>
            </a:p>
            <a:p>
              <a:pPr algn="ctr" defTabSz="584200" rtl="1">
                <a:defRPr b="1" sz="6500">
                  <a:solidFill>
                    <a:srgbClr val="FFFFFF"/>
                  </a:solidFill>
                  <a:effectLst>
                    <a:outerShdw sx="100000" sy="100000" kx="0" ky="0" algn="b" rotWithShape="0" blurRad="38100" dist="12700" dir="5400000">
                      <a:srgbClr val="000000">
                        <a:alpha val="50000"/>
                      </a:srgbClr>
                    </a:outerShdw>
                  </a:effectLst>
                  <a:latin typeface="Arial"/>
                  <a:ea typeface="Arial"/>
                  <a:cs typeface="Arial"/>
                  <a:sym typeface="Arial"/>
                </a:defRPr>
              </a:pPr>
              <a:r>
                <a:t>نوح</a:t>
              </a:r>
            </a:p>
          </p:txBody>
        </p:sp>
      </p:grpSp>
      <p:grpSp>
        <p:nvGrpSpPr>
          <p:cNvPr id="4850" name="“Very  Good”"/>
          <p:cNvGrpSpPr/>
          <p:nvPr/>
        </p:nvGrpSpPr>
        <p:grpSpPr>
          <a:xfrm>
            <a:off x="5379016" y="8058964"/>
            <a:ext cx="4132820" cy="3445997"/>
            <a:chOff x="0" y="0"/>
            <a:chExt cx="4132818" cy="3445996"/>
          </a:xfrm>
        </p:grpSpPr>
        <p:sp>
          <p:nvSpPr>
            <p:cNvPr id="4848" name="Rectangle"/>
            <p:cNvSpPr/>
            <p:nvPr/>
          </p:nvSpPr>
          <p:spPr>
            <a:xfrm rot="20460000">
              <a:off x="298825" y="509347"/>
              <a:ext cx="3535168" cy="2427303"/>
            </a:xfrm>
            <a:prstGeom prst="rect">
              <a:avLst/>
            </a:prstGeom>
            <a:blipFill rotWithShape="1">
              <a:blip r:embed="rId6"/>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b="1" sz="6500">
                  <a:effectLst>
                    <a:outerShdw sx="100000" sy="100000" kx="0" ky="0" algn="b" rotWithShape="0" blurRad="38100" dist="12700" dir="5400000">
                      <a:srgbClr val="000000">
                        <a:alpha val="50000"/>
                      </a:srgbClr>
                    </a:outerShdw>
                  </a:effectLst>
                  <a:latin typeface="Arial"/>
                  <a:ea typeface="Arial"/>
                  <a:cs typeface="Arial"/>
                  <a:sym typeface="Arial"/>
                </a:defRPr>
              </a:pPr>
            </a:p>
          </p:txBody>
        </p:sp>
        <p:sp>
          <p:nvSpPr>
            <p:cNvPr id="4849" name="«حسنٌ…"/>
            <p:cNvSpPr txBox="1"/>
            <p:nvPr/>
          </p:nvSpPr>
          <p:spPr>
            <a:xfrm rot="20460000">
              <a:off x="298825" y="733201"/>
              <a:ext cx="3535168" cy="197959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spAutoFit/>
            </a:bodyPr>
            <a:lstStyle/>
            <a:p>
              <a:pPr algn="ctr" defTabSz="584200" rtl="1">
                <a:defRPr b="1" sz="6500">
                  <a:effectLst>
                    <a:outerShdw sx="100000" sy="100000" kx="0" ky="0" algn="b" rotWithShape="0" blurRad="38100" dist="12700" dir="5400000">
                      <a:srgbClr val="000000">
                        <a:alpha val="50000"/>
                      </a:srgbClr>
                    </a:outerShdw>
                  </a:effectLst>
                  <a:latin typeface="Arial"/>
                  <a:ea typeface="Arial"/>
                  <a:cs typeface="Arial"/>
                  <a:sym typeface="Arial"/>
                </a:defRPr>
              </a:pPr>
              <a:r>
                <a:t>«حسنٌ</a:t>
              </a:r>
            </a:p>
            <a:p>
              <a:pPr algn="ctr" defTabSz="584200" rtl="1">
                <a:defRPr b="1" sz="6500">
                  <a:effectLst>
                    <a:outerShdw sx="100000" sy="100000" kx="0" ky="0" algn="b" rotWithShape="0" blurRad="38100" dist="12700" dir="5400000">
                      <a:srgbClr val="000000">
                        <a:alpha val="50000"/>
                      </a:srgbClr>
                    </a:outerShdw>
                  </a:effectLst>
                  <a:latin typeface="Arial"/>
                  <a:ea typeface="Arial"/>
                  <a:cs typeface="Arial"/>
                  <a:sym typeface="Arial"/>
                </a:defRPr>
              </a:pPr>
              <a:r>
                <a:t>جدًّا»</a:t>
              </a:r>
            </a:p>
          </p:txBody>
        </p:sp>
      </p:grpSp>
      <p:sp>
        <p:nvSpPr>
          <p:cNvPr id="4851" name="TextBox 2"/>
          <p:cNvSpPr txBox="1"/>
          <p:nvPr/>
        </p:nvSpPr>
        <p:spPr>
          <a:xfrm>
            <a:off x="14951250" y="903446"/>
            <a:ext cx="1225212" cy="1534494"/>
          </a:xfrm>
          <a:prstGeom prst="rect">
            <a:avLst/>
          </a:prstGeom>
          <a:solidFill>
            <a:srgbClr val="50698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rtl="1">
              <a:defRPr b="1" sz="2800">
                <a:solidFill>
                  <a:srgbClr val="FFFFFF"/>
                </a:solidFill>
                <a:latin typeface="+mj-lt"/>
                <a:ea typeface="+mj-ea"/>
                <a:cs typeface="+mj-cs"/>
                <a:sym typeface="Helvetica"/>
              </a:defRPr>
            </a:pPr>
            <a:r>
              <a:t>سجلُّ</a:t>
            </a:r>
          </a:p>
          <a:p>
            <a:pPr rtl="1">
              <a:defRPr b="1" sz="2800">
                <a:solidFill>
                  <a:srgbClr val="FFFFFF"/>
                </a:solidFill>
                <a:latin typeface="+mj-lt"/>
                <a:ea typeface="+mj-ea"/>
                <a:cs typeface="+mj-cs"/>
                <a:sym typeface="Helvetica"/>
              </a:defRPr>
            </a:pPr>
            <a:r>
              <a:t>الحفريَّات </a:t>
            </a:r>
          </a:p>
        </p:txBody>
      </p:sp>
      <p:pic>
        <p:nvPicPr>
          <p:cNvPr id="4852" name="image53.jpg" descr="image53.jpg"/>
          <p:cNvPicPr>
            <a:picLocks noChangeAspect="1"/>
          </p:cNvPicPr>
          <p:nvPr/>
        </p:nvPicPr>
        <p:blipFill>
          <a:blip r:embed="rId7">
            <a:extLst/>
          </a:blip>
          <a:srcRect l="4977" t="9151" r="13594" b="19557"/>
          <a:stretch>
            <a:fillRect/>
          </a:stretch>
        </p:blipFill>
        <p:spPr>
          <a:xfrm>
            <a:off x="13898493" y="7239000"/>
            <a:ext cx="7536887" cy="5498968"/>
          </a:xfrm>
          <a:prstGeom prst="rect">
            <a:avLst/>
          </a:prstGeom>
          <a:ln w="12700">
            <a:miter lim="400000"/>
          </a:ln>
        </p:spPr>
      </p:pic>
      <p:sp>
        <p:nvSpPr>
          <p:cNvPr id="4853" name="Millions of years"/>
          <p:cNvSpPr txBox="1"/>
          <p:nvPr/>
        </p:nvSpPr>
        <p:spPr>
          <a:xfrm rot="16200000">
            <a:off x="693690" y="9090322"/>
            <a:ext cx="5535599" cy="99632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rtl="1">
              <a:defRPr b="1" sz="5400">
                <a:solidFill>
                  <a:srgbClr val="FF9300"/>
                </a:solidFill>
                <a:latin typeface="+mj-lt"/>
                <a:ea typeface="+mj-ea"/>
                <a:cs typeface="+mj-cs"/>
                <a:sym typeface="Helvetica"/>
              </a:defRPr>
            </a:lvl1pPr>
          </a:lstStyle>
          <a:p>
            <a:pPr/>
            <a:r>
              <a:t>ملايين السنين      </a:t>
            </a:r>
          </a:p>
        </p:txBody>
      </p:sp>
      <p:sp>
        <p:nvSpPr>
          <p:cNvPr id="4854" name="Line"/>
          <p:cNvSpPr/>
          <p:nvPr/>
        </p:nvSpPr>
        <p:spPr>
          <a:xfrm flipH="1">
            <a:off x="4145652" y="6978650"/>
            <a:ext cx="1" cy="5310865"/>
          </a:xfrm>
          <a:prstGeom prst="line">
            <a:avLst/>
          </a:prstGeom>
          <a:ln w="152400">
            <a:solidFill>
              <a:srgbClr val="FF2600"/>
            </a:solidFill>
            <a:miter lim="400000"/>
            <a:tailEnd type="triangle"/>
          </a:ln>
        </p:spPr>
        <p:txBody>
          <a:bodyPr lIns="45718" tIns="45718" rIns="45718" bIns="45718"/>
          <a:lstStyle/>
          <a:p>
            <a:pPr/>
          </a:p>
        </p:txBody>
      </p:sp>
      <p:pic>
        <p:nvPicPr>
          <p:cNvPr id="4855" name="droppedImage.pdf" descr="droppedImage.pdf"/>
          <p:cNvPicPr>
            <a:picLocks noChangeAspect="1"/>
          </p:cNvPicPr>
          <p:nvPr/>
        </p:nvPicPr>
        <p:blipFill>
          <a:blip r:embed="rId8">
            <a:extLst/>
          </a:blip>
          <a:stretch>
            <a:fillRect/>
          </a:stretch>
        </p:blipFill>
        <p:spPr>
          <a:xfrm>
            <a:off x="14603189" y="850877"/>
            <a:ext cx="6127881" cy="6413502"/>
          </a:xfrm>
          <a:prstGeom prst="rect">
            <a:avLst/>
          </a:prstGeom>
          <a:ln w="12700">
            <a:miter lim="400000"/>
          </a:ln>
        </p:spPr>
      </p:pic>
      <p:sp>
        <p:nvSpPr>
          <p:cNvPr id="4856" name="TextBox 20"/>
          <p:cNvSpPr txBox="1"/>
          <p:nvPr/>
        </p:nvSpPr>
        <p:spPr>
          <a:xfrm>
            <a:off x="4458916" y="6452472"/>
            <a:ext cx="1432906" cy="1051894"/>
          </a:xfrm>
          <a:prstGeom prst="rect">
            <a:avLst/>
          </a:prstGeom>
          <a:solidFill>
            <a:srgbClr val="50698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rtl="1">
              <a:defRPr b="1" sz="2800">
                <a:solidFill>
                  <a:srgbClr val="FFFFFF"/>
                </a:solidFill>
                <a:latin typeface="+mj-lt"/>
                <a:ea typeface="+mj-ea"/>
                <a:cs typeface="+mj-cs"/>
                <a:sym typeface="Helvetica"/>
              </a:defRPr>
            </a:pPr>
            <a:r>
              <a:t>سجلُّ</a:t>
            </a:r>
          </a:p>
          <a:p>
            <a:pPr rtl="1">
              <a:defRPr b="1" sz="2800">
                <a:solidFill>
                  <a:srgbClr val="FFFFFF"/>
                </a:solidFill>
                <a:latin typeface="+mj-lt"/>
                <a:ea typeface="+mj-ea"/>
                <a:cs typeface="+mj-cs"/>
                <a:sym typeface="Helvetica"/>
              </a:defRPr>
            </a:pPr>
            <a:r>
              <a:t>الحفريَّات </a:t>
            </a:r>
          </a:p>
        </p:txBody>
      </p:sp>
      <p:pic>
        <p:nvPicPr>
          <p:cNvPr id="4857" name="droppedImage.pdf" descr="droppedImage.pdf"/>
          <p:cNvPicPr>
            <a:picLocks noChangeAspect="1"/>
          </p:cNvPicPr>
          <p:nvPr/>
        </p:nvPicPr>
        <p:blipFill>
          <a:blip r:embed="rId9">
            <a:extLst/>
          </a:blip>
          <a:stretch>
            <a:fillRect/>
          </a:stretch>
        </p:blipFill>
        <p:spPr>
          <a:xfrm>
            <a:off x="4125502" y="6411210"/>
            <a:ext cx="6153438" cy="6388102"/>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850"/>
                                        </p:tgtEl>
                                        <p:attrNameLst>
                                          <p:attrName>style.visibility</p:attrName>
                                        </p:attrNameLst>
                                      </p:cBhvr>
                                      <p:to>
                                        <p:strVal val="visible"/>
                                      </p:to>
                                    </p:set>
                                    <p:animEffect filter="fade" transition="in">
                                      <p:cBhvr>
                                        <p:cTn id="7" dur="499"/>
                                        <p:tgtEl>
                                          <p:spTgt spid="485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4847"/>
                                        </p:tgtEl>
                                        <p:attrNameLst>
                                          <p:attrName>style.visibility</p:attrName>
                                        </p:attrNameLst>
                                      </p:cBhvr>
                                      <p:to>
                                        <p:strVal val="visible"/>
                                      </p:to>
                                    </p:set>
                                    <p:animEffect filter="fade" transition="in">
                                      <p:cBhvr>
                                        <p:cTn id="12" dur="499"/>
                                        <p:tgtEl>
                                          <p:spTgt spid="4847"/>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 grpId="3" fill="hold">
                                  <p:stCondLst>
                                    <p:cond delay="0"/>
                                  </p:stCondLst>
                                  <p:iterate type="el" backwards="0">
                                    <p:tmAbs val="0"/>
                                  </p:iterate>
                                  <p:childTnLst>
                                    <p:set>
                                      <p:cBhvr>
                                        <p:cTn id="16" fill="hold"/>
                                        <p:tgtEl>
                                          <p:spTgt spid="4855"/>
                                        </p:tgtEl>
                                        <p:attrNameLst>
                                          <p:attrName>style.visibility</p:attrName>
                                        </p:attrNameLst>
                                      </p:cBhvr>
                                      <p:to>
                                        <p:strVal val="visible"/>
                                      </p:to>
                                    </p:set>
                                    <p:anim calcmode="lin" valueType="num">
                                      <p:cBhvr>
                                        <p:cTn id="17" dur="500" fill="hold"/>
                                        <p:tgtEl>
                                          <p:spTgt spid="4855"/>
                                        </p:tgtEl>
                                        <p:attrNameLst>
                                          <p:attrName>ppt_x</p:attrName>
                                        </p:attrNameLst>
                                      </p:cBhvr>
                                      <p:tavLst>
                                        <p:tav tm="0">
                                          <p:val>
                                            <p:strVal val="#ppt_x"/>
                                          </p:val>
                                        </p:tav>
                                        <p:tav tm="100000">
                                          <p:val>
                                            <p:strVal val="#ppt_x"/>
                                          </p:val>
                                        </p:tav>
                                      </p:tavLst>
                                    </p:anim>
                                    <p:anim calcmode="lin" valueType="num">
                                      <p:cBhvr>
                                        <p:cTn id="18" dur="500" fill="hold"/>
                                        <p:tgtEl>
                                          <p:spTgt spid="4855"/>
                                        </p:tgtEl>
                                        <p:attrNameLst>
                                          <p:attrName>ppt_y</p:attrName>
                                        </p:attrNameLst>
                                      </p:cBhvr>
                                      <p:tavLst>
                                        <p:tav tm="0">
                                          <p:val>
                                            <p:strVal val="0-#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Class="exit" nodeType="clickEffect" presetID="10" grpId="4" fill="hold">
                                  <p:stCondLst>
                                    <p:cond delay="0"/>
                                  </p:stCondLst>
                                  <p:iterate type="el" backwards="0">
                                    <p:tmAbs val="0"/>
                                  </p:iterate>
                                  <p:childTnLst>
                                    <p:animEffect filter="fade" transition="out">
                                      <p:cBhvr>
                                        <p:cTn id="22" dur="500" fill="hold"/>
                                        <p:tgtEl>
                                          <p:spTgt spid="4855"/>
                                        </p:tgtEl>
                                      </p:cBhvr>
                                    </p:animEffect>
                                    <p:set>
                                      <p:cBhvr>
                                        <p:cTn id="23" fill="hold">
                                          <p:stCondLst>
                                            <p:cond delay="499"/>
                                          </p:stCondLst>
                                        </p:cTn>
                                        <p:tgtEl>
                                          <p:spTgt spid="48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1" presetID="2" grpId="5" fill="hold">
                                  <p:stCondLst>
                                    <p:cond delay="0"/>
                                  </p:stCondLst>
                                  <p:iterate type="el" backwards="0">
                                    <p:tmAbs val="0"/>
                                  </p:iterate>
                                  <p:childTnLst>
                                    <p:set>
                                      <p:cBhvr>
                                        <p:cTn id="27" fill="hold"/>
                                        <p:tgtEl>
                                          <p:spTgt spid="4857"/>
                                        </p:tgtEl>
                                        <p:attrNameLst>
                                          <p:attrName>style.visibility</p:attrName>
                                        </p:attrNameLst>
                                      </p:cBhvr>
                                      <p:to>
                                        <p:strVal val="visible"/>
                                      </p:to>
                                    </p:set>
                                    <p:anim calcmode="lin" valueType="num">
                                      <p:cBhvr>
                                        <p:cTn id="28" dur="500" fill="hold"/>
                                        <p:tgtEl>
                                          <p:spTgt spid="4857"/>
                                        </p:tgtEl>
                                        <p:attrNameLst>
                                          <p:attrName>ppt_x</p:attrName>
                                        </p:attrNameLst>
                                      </p:cBhvr>
                                      <p:tavLst>
                                        <p:tav tm="0">
                                          <p:val>
                                            <p:strVal val="#ppt_x"/>
                                          </p:val>
                                        </p:tav>
                                        <p:tav tm="100000">
                                          <p:val>
                                            <p:strVal val="#ppt_x"/>
                                          </p:val>
                                        </p:tav>
                                      </p:tavLst>
                                    </p:anim>
                                    <p:anim calcmode="lin" valueType="num">
                                      <p:cBhvr>
                                        <p:cTn id="29" dur="500" fill="hold"/>
                                        <p:tgtEl>
                                          <p:spTgt spid="485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57" grpId="5"/>
      <p:bldP build="whole" bldLvl="1" animBg="1" rev="0" advAuto="0" spid="4855" grpId="3"/>
      <p:bldP build="whole" bldLvl="1" animBg="1" rev="0" advAuto="0" spid="4850" grpId="1"/>
      <p:bldP build="whole" bldLvl="1" animBg="1" rev="0" advAuto="0" spid="4847" grpId="2"/>
      <p:bldP build="whole" bldLvl="1" animBg="1" rev="0" advAuto="0" spid="4855" grpId="4"/>
    </p:bldLst>
  </p:timing>
</p:sld>
</file>

<file path=ppt/slides/slide2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1" name="1. Hebrew grammar does not allow a gap.…"/>
          <p:cNvSpPr txBox="1"/>
          <p:nvPr>
            <p:ph type="body" idx="1"/>
          </p:nvPr>
        </p:nvSpPr>
        <p:spPr>
          <a:xfrm>
            <a:off x="1943410" y="3124199"/>
            <a:ext cx="20497180" cy="9575066"/>
          </a:xfrm>
          <a:prstGeom prst="rect">
            <a:avLst/>
          </a:prstGeom>
        </p:spPr>
        <p:txBody>
          <a:bodyPr/>
          <a:lstStyle/>
          <a:p>
            <a:pPr algn="r" rtl="1">
              <a:defRPr/>
            </a:pPr>
            <a:r>
              <a:t>1. قواعد اللغة العبريَّة لا تسمح بوجود فجوة.</a:t>
            </a:r>
          </a:p>
          <a:p>
            <a:pPr algn="r" rtl="1">
              <a:defRPr/>
            </a:pPr>
            <a:r>
              <a:t>2. الفعل العبريّ في 1: 2 لا يسمح بوجود فجوة.</a:t>
            </a:r>
          </a:p>
          <a:p>
            <a:pPr algn="r" rtl="1">
              <a:defRPr>
                <a:effectLst/>
              </a:defRPr>
            </a:pPr>
            <a:r>
              <a:t>3. </a:t>
            </a:r>
            <a:r>
              <a:t>תֹ֨הוּ֙ וָבֹ֔הוּ (</a:t>
            </a:r>
            <a:r>
              <a:rPr i="1"/>
              <a:t>توهو فابوهو</a:t>
            </a:r>
            <a:r>
              <a:t>): لا تعني الفوضى أو الدينونة</a:t>
            </a:r>
          </a:p>
          <a:p>
            <a:pPr algn="r" rtl="1">
              <a:spcBef>
                <a:spcPts val="1500"/>
              </a:spcBef>
              <a:defRPr sz="7000"/>
            </a:pPr>
            <a:r>
              <a:t>4. لم يكن سقوط الشيطان هو الفجوة المُفترضَة.</a:t>
            </a:r>
            <a:endParaRPr>
              <a:solidFill>
                <a:srgbClr val="FFFB00"/>
              </a:solidFill>
            </a:endParaRPr>
          </a:p>
          <a:p>
            <a:pPr algn="r" rtl="1">
              <a:defRPr>
                <a:effectLst/>
              </a:defRPr>
            </a:pPr>
            <a:r>
              <a:t>5. إنَّ الفجوة تضعُ خطأً ملايين السنين من الموت قبل خطيَّة آدم وتقلِّل أو تتجاهل طوفان نوح</a:t>
            </a:r>
            <a:r>
              <a:t>.</a:t>
            </a:r>
          </a:p>
          <a:p>
            <a:pPr algn="r" rtl="1">
              <a:spcBef>
                <a:spcPts val="1500"/>
              </a:spcBef>
              <a:defRPr sz="7000">
                <a:solidFill>
                  <a:srgbClr val="FFFB00"/>
                </a:solidFill>
              </a:defRPr>
            </a:pPr>
            <a:r>
              <a:t>6. يحظر خروج 20: 11 وجود فجوة.</a:t>
            </a:r>
          </a:p>
        </p:txBody>
      </p:sp>
      <p:sp>
        <p:nvSpPr>
          <p:cNvPr id="4862" name="No Gap in Genesis 1:1–3"/>
          <p:cNvSpPr txBox="1"/>
          <p:nvPr>
            <p:ph type="title"/>
          </p:nvPr>
        </p:nvSpPr>
        <p:spPr>
          <a:xfrm>
            <a:off x="2438400" y="1041400"/>
            <a:ext cx="19519900" cy="1727200"/>
          </a:xfrm>
          <a:prstGeom prst="rect">
            <a:avLst/>
          </a:prstGeom>
        </p:spPr>
        <p:txBody>
          <a:bodyPr/>
          <a:lstStyle>
            <a:lvl1pPr algn="ctr" defTabSz="742950" rtl="1">
              <a:defRPr sz="10350"/>
            </a:lvl1pPr>
          </a:lstStyle>
          <a:p>
            <a:pPr/>
            <a:r>
              <a:t>لا فجوة في التكوين 1: 1-3</a:t>
            </a:r>
          </a:p>
        </p:txBody>
      </p:sp>
    </p:spTree>
  </p:cSld>
  <p:clrMapOvr>
    <a:masterClrMapping/>
  </p:clrMapOvr>
  <p:transition xmlns:p14="http://schemas.microsoft.com/office/powerpoint/2010/main" spd="med" advClick="1"/>
</p:sld>
</file>

<file path=ppt/slides/slide2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64" name="Exodus 20:11"/>
          <p:cNvSpPr txBox="1"/>
          <p:nvPr>
            <p:ph type="title"/>
          </p:nvPr>
        </p:nvSpPr>
        <p:spPr>
          <a:xfrm>
            <a:off x="2438400" y="1079500"/>
            <a:ext cx="19519900" cy="1727200"/>
          </a:xfrm>
          <a:prstGeom prst="rect">
            <a:avLst/>
          </a:prstGeom>
        </p:spPr>
        <p:txBody>
          <a:bodyPr/>
          <a:lstStyle>
            <a:lvl1pPr defTabSz="817244" rtl="1">
              <a:defRPr sz="10395"/>
            </a:lvl1pPr>
          </a:lstStyle>
          <a:p>
            <a:pPr/>
            <a:r>
              <a:t>خروج 20: 11</a:t>
            </a:r>
          </a:p>
        </p:txBody>
      </p:sp>
      <p:sp>
        <p:nvSpPr>
          <p:cNvPr id="4865" name="For in six days the Lord made the heavens and earth, the sea, and all that is in them, and rested on the seventh day; therefore the Lord blessed the Sabbath day and made it holy."/>
          <p:cNvSpPr txBox="1"/>
          <p:nvPr>
            <p:ph type="body" sz="quarter" idx="1"/>
          </p:nvPr>
        </p:nvSpPr>
        <p:spPr>
          <a:xfrm>
            <a:off x="2384010" y="3055154"/>
            <a:ext cx="19615978" cy="3105689"/>
          </a:xfrm>
          <a:prstGeom prst="rect">
            <a:avLst/>
          </a:prstGeom>
        </p:spPr>
        <p:txBody>
          <a:bodyPr/>
          <a:lstStyle/>
          <a:p>
            <a:pPr marR="2513" algn="r" defTabSz="905255" rtl="1">
              <a:lnSpc>
                <a:spcPct val="110000"/>
              </a:lnSpc>
              <a:defRPr sz="7128">
                <a:effectLst/>
                <a:uFill>
                  <a:solidFill>
                    <a:srgbClr val="000000"/>
                  </a:solidFill>
                </a:uFill>
              </a:defRPr>
            </a:pPr>
            <a:r>
              <a:t> </a:t>
            </a:r>
            <a:r>
              <a:t>لأنْ </a:t>
            </a:r>
            <a:r>
              <a:rPr>
                <a:solidFill>
                  <a:srgbClr val="FFFF00"/>
                </a:solidFill>
              </a:rPr>
              <a:t>فِي سِتَّةِ أَيَّامٍ </a:t>
            </a:r>
            <a:r>
              <a:t>صَنَعَ الرَّبُّ السَّمَاءَ وَالأَرْضَ وَالْبَحْرَ </a:t>
            </a:r>
            <a:r>
              <a:rPr>
                <a:solidFill>
                  <a:srgbClr val="FFFF00"/>
                </a:solidFill>
              </a:rPr>
              <a:t>وَكُلَّ مَا فِيهَا </a:t>
            </a:r>
            <a:r>
              <a:t>وَاسْتَرَاحَ فِي الْيَوْمِ السَّابِعِ. لِذَلِكَ بَارَكَ الرَّبُّ يَوْمَ السَّبْتِ وَقَدَّسَهُ.</a:t>
            </a:r>
          </a:p>
        </p:txBody>
      </p:sp>
      <p:sp>
        <p:nvSpPr>
          <p:cNvPr id="4866" name="For in six days the Lord made the heavens and earth, the sea, and all that is in them, and rested on the seventh day; therefore the Lord blessed the Sabbath day and made it holy."/>
          <p:cNvSpPr txBox="1"/>
          <p:nvPr/>
        </p:nvSpPr>
        <p:spPr>
          <a:xfrm>
            <a:off x="2384011" y="6409297"/>
            <a:ext cx="19615978" cy="6933494"/>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marR="2539" algn="ctr" defTabSz="914400" rtl="1">
              <a:lnSpc>
                <a:spcPct val="120000"/>
              </a:lnSpc>
              <a:defRPr sz="7200">
                <a:solidFill>
                  <a:srgbClr val="FFFFFF"/>
                </a:solidFill>
                <a:uFill>
                  <a:solidFill>
                    <a:srgbClr val="000000"/>
                  </a:solidFill>
                </a:uFill>
                <a:latin typeface="+mj-lt"/>
                <a:ea typeface="+mj-ea"/>
                <a:cs typeface="+mj-cs"/>
                <a:sym typeface="Helvetica"/>
              </a:defRPr>
            </a:pPr>
            <a:r>
              <a:t>«طريق مسدود» ضدَّ ملايين السنين:</a:t>
            </a:r>
          </a:p>
          <a:p>
            <a:pPr algn="ctr" rtl="1">
              <a:lnSpc>
                <a:spcPct val="120000"/>
              </a:lnSpc>
              <a:defRPr sz="7200">
                <a:solidFill>
                  <a:srgbClr val="FFFFFF"/>
                </a:solidFill>
                <a:latin typeface="+mj-lt"/>
                <a:ea typeface="+mj-ea"/>
                <a:cs typeface="+mj-cs"/>
                <a:sym typeface="Helvetica"/>
              </a:defRPr>
            </a:pPr>
            <a:r>
              <a:t>لا فجوة بين التكوين 1: 1 و1: 2</a:t>
            </a:r>
          </a:p>
          <a:p>
            <a:pPr algn="ctr" rtl="1">
              <a:lnSpc>
                <a:spcPct val="120000"/>
              </a:lnSpc>
              <a:defRPr sz="7200">
                <a:solidFill>
                  <a:srgbClr val="FFFFFF"/>
                </a:solidFill>
                <a:latin typeface="+mj-lt"/>
                <a:ea typeface="+mj-ea"/>
                <a:cs typeface="+mj-cs"/>
                <a:sym typeface="Helvetica"/>
              </a:defRPr>
            </a:pPr>
            <a:r>
              <a:t>لا خلق قبل التكوين 1: 1</a:t>
            </a:r>
          </a:p>
          <a:p>
            <a:pPr algn="ctr" rtl="1">
              <a:lnSpc>
                <a:spcPct val="120000"/>
              </a:lnSpc>
              <a:defRPr sz="7200">
                <a:solidFill>
                  <a:srgbClr val="FFFF00"/>
                </a:solidFill>
                <a:latin typeface="+mj-lt"/>
                <a:ea typeface="+mj-ea"/>
                <a:cs typeface="+mj-cs"/>
                <a:sym typeface="Helvetica"/>
              </a:defRPr>
            </a:pPr>
            <a:r>
              <a:t>اليوم الأوَّل يبدأ في التكوين 1: 1 وليس في 1: 3</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4866">
                                            <p:bg/>
                                          </p:spTgt>
                                        </p:tgtEl>
                                        <p:attrNameLst>
                                          <p:attrName>style.visibility</p:attrName>
                                        </p:attrNameLst>
                                      </p:cBhvr>
                                      <p:to>
                                        <p:strVal val="visible"/>
                                      </p:to>
                                    </p:set>
                                    <p:animEffect filter="wipe(up)" transition="in">
                                      <p:cBhvr>
                                        <p:cTn id="7" dur="1000"/>
                                        <p:tgtEl>
                                          <p:spTgt spid="4866">
                                            <p:bg/>
                                          </p:spTgt>
                                        </p:tgtEl>
                                      </p:cBhvr>
                                    </p:animEffect>
                                  </p:childTnLst>
                                </p:cTn>
                              </p:par>
                              <p:par>
                                <p:cTn id="8" presetClass="entr" nodeType="withEffect" presetSubtype="1" presetID="22" grpId="1" fill="hold">
                                  <p:stCondLst>
                                    <p:cond delay="0"/>
                                  </p:stCondLst>
                                  <p:iterate type="el" backwards="0">
                                    <p:tmAbs val="0"/>
                                  </p:iterate>
                                  <p:childTnLst>
                                    <p:set>
                                      <p:cBhvr>
                                        <p:cTn id="9" fill="hold"/>
                                        <p:tgtEl>
                                          <p:spTgt spid="4866">
                                            <p:txEl>
                                              <p:pRg st="0" end="0"/>
                                            </p:txEl>
                                          </p:spTgt>
                                        </p:tgtEl>
                                        <p:attrNameLst>
                                          <p:attrName>style.visibility</p:attrName>
                                        </p:attrNameLst>
                                      </p:cBhvr>
                                      <p:to>
                                        <p:strVal val="visible"/>
                                      </p:to>
                                    </p:set>
                                    <p:animEffect filter="wipe(up)" transition="in">
                                      <p:cBhvr>
                                        <p:cTn id="10" dur="1000"/>
                                        <p:tgtEl>
                                          <p:spTgt spid="4866">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1" presetID="22" grpId="1" fill="hold">
                                  <p:stCondLst>
                                    <p:cond delay="0"/>
                                  </p:stCondLst>
                                  <p:iterate type="el" backwards="0">
                                    <p:tmAbs val="0"/>
                                  </p:iterate>
                                  <p:childTnLst>
                                    <p:set>
                                      <p:cBhvr>
                                        <p:cTn id="14" fill="hold"/>
                                        <p:tgtEl>
                                          <p:spTgt spid="4866">
                                            <p:txEl>
                                              <p:pRg st="1" end="1"/>
                                            </p:txEl>
                                          </p:spTgt>
                                        </p:tgtEl>
                                        <p:attrNameLst>
                                          <p:attrName>style.visibility</p:attrName>
                                        </p:attrNameLst>
                                      </p:cBhvr>
                                      <p:to>
                                        <p:strVal val="visible"/>
                                      </p:to>
                                    </p:set>
                                    <p:animEffect filter="wipe(up)" transition="in">
                                      <p:cBhvr>
                                        <p:cTn id="15" dur="1000"/>
                                        <p:tgtEl>
                                          <p:spTgt spid="486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1" presetID="22" grpId="1" fill="hold">
                                  <p:stCondLst>
                                    <p:cond delay="0"/>
                                  </p:stCondLst>
                                  <p:iterate type="el" backwards="0">
                                    <p:tmAbs val="0"/>
                                  </p:iterate>
                                  <p:childTnLst>
                                    <p:set>
                                      <p:cBhvr>
                                        <p:cTn id="19" fill="hold"/>
                                        <p:tgtEl>
                                          <p:spTgt spid="4866">
                                            <p:txEl>
                                              <p:pRg st="2" end="2"/>
                                            </p:txEl>
                                          </p:spTgt>
                                        </p:tgtEl>
                                        <p:attrNameLst>
                                          <p:attrName>style.visibility</p:attrName>
                                        </p:attrNameLst>
                                      </p:cBhvr>
                                      <p:to>
                                        <p:strVal val="visible"/>
                                      </p:to>
                                    </p:set>
                                    <p:animEffect filter="wipe(up)" transition="in">
                                      <p:cBhvr>
                                        <p:cTn id="20" dur="1000"/>
                                        <p:tgtEl>
                                          <p:spTgt spid="486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1" presetID="22" grpId="1" fill="hold">
                                  <p:stCondLst>
                                    <p:cond delay="0"/>
                                  </p:stCondLst>
                                  <p:iterate type="el" backwards="0">
                                    <p:tmAbs val="0"/>
                                  </p:iterate>
                                  <p:childTnLst>
                                    <p:set>
                                      <p:cBhvr>
                                        <p:cTn id="24" fill="hold"/>
                                        <p:tgtEl>
                                          <p:spTgt spid="4866">
                                            <p:txEl>
                                              <p:pRg st="3" end="3"/>
                                            </p:txEl>
                                          </p:spTgt>
                                        </p:tgtEl>
                                        <p:attrNameLst>
                                          <p:attrName>style.visibility</p:attrName>
                                        </p:attrNameLst>
                                      </p:cBhvr>
                                      <p:to>
                                        <p:strVal val="visible"/>
                                      </p:to>
                                    </p:set>
                                    <p:animEffect filter="wipe(up)" transition="in">
                                      <p:cBhvr>
                                        <p:cTn id="25" dur="1000"/>
                                        <p:tgtEl>
                                          <p:spTgt spid="486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866" grpId="1"/>
    </p:bldLst>
  </p:timing>
</p:sld>
</file>

<file path=ppt/slides/slide2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870" name="Young-earth creation view (AiG, ICR, CRS, etc.)…"/>
          <p:cNvSpPr txBox="1"/>
          <p:nvPr>
            <p:ph type="body" idx="1"/>
          </p:nvPr>
        </p:nvSpPr>
        <p:spPr>
          <a:xfrm>
            <a:off x="2686571" y="2519771"/>
            <a:ext cx="19010858" cy="10470558"/>
          </a:xfrm>
          <a:prstGeom prst="rect">
            <a:avLst/>
          </a:prstGeom>
        </p:spPr>
        <p:txBody>
          <a:bodyPr/>
          <a:lstStyle/>
          <a:p>
            <a:pPr marL="662940" indent="-662940" algn="r" defTabSz="718184" rtl="1">
              <a:lnSpc>
                <a:spcPct val="99000"/>
              </a:lnSpc>
              <a:buSzPct val="75000"/>
              <a:buFont typeface="Zapf Dingbats"/>
              <a:buChar char="✦"/>
              <a:defRPr sz="5220">
                <a:effectLst/>
                <a:uFill>
                  <a:solidFill>
                    <a:srgbClr val="FFFFFF"/>
                  </a:solidFill>
                </a:uFill>
              </a:defRPr>
            </a:pPr>
            <a:r>
              <a:t>نظريَّة خلقيَّة الأرض الفتيَّة (الإجابات في سفر التكوين </a:t>
            </a:r>
            <a:r>
              <a:t>AiG</a:t>
            </a:r>
            <a:r>
              <a:t>، معهد بحوث الخلق </a:t>
            </a:r>
            <a:r>
              <a:t>ICR</a:t>
            </a:r>
            <a:r>
              <a:t>، جمعيَّة بحوث الخلق </a:t>
            </a:r>
            <a:r>
              <a:t>CRS</a:t>
            </a:r>
            <a:r>
              <a:t>، إلخ.)</a:t>
            </a:r>
          </a:p>
          <a:p>
            <a:pPr marL="662940" indent="-662940" algn="r" defTabSz="718184" rtl="1">
              <a:lnSpc>
                <a:spcPct val="99000"/>
              </a:lnSpc>
              <a:buSzPct val="75000"/>
              <a:buFont typeface="Zapf Dingbats"/>
              <a:buChar char="✦"/>
              <a:defRPr sz="5220">
                <a:solidFill>
                  <a:srgbClr val="FFFB00"/>
                </a:solidFill>
                <a:effectLst/>
                <a:uFill>
                  <a:solidFill>
                    <a:srgbClr val="FFFFFF"/>
                  </a:solidFill>
                </a:uFill>
              </a:defRPr>
            </a:pPr>
            <a:r>
              <a:t>نظريَّة الفجوة (الدمار / إعادة الإعمار) (سي آي سكوفيلد)</a:t>
            </a:r>
          </a:p>
          <a:p>
            <a:pPr marL="662940" indent="-662940" algn="r" defTabSz="718184" rtl="1">
              <a:lnSpc>
                <a:spcPct val="99000"/>
              </a:lnSpc>
              <a:buSzPct val="75000"/>
              <a:buFont typeface="Zapf Dingbats"/>
              <a:buChar char="✦"/>
              <a:defRPr sz="5220">
                <a:effectLst/>
                <a:uFill>
                  <a:solidFill>
                    <a:srgbClr val="FFFFFF"/>
                  </a:solidFill>
                </a:uFill>
              </a:defRPr>
            </a:pPr>
            <a:r>
              <a:t>نظريَّة فجوة-يوم-فجوة- يوم (جون لينوكس)</a:t>
            </a:r>
          </a:p>
          <a:p>
            <a:pPr marL="662940" indent="-662940" algn="r" defTabSz="718184" rtl="1">
              <a:lnSpc>
                <a:spcPct val="99000"/>
              </a:lnSpc>
              <a:buSzPct val="75000"/>
              <a:buFont typeface="Zapf Dingbats"/>
              <a:buChar char="✦"/>
              <a:defRPr sz="5220">
                <a:solidFill>
                  <a:srgbClr val="FFFB00"/>
                </a:solidFill>
                <a:effectLst/>
                <a:uFill>
                  <a:solidFill>
                    <a:srgbClr val="FFFFFF"/>
                  </a:solidFill>
                </a:uFill>
              </a:defRPr>
            </a:pPr>
            <a:r>
              <a:t>نظريَّة الفجوة وأرض الموعد (جون سيلهامر)</a:t>
            </a:r>
          </a:p>
          <a:p>
            <a:pPr marL="662940" indent="-662940" algn="r" defTabSz="718184" rtl="1">
              <a:lnSpc>
                <a:spcPct val="99000"/>
              </a:lnSpc>
              <a:buClr>
                <a:srgbClr val="FFFFFF"/>
              </a:buClr>
              <a:buSzPct val="75000"/>
              <a:buFont typeface="Zapf Dingbats"/>
              <a:buChar char="✦"/>
              <a:defRPr sz="5220">
                <a:solidFill>
                  <a:srgbClr val="FFFB00"/>
                </a:solidFill>
                <a:effectLst/>
                <a:uFill>
                  <a:solidFill>
                    <a:srgbClr val="FFFFFF"/>
                  </a:solidFill>
                </a:uFill>
              </a:defRPr>
            </a:pPr>
            <a:r>
              <a:rPr>
                <a:solidFill>
                  <a:srgbClr val="FFFFFF"/>
                </a:solidFill>
              </a:rPr>
              <a:t>عرض الفجوة والأيَّام المتشابهة (سي جون كولينز)</a:t>
            </a:r>
          </a:p>
          <a:p>
            <a:pPr marL="662940" indent="-662940" algn="r" defTabSz="718184" rtl="1">
              <a:lnSpc>
                <a:spcPct val="99000"/>
              </a:lnSpc>
              <a:buSzPct val="75000"/>
              <a:buFont typeface="Zapf Dingbats"/>
              <a:buChar char="✦"/>
              <a:defRPr sz="5220">
                <a:solidFill>
                  <a:srgbClr val="FFFB00"/>
                </a:solidFill>
                <a:effectLst/>
                <a:uFill>
                  <a:solidFill>
                    <a:srgbClr val="FFFFFF"/>
                  </a:solidFill>
                </a:uFill>
              </a:defRPr>
            </a:pPr>
            <a:r>
              <a:t>نظريَّة اليوم الحقبيّ (هيو روس)</a:t>
            </a:r>
          </a:p>
          <a:p>
            <a:pPr marL="662940" indent="-662940" algn="r" defTabSz="718184" rtl="1">
              <a:lnSpc>
                <a:spcPct val="99000"/>
              </a:lnSpc>
              <a:buSzPct val="75000"/>
              <a:buFont typeface="Zapf Dingbats"/>
              <a:buChar char="✦"/>
              <a:defRPr sz="5220">
                <a:effectLst/>
                <a:uFill>
                  <a:solidFill>
                    <a:srgbClr val="FFFFFF"/>
                  </a:solidFill>
                </a:uFill>
              </a:defRPr>
            </a:pPr>
            <a:r>
              <a:t>نظريَّة يوم الوحي (جاي بي وايزمان)</a:t>
            </a:r>
          </a:p>
          <a:p>
            <a:pPr marL="662940" indent="-662940" algn="r" defTabSz="718184" rtl="1">
              <a:lnSpc>
                <a:spcPct val="99000"/>
              </a:lnSpc>
              <a:buSzPct val="75000"/>
              <a:buFont typeface="Zapf Dingbats"/>
              <a:buChar char="✦"/>
              <a:defRPr sz="5220">
                <a:solidFill>
                  <a:srgbClr val="FFFB00"/>
                </a:solidFill>
                <a:effectLst/>
                <a:uFill>
                  <a:solidFill>
                    <a:srgbClr val="FFFFFF"/>
                  </a:solidFill>
                </a:uFill>
              </a:defRPr>
            </a:pPr>
            <a:r>
              <a:t>نظريَّة الإطار (ميريديث كلاين وبروس والتكي)</a:t>
            </a:r>
          </a:p>
          <a:p>
            <a:pPr marL="662940" indent="-662940" algn="r" defTabSz="718184" rtl="1">
              <a:lnSpc>
                <a:spcPct val="99000"/>
              </a:lnSpc>
              <a:buClr>
                <a:srgbClr val="FFFFFF"/>
              </a:buClr>
              <a:buSzPct val="75000"/>
              <a:buFont typeface="Zapf Dingbats"/>
              <a:buChar char="✦"/>
              <a:defRPr sz="5220">
                <a:solidFill>
                  <a:srgbClr val="FFFB00"/>
                </a:solidFill>
                <a:effectLst/>
                <a:uFill>
                  <a:solidFill>
                    <a:srgbClr val="FFFFFF"/>
                  </a:solidFill>
                </a:uFill>
              </a:defRPr>
            </a:pPr>
            <a:r>
              <a:rPr>
                <a:solidFill>
                  <a:srgbClr val="FFFFFF"/>
                </a:solidFill>
              </a:rPr>
              <a:t>نظريَّة الأسطورة (ليبراليُّون، بعض "الإنجيليِّين")</a:t>
            </a:r>
          </a:p>
          <a:p>
            <a:pPr marL="662940" indent="-662940" algn="r" defTabSz="718184" rtl="1">
              <a:lnSpc>
                <a:spcPct val="99000"/>
              </a:lnSpc>
              <a:buSzPct val="75000"/>
              <a:buFont typeface="Zapf Dingbats"/>
              <a:buChar char="✦"/>
              <a:defRPr sz="5220">
                <a:solidFill>
                  <a:srgbClr val="FFFB00"/>
                </a:solidFill>
                <a:effectLst/>
                <a:uFill>
                  <a:solidFill>
                    <a:srgbClr val="FFFFFF"/>
                  </a:solidFill>
                </a:uFill>
              </a:defRPr>
            </a:pPr>
            <a:r>
              <a:t>نظريَّة الهيكل/ الوظيفة الكونيّ/ة (جون والتون)</a:t>
            </a:r>
          </a:p>
        </p:txBody>
      </p:sp>
      <p:sp>
        <p:nvSpPr>
          <p:cNvPr id="4871" name="Various Views of Genesis 1"/>
          <p:cNvSpPr txBox="1"/>
          <p:nvPr/>
        </p:nvSpPr>
        <p:spPr>
          <a:xfrm>
            <a:off x="7459530" y="901224"/>
            <a:ext cx="9464947" cy="14233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sz="8000">
                <a:solidFill>
                  <a:srgbClr val="78E2F7"/>
                </a:solidFill>
                <a:latin typeface="+mj-lt"/>
                <a:ea typeface="+mj-ea"/>
                <a:cs typeface="+mj-cs"/>
                <a:sym typeface="Helvetica"/>
              </a:defRPr>
            </a:lvl1pPr>
          </a:lstStyle>
          <a:p>
            <a:pPr/>
            <a:r>
              <a:t>نظريَّات التكوين 1 المختلفة</a:t>
            </a:r>
          </a:p>
        </p:txBody>
      </p:sp>
      <p:sp>
        <p:nvSpPr>
          <p:cNvPr id="4872" name="Line"/>
          <p:cNvSpPr/>
          <p:nvPr/>
        </p:nvSpPr>
        <p:spPr>
          <a:xfrm>
            <a:off x="12666607" y="9579130"/>
            <a:ext cx="8573433" cy="1"/>
          </a:xfrm>
          <a:prstGeom prst="line">
            <a:avLst/>
          </a:prstGeom>
          <a:ln w="152400">
            <a:solidFill>
              <a:srgbClr val="FF2600"/>
            </a:solidFill>
          </a:ln>
        </p:spPr>
        <p:txBody>
          <a:bodyPr lIns="45718" tIns="45718" rIns="45718" bIns="45718"/>
          <a:lstStyle/>
          <a:p>
            <a:pPr/>
          </a:p>
        </p:txBody>
      </p:sp>
      <p:sp>
        <p:nvSpPr>
          <p:cNvPr id="4873" name="Line"/>
          <p:cNvSpPr/>
          <p:nvPr/>
        </p:nvSpPr>
        <p:spPr>
          <a:xfrm>
            <a:off x="10619327" y="10507887"/>
            <a:ext cx="10646114" cy="1"/>
          </a:xfrm>
          <a:prstGeom prst="line">
            <a:avLst/>
          </a:prstGeom>
          <a:ln w="152400">
            <a:solidFill>
              <a:srgbClr val="FF2600"/>
            </a:solidFill>
          </a:ln>
        </p:spPr>
        <p:txBody>
          <a:bodyPr lIns="45718" tIns="45718" rIns="45718" bIns="45718"/>
          <a:lstStyle/>
          <a:p>
            <a:pPr/>
          </a:p>
        </p:txBody>
      </p:sp>
      <p:sp>
        <p:nvSpPr>
          <p:cNvPr id="4874" name="Line"/>
          <p:cNvSpPr/>
          <p:nvPr/>
        </p:nvSpPr>
        <p:spPr>
          <a:xfrm>
            <a:off x="10138358" y="11462043"/>
            <a:ext cx="11088982" cy="1"/>
          </a:xfrm>
          <a:prstGeom prst="line">
            <a:avLst/>
          </a:prstGeom>
          <a:ln w="152400">
            <a:solidFill>
              <a:srgbClr val="FF2600"/>
            </a:solidFill>
          </a:ln>
        </p:spPr>
        <p:txBody>
          <a:bodyPr lIns="45718" tIns="45718" rIns="45718" bIns="45718"/>
          <a:lstStyle/>
          <a:p>
            <a:pPr/>
          </a:p>
        </p:txBody>
      </p:sp>
      <p:sp>
        <p:nvSpPr>
          <p:cNvPr id="4875" name="Line"/>
          <p:cNvSpPr/>
          <p:nvPr/>
        </p:nvSpPr>
        <p:spPr>
          <a:xfrm>
            <a:off x="11526742" y="5815276"/>
            <a:ext cx="9696180" cy="1"/>
          </a:xfrm>
          <a:prstGeom prst="line">
            <a:avLst/>
          </a:prstGeom>
          <a:ln w="152400">
            <a:solidFill>
              <a:srgbClr val="FF2600"/>
            </a:solidFill>
          </a:ln>
        </p:spPr>
        <p:txBody>
          <a:bodyPr lIns="45718" tIns="45718" rIns="45718" bIns="45718"/>
          <a:lstStyle/>
          <a:p>
            <a:pPr/>
          </a:p>
        </p:txBody>
      </p:sp>
      <p:sp>
        <p:nvSpPr>
          <p:cNvPr id="4876" name="Line"/>
          <p:cNvSpPr/>
          <p:nvPr/>
        </p:nvSpPr>
        <p:spPr>
          <a:xfrm>
            <a:off x="9655164" y="7640753"/>
            <a:ext cx="11554508" cy="1"/>
          </a:xfrm>
          <a:prstGeom prst="line">
            <a:avLst/>
          </a:prstGeom>
          <a:ln w="152400">
            <a:solidFill>
              <a:srgbClr val="FF2600"/>
            </a:solidFill>
          </a:ln>
        </p:spPr>
        <p:txBody>
          <a:bodyPr lIns="45718" tIns="45718" rIns="45718" bIns="45718"/>
          <a:lstStyle/>
          <a:p>
            <a:pPr/>
          </a:p>
        </p:txBody>
      </p:sp>
      <p:sp>
        <p:nvSpPr>
          <p:cNvPr id="4877" name="Line"/>
          <p:cNvSpPr/>
          <p:nvPr/>
        </p:nvSpPr>
        <p:spPr>
          <a:xfrm>
            <a:off x="13681642" y="8616743"/>
            <a:ext cx="7565142" cy="1"/>
          </a:xfrm>
          <a:prstGeom prst="line">
            <a:avLst/>
          </a:prstGeom>
          <a:ln w="152400">
            <a:solidFill>
              <a:srgbClr val="FF2600"/>
            </a:solidFill>
          </a:ln>
        </p:spPr>
        <p:txBody>
          <a:bodyPr lIns="45718" tIns="45718" rIns="45718" bIns="45718"/>
          <a:lstStyle/>
          <a:p>
            <a:pPr/>
          </a:p>
        </p:txBody>
      </p:sp>
      <p:sp>
        <p:nvSpPr>
          <p:cNvPr id="4878" name="Line"/>
          <p:cNvSpPr/>
          <p:nvPr/>
        </p:nvSpPr>
        <p:spPr>
          <a:xfrm>
            <a:off x="8074321" y="4883996"/>
            <a:ext cx="13114920" cy="1"/>
          </a:xfrm>
          <a:prstGeom prst="line">
            <a:avLst/>
          </a:prstGeom>
          <a:ln w="152400">
            <a:solidFill>
              <a:srgbClr val="FF2600"/>
            </a:solidFill>
          </a:ln>
        </p:spPr>
        <p:txBody>
          <a:bodyPr lIns="45718" tIns="45718" rIns="45718" bIns="45718"/>
          <a:lstStyle/>
          <a:p>
            <a:pPr/>
          </a:p>
        </p:txBody>
      </p:sp>
      <p:sp>
        <p:nvSpPr>
          <p:cNvPr id="4879" name="Line"/>
          <p:cNvSpPr/>
          <p:nvPr/>
        </p:nvSpPr>
        <p:spPr>
          <a:xfrm>
            <a:off x="11115830" y="6752508"/>
            <a:ext cx="10092407" cy="1"/>
          </a:xfrm>
          <a:prstGeom prst="line">
            <a:avLst/>
          </a:prstGeom>
          <a:ln w="152400">
            <a:solidFill>
              <a:srgbClr val="FF2600"/>
            </a:solidFill>
          </a:ln>
        </p:spPr>
        <p:txBody>
          <a:bodyPr lIns="45718" tIns="45718" rIns="45718" bIns="45718"/>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878"/>
                                        </p:tgtEl>
                                        <p:attrNameLst>
                                          <p:attrName>style.visibility</p:attrName>
                                        </p:attrNameLst>
                                      </p:cBhvr>
                                      <p:to>
                                        <p:strVal val="visible"/>
                                      </p:to>
                                    </p:set>
                                    <p:animEffect filter="wipe(left)" transition="in">
                                      <p:cBhvr>
                                        <p:cTn id="7" dur="500"/>
                                        <p:tgtEl>
                                          <p:spTgt spid="4878"/>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8" presetID="22" grpId="2" fill="hold">
                                  <p:stCondLst>
                                    <p:cond delay="0"/>
                                  </p:stCondLst>
                                  <p:iterate type="el" backwards="0">
                                    <p:tmAbs val="0"/>
                                  </p:iterate>
                                  <p:childTnLst>
                                    <p:set>
                                      <p:cBhvr>
                                        <p:cTn id="11" fill="hold"/>
                                        <p:tgtEl>
                                          <p:spTgt spid="4879"/>
                                        </p:tgtEl>
                                        <p:attrNameLst>
                                          <p:attrName>style.visibility</p:attrName>
                                        </p:attrNameLst>
                                      </p:cBhvr>
                                      <p:to>
                                        <p:strVal val="visible"/>
                                      </p:to>
                                    </p:set>
                                    <p:animEffect filter="wipe(left)" transition="in">
                                      <p:cBhvr>
                                        <p:cTn id="12" dur="500"/>
                                        <p:tgtEl>
                                          <p:spTgt spid="48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878" grpId="1"/>
      <p:bldP build="whole" bldLvl="1" animBg="1" rev="0" advAuto="0" spid="4879" grpId="2"/>
    </p:bldLst>
  </p:timing>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09"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p>
        </p:txBody>
      </p:sp>
      <p:sp>
        <p:nvSpPr>
          <p:cNvPr id="3310" name="Slide Number"/>
          <p:cNvSpPr txBox="1"/>
          <p:nvPr>
            <p:ph type="sldNum" sz="quarter" idx="2"/>
          </p:nvPr>
        </p:nvSpPr>
        <p:spPr>
          <a:prstGeom prst="rect">
            <a:avLst/>
          </a:prstGeom>
          <a:extLst>
            <a:ext uri="{C572A759-6A51-4108-AA02-DFA0A04FC94B}">
              <ma14:wrappingTextBoxFlag xmlns:ma14="http://schemas.microsoft.com/office/mac/drawingml/2011/main" val="1"/>
            </a:ext>
          </a:extLst>
        </p:spPr>
        <p:txBody>
          <a:bodyPr/>
          <a:lstStyle/>
          <a:p>
            <a:pPr/>
            <a:fld id="{86CB4B4D-7CA3-9044-876B-883B54F8677D}" type="slidenum"/>
          </a:p>
        </p:txBody>
      </p:sp>
      <p:pic>
        <p:nvPicPr>
          <p:cNvPr id="3311" name="image83.jpeg" descr="image83.jpeg"/>
          <p:cNvPicPr>
            <a:picLocks noChangeAspect="1"/>
          </p:cNvPicPr>
          <p:nvPr/>
        </p:nvPicPr>
        <p:blipFill>
          <a:blip r:embed="rId3">
            <a:extLst/>
          </a:blip>
          <a:stretch>
            <a:fillRect/>
          </a:stretch>
        </p:blipFill>
        <p:spPr>
          <a:xfrm>
            <a:off x="7733556" y="998537"/>
            <a:ext cx="15625419" cy="11719069"/>
          </a:xfrm>
          <a:prstGeom prst="rect">
            <a:avLst/>
          </a:prstGeom>
          <a:ln w="12700">
            <a:miter lim="400000"/>
          </a:ln>
        </p:spPr>
      </p:pic>
      <p:sp>
        <p:nvSpPr>
          <p:cNvPr id="3312" name="Theistic Evolution…"/>
          <p:cNvSpPr txBox="1"/>
          <p:nvPr/>
        </p:nvSpPr>
        <p:spPr>
          <a:xfrm>
            <a:off x="2726593" y="3276444"/>
            <a:ext cx="6375402" cy="716311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ctr" defTabSz="914400" rtl="1">
              <a:defRPr sz="8600">
                <a:solidFill>
                  <a:srgbClr val="FFFFFF"/>
                </a:solidFill>
                <a:uFill>
                  <a:solidFill>
                    <a:srgbClr val="FFFFFF"/>
                  </a:solidFill>
                </a:uFill>
                <a:latin typeface="+mj-lt"/>
                <a:ea typeface="+mj-ea"/>
                <a:cs typeface="+mj-cs"/>
                <a:sym typeface="Helvetica"/>
              </a:defRPr>
            </a:pPr>
            <a:r>
              <a:t>التطوُّرُ الإلهيُّ</a:t>
            </a:r>
          </a:p>
          <a:p>
            <a:pPr algn="ctr" defTabSz="914400">
              <a:defRPr sz="8600">
                <a:solidFill>
                  <a:srgbClr val="FFFFFF"/>
                </a:solidFill>
                <a:uFill>
                  <a:solidFill>
                    <a:srgbClr val="FFFFFF"/>
                  </a:solidFill>
                </a:uFill>
                <a:latin typeface="+mj-lt"/>
                <a:ea typeface="+mj-ea"/>
                <a:cs typeface="+mj-cs"/>
                <a:sym typeface="Helvetica"/>
              </a:defRPr>
            </a:pPr>
          </a:p>
          <a:p>
            <a:pPr algn="ctr" defTabSz="914400" rtl="1">
              <a:defRPr sz="8600">
                <a:solidFill>
                  <a:srgbClr val="FFFFFF"/>
                </a:solidFill>
                <a:uFill>
                  <a:solidFill>
                    <a:srgbClr val="FFFFFF"/>
                  </a:solidFill>
                </a:uFill>
                <a:latin typeface="+mj-lt"/>
                <a:ea typeface="+mj-ea"/>
                <a:cs typeface="+mj-cs"/>
                <a:sym typeface="Helvetica"/>
              </a:defRPr>
            </a:pPr>
            <a:r>
              <a:t>أو</a:t>
            </a:r>
          </a:p>
          <a:p>
            <a:pPr algn="ctr" defTabSz="914400">
              <a:defRPr sz="8600">
                <a:solidFill>
                  <a:srgbClr val="FFFFFF"/>
                </a:solidFill>
                <a:uFill>
                  <a:solidFill>
                    <a:srgbClr val="FFFFFF"/>
                  </a:solidFill>
                </a:uFill>
                <a:latin typeface="+mj-lt"/>
                <a:ea typeface="+mj-ea"/>
                <a:cs typeface="+mj-cs"/>
                <a:sym typeface="Helvetica"/>
              </a:defRPr>
            </a:pPr>
          </a:p>
          <a:p>
            <a:pPr algn="ctr" defTabSz="914400" rtl="1">
              <a:defRPr sz="8600">
                <a:solidFill>
                  <a:srgbClr val="FFFFFF"/>
                </a:solidFill>
                <a:uFill>
                  <a:solidFill>
                    <a:srgbClr val="FFFFFF"/>
                  </a:solidFill>
                </a:uFill>
                <a:latin typeface="+mj-lt"/>
                <a:ea typeface="+mj-ea"/>
                <a:cs typeface="+mj-cs"/>
                <a:sym typeface="Helvetica"/>
              </a:defRPr>
            </a:pPr>
            <a:r>
              <a:t>الخلقُ التطوُّريُّ</a:t>
            </a:r>
          </a:p>
        </p:txBody>
      </p:sp>
    </p:spTree>
  </p:cSld>
  <p:clrMapOvr>
    <a:masterClrMapping/>
  </p:clrMapOvr>
  <p:transition xmlns:p14="http://schemas.microsoft.com/office/powerpoint/2010/main" spd="med" advClick="1"/>
</p:sld>
</file>

<file path=ppt/slides/slide2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883" name="image48.png" descr="image48.png"/>
          <p:cNvPicPr>
            <a:picLocks noChangeAspect="1"/>
          </p:cNvPicPr>
          <p:nvPr/>
        </p:nvPicPr>
        <p:blipFill>
          <a:blip r:embed="rId2">
            <a:extLst/>
          </a:blip>
          <a:stretch>
            <a:fillRect/>
          </a:stretch>
        </p:blipFill>
        <p:spPr>
          <a:xfrm>
            <a:off x="16340858" y="9918700"/>
            <a:ext cx="3263902" cy="3263900"/>
          </a:xfrm>
          <a:prstGeom prst="rect">
            <a:avLst/>
          </a:prstGeom>
          <a:ln w="12700">
            <a:miter lim="400000"/>
          </a:ln>
          <a:effectLst>
            <a:outerShdw sx="100000" sy="100000" kx="0" ky="0" algn="b" rotWithShape="0" blurRad="50800" dist="38100" dir="2700000">
              <a:srgbClr val="000000">
                <a:alpha val="40000"/>
              </a:srgbClr>
            </a:outerShdw>
          </a:effectLst>
        </p:spPr>
      </p:pic>
      <p:pic>
        <p:nvPicPr>
          <p:cNvPr id="4884" name="image49.png" descr="image49.png"/>
          <p:cNvPicPr>
            <a:picLocks noChangeAspect="1"/>
          </p:cNvPicPr>
          <p:nvPr/>
        </p:nvPicPr>
        <p:blipFill>
          <a:blip r:embed="rId3">
            <a:extLst/>
          </a:blip>
          <a:stretch>
            <a:fillRect/>
          </a:stretch>
        </p:blipFill>
        <p:spPr>
          <a:xfrm>
            <a:off x="3098845" y="9917745"/>
            <a:ext cx="3263903" cy="3263902"/>
          </a:xfrm>
          <a:prstGeom prst="rect">
            <a:avLst/>
          </a:prstGeom>
          <a:ln w="12700">
            <a:miter lim="400000"/>
          </a:ln>
          <a:effectLst>
            <a:outerShdw sx="100000" sy="100000" kx="0" ky="0" algn="b" rotWithShape="0" blurRad="50800" dist="38100" dir="2700000">
              <a:srgbClr val="000000">
                <a:alpha val="40000"/>
              </a:srgbClr>
            </a:outerShdw>
          </a:effectLst>
        </p:spPr>
      </p:pic>
      <p:pic>
        <p:nvPicPr>
          <p:cNvPr id="4885" name="image50.png" descr="image50.png"/>
          <p:cNvPicPr>
            <a:picLocks noChangeAspect="1"/>
          </p:cNvPicPr>
          <p:nvPr/>
        </p:nvPicPr>
        <p:blipFill>
          <a:blip r:embed="rId4">
            <a:extLst/>
          </a:blip>
          <a:stretch>
            <a:fillRect/>
          </a:stretch>
        </p:blipFill>
        <p:spPr>
          <a:xfrm>
            <a:off x="6379860" y="9918700"/>
            <a:ext cx="3263902" cy="3263900"/>
          </a:xfrm>
          <a:prstGeom prst="rect">
            <a:avLst/>
          </a:prstGeom>
          <a:ln w="12700">
            <a:miter lim="400000"/>
          </a:ln>
          <a:effectLst>
            <a:outerShdw sx="100000" sy="100000" kx="0" ky="0" algn="b" rotWithShape="0" blurRad="50800" dist="38100" dir="2700000">
              <a:srgbClr val="000000">
                <a:alpha val="40000"/>
              </a:srgbClr>
            </a:outerShdw>
          </a:effectLst>
        </p:spPr>
      </p:pic>
      <p:sp>
        <p:nvSpPr>
          <p:cNvPr id="4886" name="Day 2"/>
          <p:cNvSpPr txBox="1"/>
          <p:nvPr/>
        </p:nvSpPr>
        <p:spPr>
          <a:xfrm>
            <a:off x="6933105" y="8901545"/>
            <a:ext cx="2281451" cy="10599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914400" rtl="1">
              <a:defRPr spc="-355" sz="6400">
                <a:solidFill>
                  <a:srgbClr val="FFFFFF"/>
                </a:solidFill>
                <a:effectLst>
                  <a:outerShdw sx="100000" sy="100000" kx="0" ky="0" algn="b" rotWithShape="0" blurRad="38100" dist="38100" dir="2700000">
                    <a:srgbClr val="000000">
                      <a:alpha val="43137"/>
                    </a:srgbClr>
                  </a:outerShdw>
                </a:effectLst>
                <a:uFill>
                  <a:solidFill>
                    <a:srgbClr val="FFFFFF"/>
                  </a:solidFill>
                </a:uFill>
                <a:latin typeface="+mj-lt"/>
                <a:ea typeface="+mj-ea"/>
                <a:cs typeface="+mj-cs"/>
                <a:sym typeface="Helvetica"/>
              </a:defRPr>
            </a:lvl1pPr>
          </a:lstStyle>
          <a:p>
            <a:pPr/>
            <a:r>
              <a:t>اليوم 2</a:t>
            </a:r>
          </a:p>
        </p:txBody>
      </p:sp>
      <p:pic>
        <p:nvPicPr>
          <p:cNvPr id="4887" name="image51.png" descr="image51.png"/>
          <p:cNvPicPr>
            <a:picLocks noChangeAspect="1"/>
          </p:cNvPicPr>
          <p:nvPr/>
        </p:nvPicPr>
        <p:blipFill>
          <a:blip r:embed="rId5">
            <a:extLst/>
          </a:blip>
          <a:stretch>
            <a:fillRect/>
          </a:stretch>
        </p:blipFill>
        <p:spPr>
          <a:xfrm>
            <a:off x="9784914" y="9918700"/>
            <a:ext cx="3263902" cy="3263900"/>
          </a:xfrm>
          <a:prstGeom prst="rect">
            <a:avLst/>
          </a:prstGeom>
          <a:ln w="12700">
            <a:miter lim="400000"/>
          </a:ln>
          <a:effectLst>
            <a:outerShdw sx="100000" sy="100000" kx="0" ky="0" algn="b" rotWithShape="0" blurRad="50800" dist="38100" dir="2700000">
              <a:srgbClr val="000000">
                <a:alpha val="40000"/>
              </a:srgbClr>
            </a:outerShdw>
          </a:effectLst>
        </p:spPr>
      </p:pic>
      <p:pic>
        <p:nvPicPr>
          <p:cNvPr id="4888" name="image52.png" descr="image52.png"/>
          <p:cNvPicPr>
            <a:picLocks noChangeAspect="1"/>
          </p:cNvPicPr>
          <p:nvPr/>
        </p:nvPicPr>
        <p:blipFill>
          <a:blip r:embed="rId6">
            <a:extLst/>
          </a:blip>
          <a:stretch>
            <a:fillRect/>
          </a:stretch>
        </p:blipFill>
        <p:spPr>
          <a:xfrm>
            <a:off x="13064170" y="9918700"/>
            <a:ext cx="3263902" cy="3263900"/>
          </a:xfrm>
          <a:prstGeom prst="rect">
            <a:avLst/>
          </a:prstGeom>
          <a:ln w="12700">
            <a:miter lim="400000"/>
          </a:ln>
          <a:effectLst>
            <a:outerShdw sx="100000" sy="100000" kx="0" ky="0" algn="b" rotWithShape="0" blurRad="50800" dist="38100" dir="2700000">
              <a:srgbClr val="000000">
                <a:alpha val="40000"/>
              </a:srgbClr>
            </a:outerShdw>
          </a:effectLst>
        </p:spPr>
      </p:pic>
      <p:sp>
        <p:nvSpPr>
          <p:cNvPr id="4889" name="Day 3"/>
          <p:cNvSpPr txBox="1"/>
          <p:nvPr/>
        </p:nvSpPr>
        <p:spPr>
          <a:xfrm>
            <a:off x="10114930" y="8901545"/>
            <a:ext cx="2473745" cy="10599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914400" rtl="1">
              <a:defRPr spc="-355" sz="6400">
                <a:solidFill>
                  <a:srgbClr val="FFFFFF"/>
                </a:solidFill>
                <a:effectLst>
                  <a:outerShdw sx="100000" sy="100000" kx="0" ky="0" algn="b" rotWithShape="0" blurRad="38100" dist="38100" dir="2700000">
                    <a:srgbClr val="000000">
                      <a:alpha val="43137"/>
                    </a:srgbClr>
                  </a:outerShdw>
                </a:effectLst>
                <a:uFill>
                  <a:solidFill>
                    <a:srgbClr val="FFFFFF"/>
                  </a:solidFill>
                </a:uFill>
                <a:latin typeface="+mj-lt"/>
                <a:ea typeface="+mj-ea"/>
                <a:cs typeface="+mj-cs"/>
                <a:sym typeface="Helvetica"/>
              </a:defRPr>
            </a:lvl1pPr>
          </a:lstStyle>
          <a:p>
            <a:pPr/>
            <a:r>
              <a:t>اليوم 3</a:t>
            </a:r>
          </a:p>
        </p:txBody>
      </p:sp>
      <p:sp>
        <p:nvSpPr>
          <p:cNvPr id="4890" name="Day 4"/>
          <p:cNvSpPr txBox="1"/>
          <p:nvPr/>
        </p:nvSpPr>
        <p:spPr>
          <a:xfrm>
            <a:off x="13489049" y="8901545"/>
            <a:ext cx="2219005" cy="10599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914400" rtl="1">
              <a:defRPr spc="-265" sz="6400">
                <a:solidFill>
                  <a:srgbClr val="FFFFFF"/>
                </a:solidFill>
                <a:effectLst>
                  <a:outerShdw sx="100000" sy="100000" kx="0" ky="0" algn="b" rotWithShape="0" blurRad="38100" dist="38100" dir="2700000">
                    <a:srgbClr val="000000">
                      <a:alpha val="43137"/>
                    </a:srgbClr>
                  </a:outerShdw>
                </a:effectLst>
                <a:uFill>
                  <a:solidFill>
                    <a:srgbClr val="FFFFFF"/>
                  </a:solidFill>
                </a:uFill>
                <a:latin typeface="+mj-lt"/>
                <a:ea typeface="+mj-ea"/>
                <a:cs typeface="+mj-cs"/>
                <a:sym typeface="Helvetica"/>
              </a:defRPr>
            </a:lvl1pPr>
          </a:lstStyle>
          <a:p>
            <a:pPr/>
            <a:r>
              <a:t>اليوم 4</a:t>
            </a:r>
          </a:p>
        </p:txBody>
      </p:sp>
      <p:sp>
        <p:nvSpPr>
          <p:cNvPr id="4891" name="Day 5"/>
          <p:cNvSpPr txBox="1"/>
          <p:nvPr/>
        </p:nvSpPr>
        <p:spPr>
          <a:xfrm>
            <a:off x="16799241" y="8901545"/>
            <a:ext cx="2156574" cy="10599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defTabSz="914400" rtl="1">
              <a:defRPr spc="-355" sz="6400">
                <a:solidFill>
                  <a:srgbClr val="FFFFFF"/>
                </a:solidFill>
                <a:effectLst>
                  <a:outerShdw sx="100000" sy="100000" kx="0" ky="0" algn="b" rotWithShape="0" blurRad="38100" dist="38100" dir="2700000">
                    <a:srgbClr val="000000">
                      <a:alpha val="43137"/>
                    </a:srgbClr>
                  </a:outerShdw>
                </a:effectLst>
                <a:uFill>
                  <a:solidFill>
                    <a:srgbClr val="FFFFFF"/>
                  </a:solidFill>
                </a:uFill>
                <a:latin typeface="+mj-lt"/>
                <a:ea typeface="+mj-ea"/>
                <a:cs typeface="+mj-cs"/>
                <a:sym typeface="Helvetica"/>
              </a:defRPr>
            </a:pPr>
            <a:r>
              <a:t>اليوم  </a:t>
            </a:r>
            <a:r>
              <a:rPr spc="-265"/>
              <a:t>5</a:t>
            </a:r>
          </a:p>
        </p:txBody>
      </p:sp>
      <p:pic>
        <p:nvPicPr>
          <p:cNvPr id="4892" name="image53.png" descr="image53.png"/>
          <p:cNvPicPr>
            <a:picLocks noChangeAspect="1"/>
          </p:cNvPicPr>
          <p:nvPr/>
        </p:nvPicPr>
        <p:blipFill>
          <a:blip r:embed="rId7">
            <a:extLst/>
          </a:blip>
          <a:stretch>
            <a:fillRect/>
          </a:stretch>
        </p:blipFill>
        <p:spPr>
          <a:xfrm>
            <a:off x="19723329" y="9918700"/>
            <a:ext cx="3263902" cy="3263900"/>
          </a:xfrm>
          <a:prstGeom prst="rect">
            <a:avLst/>
          </a:prstGeom>
          <a:ln w="12700">
            <a:miter lim="400000"/>
          </a:ln>
          <a:effectLst>
            <a:outerShdw sx="100000" sy="100000" kx="0" ky="0" algn="b" rotWithShape="0" blurRad="50800" dist="38100" dir="2700000">
              <a:srgbClr val="000000">
                <a:alpha val="40000"/>
              </a:srgbClr>
            </a:outerShdw>
          </a:effectLst>
        </p:spPr>
      </p:pic>
      <p:sp>
        <p:nvSpPr>
          <p:cNvPr id="4893" name="Day 6"/>
          <p:cNvSpPr txBox="1"/>
          <p:nvPr/>
        </p:nvSpPr>
        <p:spPr>
          <a:xfrm>
            <a:off x="20237564" y="8901545"/>
            <a:ext cx="2281452" cy="10599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defTabSz="914400" rtl="1">
              <a:defRPr spc="-355" sz="6400">
                <a:solidFill>
                  <a:srgbClr val="FFFFFF"/>
                </a:solidFill>
                <a:effectLst>
                  <a:outerShdw sx="100000" sy="100000" kx="0" ky="0" algn="b" rotWithShape="0" blurRad="38100" dist="38100" dir="2700000">
                    <a:srgbClr val="000000">
                      <a:alpha val="43137"/>
                    </a:srgbClr>
                  </a:outerShdw>
                </a:effectLst>
                <a:uFill>
                  <a:solidFill>
                    <a:srgbClr val="FFFFFF"/>
                  </a:solidFill>
                </a:uFill>
                <a:latin typeface="+mj-lt"/>
                <a:ea typeface="+mj-ea"/>
                <a:cs typeface="+mj-cs"/>
                <a:sym typeface="Helvetica"/>
              </a:defRPr>
            </a:pPr>
            <a:r>
              <a:t>اليوم  </a:t>
            </a:r>
            <a:r>
              <a:rPr spc="-265"/>
              <a:t>6</a:t>
            </a:r>
          </a:p>
        </p:txBody>
      </p:sp>
      <p:sp>
        <p:nvSpPr>
          <p:cNvPr id="4894" name="Day 1"/>
          <p:cNvSpPr txBox="1"/>
          <p:nvPr/>
        </p:nvSpPr>
        <p:spPr>
          <a:xfrm>
            <a:off x="3101806" y="8901545"/>
            <a:ext cx="3263902" cy="10599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914400" rtl="1">
              <a:defRPr spc="-355" sz="6400">
                <a:solidFill>
                  <a:srgbClr val="FFFFFF"/>
                </a:solidFill>
                <a:effectLst>
                  <a:outerShdw sx="100000" sy="100000" kx="0" ky="0" algn="b" rotWithShape="0" blurRad="38100" dist="38100" dir="2700000">
                    <a:srgbClr val="000000">
                      <a:alpha val="43137"/>
                    </a:srgbClr>
                  </a:outerShdw>
                </a:effectLst>
                <a:uFill>
                  <a:solidFill>
                    <a:srgbClr val="FFFFFF"/>
                  </a:solidFill>
                </a:uFill>
                <a:latin typeface="+mj-lt"/>
                <a:ea typeface="+mj-ea"/>
                <a:cs typeface="+mj-cs"/>
                <a:sym typeface="Helvetica"/>
              </a:defRPr>
            </a:lvl1pPr>
          </a:lstStyle>
          <a:p>
            <a:pPr/>
            <a:r>
              <a:t>اليوم 1</a:t>
            </a:r>
          </a:p>
        </p:txBody>
      </p:sp>
      <p:grpSp>
        <p:nvGrpSpPr>
          <p:cNvPr id="4898" name="Group"/>
          <p:cNvGrpSpPr/>
          <p:nvPr/>
        </p:nvGrpSpPr>
        <p:grpSpPr>
          <a:xfrm>
            <a:off x="4083992" y="2949044"/>
            <a:ext cx="16274352" cy="6036231"/>
            <a:chOff x="0" y="0"/>
            <a:chExt cx="16274351" cy="6036230"/>
          </a:xfrm>
        </p:grpSpPr>
        <p:sp>
          <p:nvSpPr>
            <p:cNvPr id="4895" name="Line"/>
            <p:cNvSpPr/>
            <p:nvPr/>
          </p:nvSpPr>
          <p:spPr>
            <a:xfrm flipH="1">
              <a:off x="0" y="1767686"/>
              <a:ext cx="4722291" cy="4268545"/>
            </a:xfrm>
            <a:prstGeom prst="line">
              <a:avLst/>
            </a:prstGeom>
            <a:noFill/>
            <a:ln w="101600" cap="flat">
              <a:solidFill>
                <a:srgbClr val="00FDFF"/>
              </a:solidFill>
              <a:prstDash val="solid"/>
              <a:round/>
              <a:tailEnd type="triangle" w="med" len="med"/>
            </a:ln>
            <a:effectLst/>
          </p:spPr>
          <p:txBody>
            <a:bodyPr wrap="square" lIns="45718" tIns="45718" rIns="45718" bIns="45718" numCol="1" anchor="t">
              <a:noAutofit/>
            </a:bodyPr>
            <a:lstStyle/>
            <a:p>
              <a:pPr/>
            </a:p>
          </p:txBody>
        </p:sp>
        <p:sp>
          <p:nvSpPr>
            <p:cNvPr id="4896" name="Rectangle"/>
            <p:cNvSpPr/>
            <p:nvPr/>
          </p:nvSpPr>
          <p:spPr>
            <a:xfrm>
              <a:off x="4592247" y="0"/>
              <a:ext cx="11682105" cy="1928028"/>
            </a:xfrm>
            <a:prstGeom prst="rect">
              <a:avLst/>
            </a:prstGeom>
            <a:blipFill rotWithShape="1">
              <a:blip r:embed="rId8"/>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897" name="gap theory?"/>
            <p:cNvSpPr txBox="1"/>
            <p:nvPr/>
          </p:nvSpPr>
          <p:spPr>
            <a:xfrm>
              <a:off x="4819881" y="492576"/>
              <a:ext cx="11226838" cy="9578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defTabSz="914400" rtl="1">
                <a:lnSpc>
                  <a:spcPct val="80000"/>
                </a:lnSpc>
                <a:defRPr sz="6400">
                  <a:effectLst>
                    <a:outerShdw sx="100000" sy="100000" kx="0" ky="0" algn="b" rotWithShape="0" blurRad="38100" dist="38100" dir="2700000">
                      <a:srgbClr val="000000">
                        <a:alpha val="43137"/>
                      </a:srgbClr>
                    </a:outerShdw>
                  </a:effectLst>
                  <a:uFill>
                    <a:solidFill>
                      <a:srgbClr val="FFFFFF"/>
                    </a:solidFill>
                  </a:uFill>
                  <a:latin typeface="Calibri"/>
                  <a:ea typeface="Calibri"/>
                  <a:cs typeface="Calibri"/>
                  <a:sym typeface="Calibri"/>
                </a:defRPr>
              </a:lvl1pPr>
            </a:lstStyle>
            <a:p>
              <a:pPr/>
              <a:r>
                <a:t>نظريَّة الفجوة؟</a:t>
              </a:r>
            </a:p>
          </p:txBody>
        </p:sp>
      </p:grpSp>
      <p:grpSp>
        <p:nvGrpSpPr>
          <p:cNvPr id="4907" name="Group"/>
          <p:cNvGrpSpPr/>
          <p:nvPr/>
        </p:nvGrpSpPr>
        <p:grpSpPr>
          <a:xfrm>
            <a:off x="5746640" y="5013323"/>
            <a:ext cx="17145043" cy="4003036"/>
            <a:chOff x="1" y="0"/>
            <a:chExt cx="17145041" cy="4003034"/>
          </a:xfrm>
        </p:grpSpPr>
        <p:sp>
          <p:nvSpPr>
            <p:cNvPr id="4899" name="Line"/>
            <p:cNvSpPr/>
            <p:nvPr/>
          </p:nvSpPr>
          <p:spPr>
            <a:xfrm flipH="1">
              <a:off x="1" y="2679072"/>
              <a:ext cx="3218809" cy="1323963"/>
            </a:xfrm>
            <a:prstGeom prst="line">
              <a:avLst/>
            </a:prstGeom>
            <a:noFill/>
            <a:ln w="101600" cap="flat">
              <a:solidFill>
                <a:srgbClr val="EC9E41"/>
              </a:solidFill>
              <a:prstDash val="solid"/>
              <a:round/>
              <a:tailEnd type="triangle" w="med" len="med"/>
            </a:ln>
            <a:effectLst/>
          </p:spPr>
          <p:txBody>
            <a:bodyPr wrap="square" lIns="45718" tIns="45718" rIns="45718" bIns="45718" numCol="1" anchor="t">
              <a:noAutofit/>
            </a:bodyPr>
            <a:lstStyle/>
            <a:p>
              <a:pPr/>
            </a:p>
          </p:txBody>
        </p:sp>
        <p:sp>
          <p:nvSpPr>
            <p:cNvPr id="4900" name="Line"/>
            <p:cNvSpPr/>
            <p:nvPr/>
          </p:nvSpPr>
          <p:spPr>
            <a:xfrm flipH="1">
              <a:off x="2440704" y="2787626"/>
              <a:ext cx="1569515" cy="1123648"/>
            </a:xfrm>
            <a:prstGeom prst="line">
              <a:avLst/>
            </a:prstGeom>
            <a:noFill/>
            <a:ln w="101600" cap="flat">
              <a:solidFill>
                <a:srgbClr val="EC9E41"/>
              </a:solidFill>
              <a:prstDash val="solid"/>
              <a:round/>
              <a:tailEnd type="triangle" w="med" len="med"/>
            </a:ln>
            <a:effectLst/>
          </p:spPr>
          <p:txBody>
            <a:bodyPr wrap="square" lIns="45718" tIns="45718" rIns="45718" bIns="45718" numCol="1" anchor="t">
              <a:noAutofit/>
            </a:bodyPr>
            <a:lstStyle/>
            <a:p>
              <a:pPr/>
            </a:p>
          </p:txBody>
        </p:sp>
        <p:sp>
          <p:nvSpPr>
            <p:cNvPr id="4901" name="Line"/>
            <p:cNvSpPr/>
            <p:nvPr/>
          </p:nvSpPr>
          <p:spPr>
            <a:xfrm>
              <a:off x="5784722" y="2718238"/>
              <a:ext cx="1" cy="1221939"/>
            </a:xfrm>
            <a:prstGeom prst="line">
              <a:avLst/>
            </a:prstGeom>
            <a:noFill/>
            <a:ln w="101600" cap="flat">
              <a:solidFill>
                <a:srgbClr val="EC9E41"/>
              </a:solidFill>
              <a:prstDash val="solid"/>
              <a:round/>
              <a:tailEnd type="triangle" w="med" len="med"/>
            </a:ln>
            <a:effectLst/>
          </p:spPr>
          <p:txBody>
            <a:bodyPr wrap="square" lIns="45718" tIns="45718" rIns="45718" bIns="45718" numCol="1" anchor="t">
              <a:noAutofit/>
            </a:bodyPr>
            <a:lstStyle/>
            <a:p>
              <a:pPr/>
            </a:p>
          </p:txBody>
        </p:sp>
        <p:sp>
          <p:nvSpPr>
            <p:cNvPr id="4902" name="Line"/>
            <p:cNvSpPr/>
            <p:nvPr/>
          </p:nvSpPr>
          <p:spPr>
            <a:xfrm>
              <a:off x="9069222" y="2709042"/>
              <a:ext cx="1" cy="1240331"/>
            </a:xfrm>
            <a:prstGeom prst="line">
              <a:avLst/>
            </a:prstGeom>
            <a:noFill/>
            <a:ln w="101600" cap="flat">
              <a:solidFill>
                <a:srgbClr val="EC9E41"/>
              </a:solidFill>
              <a:prstDash val="solid"/>
              <a:round/>
              <a:tailEnd type="triangle" w="med" len="med"/>
            </a:ln>
            <a:effectLst/>
          </p:spPr>
          <p:txBody>
            <a:bodyPr wrap="square" lIns="45718" tIns="45718" rIns="45718" bIns="45718" numCol="1" anchor="t">
              <a:noAutofit/>
            </a:bodyPr>
            <a:lstStyle/>
            <a:p>
              <a:pPr/>
            </a:p>
          </p:txBody>
        </p:sp>
        <p:sp>
          <p:nvSpPr>
            <p:cNvPr id="4903" name="Line"/>
            <p:cNvSpPr/>
            <p:nvPr/>
          </p:nvSpPr>
          <p:spPr>
            <a:xfrm>
              <a:off x="12413238" y="2756339"/>
              <a:ext cx="1" cy="1145738"/>
            </a:xfrm>
            <a:prstGeom prst="line">
              <a:avLst/>
            </a:prstGeom>
            <a:noFill/>
            <a:ln w="101600" cap="flat">
              <a:solidFill>
                <a:srgbClr val="EC9E41"/>
              </a:solidFill>
              <a:prstDash val="solid"/>
              <a:round/>
              <a:tailEnd type="triangle" w="med" len="med"/>
            </a:ln>
            <a:effectLst/>
          </p:spPr>
          <p:txBody>
            <a:bodyPr wrap="square" lIns="45718" tIns="45718" rIns="45718" bIns="45718" numCol="1" anchor="t">
              <a:noAutofit/>
            </a:bodyPr>
            <a:lstStyle/>
            <a:p>
              <a:pPr/>
            </a:p>
          </p:txBody>
        </p:sp>
        <p:sp>
          <p:nvSpPr>
            <p:cNvPr id="4904" name="Line"/>
            <p:cNvSpPr/>
            <p:nvPr/>
          </p:nvSpPr>
          <p:spPr>
            <a:xfrm>
              <a:off x="15797880" y="2810206"/>
              <a:ext cx="1" cy="1145738"/>
            </a:xfrm>
            <a:prstGeom prst="line">
              <a:avLst/>
            </a:prstGeom>
            <a:noFill/>
            <a:ln w="101600" cap="flat">
              <a:solidFill>
                <a:srgbClr val="EC9E41"/>
              </a:solidFill>
              <a:prstDash val="solid"/>
              <a:round/>
              <a:tailEnd type="triangle" w="med" len="med"/>
            </a:ln>
            <a:effectLst/>
          </p:spPr>
          <p:txBody>
            <a:bodyPr wrap="square" lIns="45718" tIns="45718" rIns="45718" bIns="45718" numCol="1" anchor="t">
              <a:noAutofit/>
            </a:bodyPr>
            <a:lstStyle/>
            <a:p>
              <a:pPr/>
            </a:p>
          </p:txBody>
        </p:sp>
        <p:sp>
          <p:nvSpPr>
            <p:cNvPr id="4905" name="Rectangle"/>
            <p:cNvSpPr/>
            <p:nvPr/>
          </p:nvSpPr>
          <p:spPr>
            <a:xfrm>
              <a:off x="2896117" y="-1"/>
              <a:ext cx="14248926" cy="2952754"/>
            </a:xfrm>
            <a:prstGeom prst="rect">
              <a:avLst/>
            </a:prstGeom>
            <a:blipFill rotWithShape="1">
              <a:blip r:embed="rId9"/>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906" name="day-age view?"/>
            <p:cNvSpPr txBox="1"/>
            <p:nvPr/>
          </p:nvSpPr>
          <p:spPr>
            <a:xfrm>
              <a:off x="3171950" y="257175"/>
              <a:ext cx="13695715" cy="912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914400" rtl="1">
                <a:lnSpc>
                  <a:spcPct val="90000"/>
                </a:lnSpc>
                <a:defRPr sz="6400">
                  <a:effectLst>
                    <a:outerShdw sx="100000" sy="100000" kx="0" ky="0" algn="b" rotWithShape="0" blurRad="38100" dist="38100" dir="2700000">
                      <a:srgbClr val="000000">
                        <a:alpha val="43137"/>
                      </a:srgbClr>
                    </a:outerShdw>
                  </a:effectLst>
                  <a:uFill>
                    <a:solidFill>
                      <a:srgbClr val="FFFFFF"/>
                    </a:solidFill>
                  </a:uFill>
                  <a:latin typeface="Calibri"/>
                  <a:ea typeface="Calibri"/>
                  <a:cs typeface="Calibri"/>
                  <a:sym typeface="Calibri"/>
                </a:defRPr>
              </a:lvl1pPr>
            </a:lstStyle>
            <a:p>
              <a:pPr/>
              <a:r>
                <a:t>نظريَّة اليوم الحقبيّ؟</a:t>
              </a:r>
            </a:p>
          </p:txBody>
        </p:sp>
      </p:grpSp>
      <p:grpSp>
        <p:nvGrpSpPr>
          <p:cNvPr id="4916" name="Group"/>
          <p:cNvGrpSpPr/>
          <p:nvPr/>
        </p:nvGrpSpPr>
        <p:grpSpPr>
          <a:xfrm>
            <a:off x="6237368" y="6523355"/>
            <a:ext cx="16658342" cy="3482382"/>
            <a:chOff x="0" y="0"/>
            <a:chExt cx="16658341" cy="3482380"/>
          </a:xfrm>
        </p:grpSpPr>
        <p:sp>
          <p:nvSpPr>
            <p:cNvPr id="4908" name="Line"/>
            <p:cNvSpPr/>
            <p:nvPr/>
          </p:nvSpPr>
          <p:spPr>
            <a:xfrm>
              <a:off x="22766" y="2834224"/>
              <a:ext cx="2" cy="644477"/>
            </a:xfrm>
            <a:prstGeom prst="line">
              <a:avLst/>
            </a:prstGeom>
            <a:noFill/>
            <a:ln w="101600" cap="flat">
              <a:solidFill>
                <a:srgbClr val="FFFB01"/>
              </a:solidFill>
              <a:prstDash val="solid"/>
              <a:round/>
              <a:tailEnd type="triangle" w="med" len="med"/>
            </a:ln>
            <a:effectLst/>
          </p:spPr>
          <p:txBody>
            <a:bodyPr wrap="square" lIns="45718" tIns="45718" rIns="45718" bIns="45718" numCol="1" anchor="t">
              <a:noAutofit/>
            </a:bodyPr>
            <a:lstStyle/>
            <a:p>
              <a:pPr/>
            </a:p>
          </p:txBody>
        </p:sp>
        <p:sp>
          <p:nvSpPr>
            <p:cNvPr id="4909" name="Line"/>
            <p:cNvSpPr/>
            <p:nvPr/>
          </p:nvSpPr>
          <p:spPr>
            <a:xfrm flipH="1">
              <a:off x="3447313" y="1272354"/>
              <a:ext cx="2" cy="2210027"/>
            </a:xfrm>
            <a:prstGeom prst="line">
              <a:avLst/>
            </a:prstGeom>
            <a:noFill/>
            <a:ln w="101600" cap="flat">
              <a:solidFill>
                <a:srgbClr val="FFFB01"/>
              </a:solidFill>
              <a:prstDash val="solid"/>
              <a:round/>
              <a:tailEnd type="triangle" w="med" len="med"/>
            </a:ln>
            <a:effectLst/>
          </p:spPr>
          <p:txBody>
            <a:bodyPr wrap="square" lIns="45718" tIns="45718" rIns="45718" bIns="45718" numCol="1" anchor="t">
              <a:noAutofit/>
            </a:bodyPr>
            <a:lstStyle/>
            <a:p>
              <a:pPr/>
            </a:p>
          </p:txBody>
        </p:sp>
        <p:sp>
          <p:nvSpPr>
            <p:cNvPr id="4910" name="Line"/>
            <p:cNvSpPr/>
            <p:nvPr/>
          </p:nvSpPr>
          <p:spPr>
            <a:xfrm>
              <a:off x="6738083" y="1269750"/>
              <a:ext cx="2" cy="2208952"/>
            </a:xfrm>
            <a:prstGeom prst="line">
              <a:avLst/>
            </a:prstGeom>
            <a:noFill/>
            <a:ln w="101600" cap="flat">
              <a:solidFill>
                <a:srgbClr val="FFFB01"/>
              </a:solidFill>
              <a:prstDash val="solid"/>
              <a:round/>
              <a:tailEnd type="triangle" w="med" len="med"/>
            </a:ln>
            <a:effectLst/>
          </p:spPr>
          <p:txBody>
            <a:bodyPr wrap="square" lIns="45718" tIns="45718" rIns="45718" bIns="45718" numCol="1" anchor="t">
              <a:noAutofit/>
            </a:bodyPr>
            <a:lstStyle/>
            <a:p>
              <a:pPr/>
            </a:p>
          </p:txBody>
        </p:sp>
        <p:sp>
          <p:nvSpPr>
            <p:cNvPr id="4911" name="Line"/>
            <p:cNvSpPr/>
            <p:nvPr/>
          </p:nvSpPr>
          <p:spPr>
            <a:xfrm>
              <a:off x="10028853" y="1273255"/>
              <a:ext cx="2" cy="2205447"/>
            </a:xfrm>
            <a:prstGeom prst="line">
              <a:avLst/>
            </a:prstGeom>
            <a:noFill/>
            <a:ln w="101600" cap="flat">
              <a:solidFill>
                <a:srgbClr val="FFFB01"/>
              </a:solidFill>
              <a:prstDash val="solid"/>
              <a:round/>
              <a:tailEnd type="triangle" w="med" len="med"/>
            </a:ln>
            <a:effectLst/>
          </p:spPr>
          <p:txBody>
            <a:bodyPr wrap="square" lIns="45718" tIns="45718" rIns="45718" bIns="45718" numCol="1" anchor="t">
              <a:noAutofit/>
            </a:bodyPr>
            <a:lstStyle/>
            <a:p>
              <a:pPr/>
            </a:p>
          </p:txBody>
        </p:sp>
        <p:sp>
          <p:nvSpPr>
            <p:cNvPr id="4912" name="Line"/>
            <p:cNvSpPr/>
            <p:nvPr/>
          </p:nvSpPr>
          <p:spPr>
            <a:xfrm>
              <a:off x="13319623" y="1269751"/>
              <a:ext cx="2" cy="2208950"/>
            </a:xfrm>
            <a:prstGeom prst="line">
              <a:avLst/>
            </a:prstGeom>
            <a:noFill/>
            <a:ln w="101600" cap="flat">
              <a:solidFill>
                <a:srgbClr val="FFFB01"/>
              </a:solidFill>
              <a:prstDash val="solid"/>
              <a:round/>
              <a:tailEnd type="triangle" w="med" len="med"/>
            </a:ln>
            <a:effectLst/>
          </p:spPr>
          <p:txBody>
            <a:bodyPr wrap="square" lIns="45718" tIns="45718" rIns="45718" bIns="45718" numCol="1" anchor="t">
              <a:noAutofit/>
            </a:bodyPr>
            <a:lstStyle/>
            <a:p>
              <a:pPr/>
            </a:p>
          </p:txBody>
        </p:sp>
        <p:sp>
          <p:nvSpPr>
            <p:cNvPr id="4913" name="Rectangle"/>
            <p:cNvSpPr/>
            <p:nvPr/>
          </p:nvSpPr>
          <p:spPr>
            <a:xfrm>
              <a:off x="2396712" y="-1"/>
              <a:ext cx="14261630" cy="1437697"/>
            </a:xfrm>
            <a:prstGeom prst="rect">
              <a:avLst/>
            </a:prstGeom>
            <a:blipFill rotWithShape="1">
              <a:blip r:embed="rId10"/>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914" name="day-gap-day view?"/>
            <p:cNvSpPr txBox="1"/>
            <p:nvPr/>
          </p:nvSpPr>
          <p:spPr>
            <a:xfrm>
              <a:off x="2660618" y="261646"/>
              <a:ext cx="13695717" cy="9128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914400" rtl="1">
                <a:lnSpc>
                  <a:spcPct val="90000"/>
                </a:lnSpc>
                <a:defRPr sz="6400">
                  <a:effectLst>
                    <a:outerShdw sx="100000" sy="100000" kx="0" ky="0" algn="b" rotWithShape="0" blurRad="38100" dist="38100" dir="2700000">
                      <a:srgbClr val="000000">
                        <a:alpha val="43137"/>
                      </a:srgbClr>
                    </a:outerShdw>
                  </a:effectLst>
                  <a:uFill>
                    <a:solidFill>
                      <a:srgbClr val="FFFFFF"/>
                    </a:solidFill>
                  </a:uFill>
                  <a:latin typeface="Calibri"/>
                  <a:ea typeface="Calibri"/>
                  <a:cs typeface="Calibri"/>
                  <a:sym typeface="Calibri"/>
                </a:defRPr>
              </a:lvl1pPr>
            </a:lstStyle>
            <a:p>
              <a:pPr/>
              <a:r>
                <a:t>نظريَّة يوم-فجوة-يوم؟</a:t>
              </a:r>
            </a:p>
          </p:txBody>
        </p:sp>
        <p:sp>
          <p:nvSpPr>
            <p:cNvPr id="4915" name="Line"/>
            <p:cNvSpPr/>
            <p:nvPr/>
          </p:nvSpPr>
          <p:spPr>
            <a:xfrm flipV="1">
              <a:off x="0" y="1277497"/>
              <a:ext cx="3005776" cy="1588510"/>
            </a:xfrm>
            <a:prstGeom prst="line">
              <a:avLst/>
            </a:prstGeom>
            <a:noFill/>
            <a:ln w="101600" cap="flat">
              <a:solidFill>
                <a:srgbClr val="FFFB01"/>
              </a:solidFill>
              <a:prstDash val="solid"/>
              <a:miter lim="400000"/>
            </a:ln>
            <a:effectLst/>
          </p:spPr>
          <p:txBody>
            <a:bodyPr wrap="square" lIns="45718" tIns="45718" rIns="45718" bIns="45718" numCol="1" anchor="t">
              <a:noAutofit/>
            </a:bodyPr>
            <a:lstStyle/>
            <a:p>
              <a:pPr/>
            </a:p>
          </p:txBody>
        </p:sp>
      </p:grpSp>
      <p:sp>
        <p:nvSpPr>
          <p:cNvPr id="4917" name="Where do you fit millions of years?"/>
          <p:cNvSpPr txBox="1"/>
          <p:nvPr>
            <p:ph type="title" idx="4294967295"/>
          </p:nvPr>
        </p:nvSpPr>
        <p:spPr>
          <a:xfrm>
            <a:off x="1501444" y="803315"/>
            <a:ext cx="21381112" cy="1391603"/>
          </a:xfrm>
          <a:prstGeom prst="rect">
            <a:avLst/>
          </a:prstGeom>
        </p:spPr>
        <p:txBody>
          <a:bodyPr lIns="0" tIns="0" rIns="0" bIns="0">
            <a:noAutofit/>
          </a:bodyPr>
          <a:lstStyle>
            <a:lvl1pPr rtl="1">
              <a:defRPr sz="9600">
                <a:solidFill>
                  <a:srgbClr val="FFCD8A"/>
                </a:solidFill>
                <a:latin typeface="+mj-lt"/>
                <a:ea typeface="+mj-ea"/>
                <a:cs typeface="+mj-cs"/>
                <a:sym typeface="Helvetica"/>
              </a:defRPr>
            </a:lvl1pPr>
          </a:lstStyle>
          <a:p>
            <a:pPr/>
            <a:r>
              <a:t>أين توافِق ملايين السنين؟</a:t>
            </a:r>
          </a:p>
        </p:txBody>
      </p:sp>
      <p:grpSp>
        <p:nvGrpSpPr>
          <p:cNvPr id="4921" name="Group"/>
          <p:cNvGrpSpPr/>
          <p:nvPr/>
        </p:nvGrpSpPr>
        <p:grpSpPr>
          <a:xfrm>
            <a:off x="2009807" y="2613481"/>
            <a:ext cx="6452563" cy="9533178"/>
            <a:chOff x="0" y="0"/>
            <a:chExt cx="6452561" cy="9533176"/>
          </a:xfrm>
        </p:grpSpPr>
        <p:sp>
          <p:nvSpPr>
            <p:cNvPr id="4918" name="Rectangle"/>
            <p:cNvSpPr/>
            <p:nvPr/>
          </p:nvSpPr>
          <p:spPr>
            <a:xfrm>
              <a:off x="0" y="0"/>
              <a:ext cx="6452563" cy="1589124"/>
            </a:xfrm>
            <a:prstGeom prst="rect">
              <a:avLst/>
            </a:prstGeom>
            <a:blipFill rotWithShape="1">
              <a:blip r:embed="rId11"/>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4919" name="Line"/>
            <p:cNvSpPr/>
            <p:nvPr/>
          </p:nvSpPr>
          <p:spPr>
            <a:xfrm flipH="1">
              <a:off x="334233" y="1204600"/>
              <a:ext cx="947620" cy="8328577"/>
            </a:xfrm>
            <a:prstGeom prst="line">
              <a:avLst/>
            </a:prstGeom>
            <a:noFill/>
            <a:ln w="101600" cap="flat">
              <a:solidFill>
                <a:srgbClr val="00F900"/>
              </a:solidFill>
              <a:prstDash val="solid"/>
              <a:round/>
              <a:tailEnd type="triangle" w="med" len="med"/>
            </a:ln>
            <a:effectLst/>
          </p:spPr>
          <p:txBody>
            <a:bodyPr wrap="square" lIns="45718" tIns="45718" rIns="45718" bIns="45718" numCol="1" anchor="t">
              <a:noAutofit/>
            </a:bodyPr>
            <a:lstStyle/>
            <a:p>
              <a:pPr/>
            </a:p>
          </p:txBody>
        </p:sp>
        <p:sp>
          <p:nvSpPr>
            <p:cNvPr id="4920" name="Before Gen. 1:1?"/>
            <p:cNvSpPr txBox="1"/>
            <p:nvPr/>
          </p:nvSpPr>
          <p:spPr>
            <a:xfrm>
              <a:off x="145694" y="324661"/>
              <a:ext cx="6160736" cy="912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914400" rtl="1">
                <a:defRPr sz="6400">
                  <a:effectLst>
                    <a:outerShdw sx="100000" sy="100000" kx="0" ky="0" algn="b" rotWithShape="0" blurRad="38100" dist="38100" dir="2700000">
                      <a:srgbClr val="000000">
                        <a:alpha val="43137"/>
                      </a:srgbClr>
                    </a:outerShdw>
                  </a:effectLst>
                  <a:uFill>
                    <a:solidFill>
                      <a:srgbClr val="FFFFFF"/>
                    </a:solidFill>
                  </a:uFill>
                  <a:latin typeface="Calibri"/>
                  <a:ea typeface="Calibri"/>
                  <a:cs typeface="Calibri"/>
                  <a:sym typeface="Calibri"/>
                </a:defRPr>
              </a:lvl1pPr>
            </a:lstStyle>
            <a:p>
              <a:pPr/>
              <a:r>
                <a:t>قبل تك 1: 1</a:t>
              </a:r>
            </a:p>
          </p:txBody>
        </p:sp>
      </p:grpSp>
      <p:pic>
        <p:nvPicPr>
          <p:cNvPr id="4922" name="X--red stretched thin &amp; wide.png" descr="X--red stretched thin &amp; wide.png"/>
          <p:cNvPicPr>
            <a:picLocks noChangeAspect="1"/>
          </p:cNvPicPr>
          <p:nvPr/>
        </p:nvPicPr>
        <p:blipFill>
          <a:blip r:embed="rId12">
            <a:extLst/>
          </a:blip>
          <a:stretch>
            <a:fillRect/>
          </a:stretch>
        </p:blipFill>
        <p:spPr>
          <a:xfrm>
            <a:off x="8825469" y="5188499"/>
            <a:ext cx="13897565" cy="2577121"/>
          </a:xfrm>
          <a:prstGeom prst="rect">
            <a:avLst/>
          </a:prstGeom>
          <a:ln w="12700">
            <a:miter lim="400000"/>
          </a:ln>
        </p:spPr>
      </p:pic>
      <p:pic>
        <p:nvPicPr>
          <p:cNvPr id="4923" name="X--red stretched thin &amp; wide.png" descr="X--red stretched thin &amp; wide.png"/>
          <p:cNvPicPr>
            <a:picLocks noChangeAspect="1"/>
          </p:cNvPicPr>
          <p:nvPr/>
        </p:nvPicPr>
        <p:blipFill>
          <a:blip r:embed="rId12">
            <a:extLst/>
          </a:blip>
          <a:stretch>
            <a:fillRect/>
          </a:stretch>
        </p:blipFill>
        <p:spPr>
          <a:xfrm>
            <a:off x="9109674" y="3077617"/>
            <a:ext cx="10571374" cy="1631049"/>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922"/>
                                        </p:tgtEl>
                                        <p:attrNameLst>
                                          <p:attrName>style.visibility</p:attrName>
                                        </p:attrNameLst>
                                      </p:cBhvr>
                                      <p:to>
                                        <p:strVal val="visible"/>
                                      </p:to>
                                    </p:set>
                                    <p:animEffect filter="fade" transition="in">
                                      <p:cBhvr>
                                        <p:cTn id="7" dur="499"/>
                                        <p:tgtEl>
                                          <p:spTgt spid="4922"/>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4923"/>
                                        </p:tgtEl>
                                        <p:attrNameLst>
                                          <p:attrName>style.visibility</p:attrName>
                                        </p:attrNameLst>
                                      </p:cBhvr>
                                      <p:to>
                                        <p:strVal val="visible"/>
                                      </p:to>
                                    </p:set>
                                    <p:animEffect filter="fade" transition="in">
                                      <p:cBhvr>
                                        <p:cTn id="12" dur="500"/>
                                        <p:tgtEl>
                                          <p:spTgt spid="4923"/>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2" grpId="3" fill="hold">
                                  <p:stCondLst>
                                    <p:cond delay="0"/>
                                  </p:stCondLst>
                                  <p:iterate type="el" backwards="0">
                                    <p:tmAbs val="0"/>
                                  </p:iterate>
                                  <p:childTnLst>
                                    <p:set>
                                      <p:cBhvr>
                                        <p:cTn id="16" fill="hold"/>
                                        <p:tgtEl>
                                          <p:spTgt spid="4921"/>
                                        </p:tgtEl>
                                        <p:attrNameLst>
                                          <p:attrName>style.visibility</p:attrName>
                                        </p:attrNameLst>
                                      </p:cBhvr>
                                      <p:to>
                                        <p:strVal val="visible"/>
                                      </p:to>
                                    </p:set>
                                    <p:animEffect filter="wipe(up)" transition="in">
                                      <p:cBhvr>
                                        <p:cTn id="17" dur="499"/>
                                        <p:tgtEl>
                                          <p:spTgt spid="49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21" grpId="3"/>
      <p:bldP build="whole" bldLvl="1" animBg="1" rev="0" advAuto="0" spid="4922" grpId="1"/>
      <p:bldP build="whole" bldLvl="1" animBg="1" rev="0" advAuto="0" spid="4923" grpId="2"/>
    </p:bldLst>
  </p:timing>
</p:sld>
</file>

<file path=ppt/slides/slide2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25" name="John Walton: Cosmic Temple/Functionality View"/>
          <p:cNvSpPr txBox="1"/>
          <p:nvPr>
            <p:ph type="title"/>
          </p:nvPr>
        </p:nvSpPr>
        <p:spPr>
          <a:xfrm>
            <a:off x="1904674" y="841781"/>
            <a:ext cx="19519902" cy="1894713"/>
          </a:xfrm>
          <a:prstGeom prst="rect">
            <a:avLst/>
          </a:prstGeom>
        </p:spPr>
        <p:txBody>
          <a:bodyPr/>
          <a:lstStyle>
            <a:lvl1pPr algn="ctr" rtl="1">
              <a:defRPr sz="7800"/>
            </a:lvl1pPr>
          </a:lstStyle>
          <a:p>
            <a:pPr/>
            <a:r>
              <a:t>جون والتون: نظريَّة الهيكل/ الوظيفة الكونيّ/ة </a:t>
            </a:r>
          </a:p>
        </p:txBody>
      </p:sp>
      <p:pic>
        <p:nvPicPr>
          <p:cNvPr id="4926" name="Walton, John.jpg" descr="Walton, John.jpg"/>
          <p:cNvPicPr>
            <a:picLocks noChangeAspect="1"/>
          </p:cNvPicPr>
          <p:nvPr/>
        </p:nvPicPr>
        <p:blipFill>
          <a:blip r:embed="rId3">
            <a:extLst/>
          </a:blip>
          <a:stretch>
            <a:fillRect/>
          </a:stretch>
        </p:blipFill>
        <p:spPr>
          <a:xfrm>
            <a:off x="19274116" y="2196862"/>
            <a:ext cx="3405681" cy="5108520"/>
          </a:xfrm>
          <a:prstGeom prst="rect">
            <a:avLst/>
          </a:prstGeom>
          <a:ln w="25400">
            <a:solidFill>
              <a:srgbClr val="FFFFFF"/>
            </a:solidFill>
          </a:ln>
          <a:effectLst>
            <a:outerShdw sx="100000" sy="100000" kx="0" ky="0" algn="b" rotWithShape="0" blurRad="190500" dist="8455" dir="5400000">
              <a:srgbClr val="000000"/>
            </a:outerShdw>
          </a:effectLst>
        </p:spPr>
      </p:pic>
      <p:pic>
        <p:nvPicPr>
          <p:cNvPr id="4927" name="Walton, John--Lost World cover.jpg" descr="Walton, John--Lost World cover.jpg"/>
          <p:cNvPicPr>
            <a:picLocks noChangeAspect="1"/>
          </p:cNvPicPr>
          <p:nvPr/>
        </p:nvPicPr>
        <p:blipFill>
          <a:blip r:embed="rId4">
            <a:extLst/>
          </a:blip>
          <a:stretch>
            <a:fillRect/>
          </a:stretch>
        </p:blipFill>
        <p:spPr>
          <a:xfrm>
            <a:off x="19303221" y="7631607"/>
            <a:ext cx="3405681" cy="5113634"/>
          </a:xfrm>
          <a:prstGeom prst="rect">
            <a:avLst/>
          </a:prstGeom>
          <a:ln w="25400">
            <a:solidFill>
              <a:srgbClr val="FFFFFF"/>
            </a:solidFill>
          </a:ln>
          <a:effectLst>
            <a:outerShdw sx="100000" sy="100000" kx="0" ky="0" algn="b" rotWithShape="0" blurRad="190500" dist="8455" dir="5400000">
              <a:srgbClr val="000000"/>
            </a:outerShdw>
          </a:effectLst>
        </p:spPr>
      </p:pic>
      <p:sp>
        <p:nvSpPr>
          <p:cNvPr id="4928" name="He assumes that the ancient Israelites had the same world picture (flat earth with a dome) as their pagan neighbors…"/>
          <p:cNvSpPr txBox="1"/>
          <p:nvPr/>
        </p:nvSpPr>
        <p:spPr>
          <a:xfrm>
            <a:off x="1373610" y="3139354"/>
            <a:ext cx="17473007" cy="883819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L="635000" indent="-635000" algn="r" rtl="1">
              <a:lnSpc>
                <a:spcPct val="90000"/>
              </a:lnSpc>
              <a:spcBef>
                <a:spcPts val="2800"/>
              </a:spcBef>
              <a:buClr>
                <a:srgbClr val="FFFFFF"/>
              </a:buClr>
              <a:buSzPct val="100000"/>
              <a:buChar char="•"/>
              <a:defRPr sz="6900">
                <a:solidFill>
                  <a:srgbClr val="FFFF00"/>
                </a:solidFill>
                <a:latin typeface="+mj-lt"/>
                <a:ea typeface="+mj-ea"/>
                <a:cs typeface="+mj-cs"/>
                <a:sym typeface="Helvetica"/>
              </a:defRPr>
            </a:pPr>
            <a:r>
              <a:t>يفترض</a:t>
            </a:r>
            <a:r>
              <a:rPr>
                <a:solidFill>
                  <a:srgbClr val="FFFFFF"/>
                </a:solidFill>
              </a:rPr>
              <a:t> أنَّ شعب إسرائيل في القديم كانت لهم</a:t>
            </a:r>
            <a:r>
              <a:t> الصورة نفسها عن العالَم </a:t>
            </a:r>
            <a:r>
              <a:rPr>
                <a:solidFill>
                  <a:srgbClr val="FFFFFF"/>
                </a:solidFill>
              </a:rPr>
              <a:t>(أرض مسطَّحة لها قبَّة) التي لجيرانهم الوثنيِّين.</a:t>
            </a:r>
            <a:endParaRPr>
              <a:solidFill>
                <a:srgbClr val="FFFFFF"/>
              </a:solidFill>
            </a:endParaRPr>
          </a:p>
          <a:p>
            <a:pPr marL="635000" indent="-635000" algn="r" rtl="1">
              <a:lnSpc>
                <a:spcPct val="90000"/>
              </a:lnSpc>
              <a:spcBef>
                <a:spcPts val="2800"/>
              </a:spcBef>
              <a:buClr>
                <a:srgbClr val="FFFFFF"/>
              </a:buClr>
              <a:buSzPct val="100000"/>
              <a:buChar char="•"/>
              <a:defRPr sz="6900">
                <a:solidFill>
                  <a:srgbClr val="FFFFFF"/>
                </a:solidFill>
                <a:latin typeface="+mj-lt"/>
                <a:ea typeface="+mj-ea"/>
                <a:cs typeface="+mj-cs"/>
                <a:sym typeface="Helvetica"/>
              </a:defRPr>
            </a:pPr>
            <a:r>
              <a:t>و</a:t>
            </a:r>
            <a:r>
              <a:rPr>
                <a:solidFill>
                  <a:srgbClr val="53FFA1"/>
                </a:solidFill>
              </a:rPr>
              <a:t>يؤكِّد</a:t>
            </a:r>
            <a:r>
              <a:t> أنَّ الكتاب المقدَّس صامت بشأن متَّى وكيف خلق الله.</a:t>
            </a:r>
          </a:p>
          <a:p>
            <a:pPr marL="635000" indent="-635000" algn="r" rtl="1">
              <a:lnSpc>
                <a:spcPct val="90000"/>
              </a:lnSpc>
              <a:spcBef>
                <a:spcPts val="2800"/>
              </a:spcBef>
              <a:buClr>
                <a:srgbClr val="FFFFFF"/>
              </a:buClr>
              <a:buSzPct val="100000"/>
              <a:buChar char="•"/>
              <a:defRPr sz="6900">
                <a:solidFill>
                  <a:srgbClr val="FFFFFF"/>
                </a:solidFill>
                <a:latin typeface="+mj-lt"/>
                <a:ea typeface="+mj-ea"/>
                <a:cs typeface="+mj-cs"/>
                <a:sym typeface="Helvetica"/>
              </a:defRPr>
            </a:pPr>
            <a:r>
              <a:t>يزعم أنَّ الله </a:t>
            </a:r>
            <a:r>
              <a:rPr>
                <a:solidFill>
                  <a:srgbClr val="FFFF00"/>
                </a:solidFill>
              </a:rPr>
              <a:t>لم يخلق شيئًا </a:t>
            </a:r>
            <a:r>
              <a:t>في التكوين 1. بل </a:t>
            </a:r>
            <a:r>
              <a:rPr>
                <a:solidFill>
                  <a:srgbClr val="FFFF00"/>
                </a:solidFill>
              </a:rPr>
              <a:t>حدَّد فقط دورًا للأشياء الموجودة مُسبَقًا </a:t>
            </a:r>
            <a:r>
              <a:t>لجعل الكون هيكلًا كونيًّا.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4928">
                                            <p:bg/>
                                          </p:spTgt>
                                        </p:tgtEl>
                                        <p:attrNameLst>
                                          <p:attrName>style.visibility</p:attrName>
                                        </p:attrNameLst>
                                      </p:cBhvr>
                                      <p:to>
                                        <p:strVal val="visible"/>
                                      </p:to>
                                    </p:set>
                                    <p:animEffect filter="wipe(right)" transition="in">
                                      <p:cBhvr>
                                        <p:cTn id="7" dur="499"/>
                                        <p:tgtEl>
                                          <p:spTgt spid="4928">
                                            <p:bg/>
                                          </p:spTgt>
                                        </p:tgtEl>
                                      </p:cBhvr>
                                    </p:animEffect>
                                  </p:childTnLst>
                                </p:cTn>
                              </p:par>
                              <p:par>
                                <p:cTn id="8" presetClass="entr" nodeType="withEffect" presetSubtype="2" presetID="22" grpId="1" fill="hold">
                                  <p:stCondLst>
                                    <p:cond delay="0"/>
                                  </p:stCondLst>
                                  <p:iterate type="el" backwards="0">
                                    <p:tmAbs val="0"/>
                                  </p:iterate>
                                  <p:childTnLst>
                                    <p:set>
                                      <p:cBhvr>
                                        <p:cTn id="9" fill="hold"/>
                                        <p:tgtEl>
                                          <p:spTgt spid="4928">
                                            <p:txEl>
                                              <p:pRg st="0" end="0"/>
                                            </p:txEl>
                                          </p:spTgt>
                                        </p:tgtEl>
                                        <p:attrNameLst>
                                          <p:attrName>style.visibility</p:attrName>
                                        </p:attrNameLst>
                                      </p:cBhvr>
                                      <p:to>
                                        <p:strVal val="visible"/>
                                      </p:to>
                                    </p:set>
                                    <p:animEffect filter="wipe(right)" transition="in">
                                      <p:cBhvr>
                                        <p:cTn id="10" dur="499"/>
                                        <p:tgtEl>
                                          <p:spTgt spid="4928">
                                            <p:txEl>
                                              <p:pRg st="0" end="0"/>
                                            </p:txEl>
                                          </p:spTgt>
                                        </p:tgtEl>
                                      </p:cBhvr>
                                    </p:animEffect>
                                  </p:childTnLst>
                                </p:cTn>
                              </p:par>
                            </p:childTnLst>
                          </p:cTn>
                        </p:par>
                        <p:par>
                          <p:cTn id="11" fill="hold">
                            <p:stCondLst>
                              <p:cond delay="499"/>
                            </p:stCondLst>
                            <p:childTnLst>
                              <p:par>
                                <p:cTn id="12" presetClass="entr" nodeType="afterEffect" presetSubtype="2" presetID="22" grpId="1" fill="hold">
                                  <p:stCondLst>
                                    <p:cond delay="0"/>
                                  </p:stCondLst>
                                  <p:iterate type="el" backwards="0">
                                    <p:tmAbs val="0"/>
                                  </p:iterate>
                                  <p:childTnLst>
                                    <p:set>
                                      <p:cBhvr>
                                        <p:cTn id="13" fill="hold"/>
                                        <p:tgtEl>
                                          <p:spTgt spid="4928">
                                            <p:txEl>
                                              <p:pRg st="1" end="1"/>
                                            </p:txEl>
                                          </p:spTgt>
                                        </p:tgtEl>
                                        <p:attrNameLst>
                                          <p:attrName>style.visibility</p:attrName>
                                        </p:attrNameLst>
                                      </p:cBhvr>
                                      <p:to>
                                        <p:strVal val="visible"/>
                                      </p:to>
                                    </p:set>
                                    <p:animEffect filter="wipe(right)" transition="in">
                                      <p:cBhvr>
                                        <p:cTn id="14" dur="499"/>
                                        <p:tgtEl>
                                          <p:spTgt spid="4928">
                                            <p:txEl>
                                              <p:pRg st="1" end="1"/>
                                            </p:txEl>
                                          </p:spTgt>
                                        </p:tgtEl>
                                      </p:cBhvr>
                                    </p:animEffect>
                                  </p:childTnLst>
                                </p:cTn>
                              </p:par>
                            </p:childTnLst>
                          </p:cTn>
                        </p:par>
                        <p:par>
                          <p:cTn id="15" fill="hold">
                            <p:stCondLst>
                              <p:cond delay="998"/>
                            </p:stCondLst>
                            <p:childTnLst>
                              <p:par>
                                <p:cTn id="16" presetClass="entr" nodeType="afterEffect" presetSubtype="2" presetID="22" grpId="1" fill="hold">
                                  <p:stCondLst>
                                    <p:cond delay="0"/>
                                  </p:stCondLst>
                                  <p:iterate type="el" backwards="0">
                                    <p:tmAbs val="0"/>
                                  </p:iterate>
                                  <p:childTnLst>
                                    <p:set>
                                      <p:cBhvr>
                                        <p:cTn id="17" fill="hold"/>
                                        <p:tgtEl>
                                          <p:spTgt spid="4928">
                                            <p:txEl>
                                              <p:pRg st="2" end="2"/>
                                            </p:txEl>
                                          </p:spTgt>
                                        </p:tgtEl>
                                        <p:attrNameLst>
                                          <p:attrName>style.visibility</p:attrName>
                                        </p:attrNameLst>
                                      </p:cBhvr>
                                      <p:to>
                                        <p:strVal val="visible"/>
                                      </p:to>
                                    </p:set>
                                    <p:animEffect filter="wipe(right)" transition="in">
                                      <p:cBhvr>
                                        <p:cTn id="18" dur="499"/>
                                        <p:tgtEl>
                                          <p:spTgt spid="4928">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928" grpId="1"/>
    </p:bldLst>
  </p:timing>
</p:sld>
</file>

<file path=ppt/slides/slide2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32" name="1. What does it mean for something to exist for millions or billions of years without a function?…"/>
          <p:cNvSpPr txBox="1"/>
          <p:nvPr>
            <p:ph type="title"/>
          </p:nvPr>
        </p:nvSpPr>
        <p:spPr>
          <a:xfrm>
            <a:off x="1690738" y="2767650"/>
            <a:ext cx="20792154" cy="1451317"/>
          </a:xfrm>
          <a:prstGeom prst="rect">
            <a:avLst/>
          </a:prstGeom>
        </p:spPr>
        <p:txBody>
          <a:bodyPr>
            <a:noAutofit/>
          </a:bodyPr>
          <a:lstStyle/>
          <a:p>
            <a:pPr rtl="1">
              <a:lnSpc>
                <a:spcPct val="90000"/>
              </a:lnSpc>
              <a:defRPr b="0" sz="6600"/>
            </a:pPr>
            <a:r>
              <a:rPr sz="7000"/>
              <a:t>1</a:t>
            </a:r>
            <a:r>
              <a:rPr sz="7000"/>
              <a:t>. ماذا يعني وجود شيء ما لملايين أو بلايين السنين بدون وظيفة؟</a:t>
            </a:r>
          </a:p>
        </p:txBody>
      </p:sp>
      <p:sp>
        <p:nvSpPr>
          <p:cNvPr id="4933" name="Walton’s view is wrong."/>
          <p:cNvSpPr txBox="1"/>
          <p:nvPr/>
        </p:nvSpPr>
        <p:spPr>
          <a:xfrm>
            <a:off x="7393354" y="1008006"/>
            <a:ext cx="10526540" cy="145131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825500" rtl="1">
              <a:defRPr b="1" sz="8200">
                <a:solidFill>
                  <a:srgbClr val="FFFFFF"/>
                </a:solidFill>
                <a:latin typeface="+mj-lt"/>
                <a:ea typeface="+mj-ea"/>
                <a:cs typeface="+mj-cs"/>
                <a:sym typeface="Helvetica"/>
              </a:defRPr>
            </a:lvl1pPr>
          </a:lstStyle>
          <a:p>
            <a:pPr/>
            <a:r>
              <a:t>وجهة نظر والتون خاطئة.</a:t>
            </a:r>
          </a:p>
        </p:txBody>
      </p:sp>
      <p:sp>
        <p:nvSpPr>
          <p:cNvPr id="4934" name="1. What does it mean for something to exist for millions or billions of years without a function?…"/>
          <p:cNvSpPr txBox="1"/>
          <p:nvPr/>
        </p:nvSpPr>
        <p:spPr>
          <a:xfrm>
            <a:off x="740927" y="4231672"/>
            <a:ext cx="21109483" cy="4837718"/>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marL="889000" indent="-889000" algn="r" defTabSz="825500" rtl="1">
              <a:lnSpc>
                <a:spcPct val="80000"/>
              </a:lnSpc>
              <a:spcBef>
                <a:spcPts val="2700"/>
              </a:spcBef>
              <a:buClr>
                <a:srgbClr val="FFFB00"/>
              </a:buClr>
              <a:buSzPct val="100000"/>
              <a:buChar char="✦"/>
              <a:defRPr sz="6600">
                <a:solidFill>
                  <a:srgbClr val="FFFFFF"/>
                </a:solidFill>
                <a:latin typeface="+mj-lt"/>
                <a:ea typeface="+mj-ea"/>
                <a:cs typeface="+mj-cs"/>
                <a:sym typeface="Helvetica"/>
              </a:defRPr>
            </a:pPr>
            <a:r>
              <a:t>لماذا انتظر الله بلايين السنين ليجعل الإنسان يعبد في "هيكل كونيّ“؟ </a:t>
            </a:r>
          </a:p>
          <a:p>
            <a:pPr marL="889000" indent="-889000" algn="r" defTabSz="825500" rtl="1">
              <a:lnSpc>
                <a:spcPct val="80000"/>
              </a:lnSpc>
              <a:spcBef>
                <a:spcPts val="2700"/>
              </a:spcBef>
              <a:buClr>
                <a:srgbClr val="FFFB00"/>
              </a:buClr>
              <a:buSzPct val="100000"/>
              <a:buChar char="✦"/>
              <a:defRPr sz="6600">
                <a:solidFill>
                  <a:srgbClr val="FFFFFF"/>
                </a:solidFill>
                <a:latin typeface="+mj-lt"/>
                <a:ea typeface="+mj-ea"/>
                <a:cs typeface="+mj-cs"/>
                <a:sym typeface="Helvetica"/>
              </a:defRPr>
            </a:pPr>
            <a:r>
              <a:t>هل كان آدم وحوَّاء موجودَيْن قبل زمن بعيد من تكليفهما بالوظيفة في التكوين 1: 26-28؟ </a:t>
            </a:r>
          </a:p>
          <a:p>
            <a:pPr marL="889000" indent="-889000" algn="r" defTabSz="825500" rtl="1">
              <a:lnSpc>
                <a:spcPct val="80000"/>
              </a:lnSpc>
              <a:spcBef>
                <a:spcPts val="2700"/>
              </a:spcBef>
              <a:buClr>
                <a:srgbClr val="FFFB00"/>
              </a:buClr>
              <a:buSzPct val="100000"/>
              <a:buChar char="✦"/>
              <a:defRPr sz="6600">
                <a:solidFill>
                  <a:srgbClr val="FFFFFF"/>
                </a:solidFill>
                <a:latin typeface="+mj-lt"/>
                <a:ea typeface="+mj-ea"/>
                <a:cs typeface="+mj-cs"/>
                <a:sym typeface="Helvetica"/>
              </a:defRPr>
            </a:pPr>
            <a:r>
              <a:t>هل وُجِدَتْ أشياء أخرى لملايين السنين بدون وظيفة؟</a:t>
            </a:r>
            <a:r>
              <a:t> </a:t>
            </a:r>
          </a:p>
        </p:txBody>
      </p:sp>
      <p:sp>
        <p:nvSpPr>
          <p:cNvPr id="4935" name="1. What does it mean for something to exist for millions or billions of years without a function?…"/>
          <p:cNvSpPr txBox="1"/>
          <p:nvPr/>
        </p:nvSpPr>
        <p:spPr>
          <a:xfrm>
            <a:off x="-206027" y="9360041"/>
            <a:ext cx="20792153" cy="2630856"/>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marL="228600" indent="-228600" algn="r" defTabSz="825500" rtl="1">
              <a:spcBef>
                <a:spcPts val="800"/>
              </a:spcBef>
              <a:buSzPct val="100000"/>
              <a:buChar char="❖"/>
              <a:defRPr sz="6600">
                <a:solidFill>
                  <a:srgbClr val="FFFFFF"/>
                </a:solidFill>
                <a:latin typeface="+mj-lt"/>
                <a:ea typeface="+mj-ea"/>
                <a:cs typeface="+mj-cs"/>
                <a:sym typeface="Helvetica"/>
              </a:defRPr>
            </a:pPr>
            <a:r>
              <a:t> لا يمكن استخدام الشمس والقمر والنجوم لتحديد الوقت؟ </a:t>
            </a:r>
          </a:p>
          <a:p>
            <a:pPr marL="228600" indent="-228600" algn="r" defTabSz="825500" rtl="1">
              <a:spcBef>
                <a:spcPts val="800"/>
              </a:spcBef>
              <a:buSzPct val="100000"/>
              <a:buChar char="❖"/>
              <a:defRPr sz="6600">
                <a:solidFill>
                  <a:srgbClr val="FFFFFF"/>
                </a:solidFill>
                <a:latin typeface="+mj-lt"/>
                <a:ea typeface="+mj-ea"/>
                <a:cs typeface="+mj-cs"/>
                <a:sym typeface="Helvetica"/>
              </a:defRPr>
            </a:pPr>
            <a:r>
              <a:t> لم تكن النباتات طعامًا للحيوانات؟ </a:t>
            </a:r>
            <a:r>
              <a: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4932">
                                            <p:bg/>
                                          </p:spTgt>
                                        </p:tgtEl>
                                        <p:attrNameLst>
                                          <p:attrName>style.visibility</p:attrName>
                                        </p:attrNameLst>
                                      </p:cBhvr>
                                      <p:to>
                                        <p:strVal val="visible"/>
                                      </p:to>
                                    </p:set>
                                    <p:animEffect filter="wipe(right)" transition="in">
                                      <p:cBhvr>
                                        <p:cTn id="7" dur="500"/>
                                        <p:tgtEl>
                                          <p:spTgt spid="4932">
                                            <p:bg/>
                                          </p:spTgt>
                                        </p:tgtEl>
                                      </p:cBhvr>
                                    </p:animEffect>
                                  </p:childTnLst>
                                </p:cTn>
                              </p:par>
                              <p:par>
                                <p:cTn id="8" presetClass="entr" nodeType="withEffect" presetSubtype="2" presetID="22" grpId="1" fill="hold">
                                  <p:stCondLst>
                                    <p:cond delay="0"/>
                                  </p:stCondLst>
                                  <p:iterate type="el" backwards="0">
                                    <p:tmAbs val="0"/>
                                  </p:iterate>
                                  <p:childTnLst>
                                    <p:set>
                                      <p:cBhvr>
                                        <p:cTn id="9" fill="hold"/>
                                        <p:tgtEl>
                                          <p:spTgt spid="4932">
                                            <p:txEl>
                                              <p:pRg st="0" end="0"/>
                                            </p:txEl>
                                          </p:spTgt>
                                        </p:tgtEl>
                                        <p:attrNameLst>
                                          <p:attrName>style.visibility</p:attrName>
                                        </p:attrNameLst>
                                      </p:cBhvr>
                                      <p:to>
                                        <p:strVal val="visible"/>
                                      </p:to>
                                    </p:set>
                                    <p:animEffect filter="wipe(right)" transition="in">
                                      <p:cBhvr>
                                        <p:cTn id="10" dur="500"/>
                                        <p:tgtEl>
                                          <p:spTgt spid="4932">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2" presetID="22" grpId="2" fill="hold">
                                  <p:stCondLst>
                                    <p:cond delay="0"/>
                                  </p:stCondLst>
                                  <p:iterate type="el" backwards="0">
                                    <p:tmAbs val="0"/>
                                  </p:iterate>
                                  <p:childTnLst>
                                    <p:set>
                                      <p:cBhvr>
                                        <p:cTn id="14" fill="hold"/>
                                        <p:tgtEl>
                                          <p:spTgt spid="4934">
                                            <p:bg/>
                                          </p:spTgt>
                                        </p:tgtEl>
                                        <p:attrNameLst>
                                          <p:attrName>style.visibility</p:attrName>
                                        </p:attrNameLst>
                                      </p:cBhvr>
                                      <p:to>
                                        <p:strVal val="visible"/>
                                      </p:to>
                                    </p:set>
                                    <p:animEffect filter="wipe(right)" transition="in">
                                      <p:cBhvr>
                                        <p:cTn id="15" dur="500"/>
                                        <p:tgtEl>
                                          <p:spTgt spid="4934">
                                            <p:bg/>
                                          </p:spTgt>
                                        </p:tgtEl>
                                      </p:cBhvr>
                                    </p:animEffect>
                                  </p:childTnLst>
                                </p:cTn>
                              </p:par>
                              <p:par>
                                <p:cTn id="16" presetClass="entr" nodeType="withEffect" presetSubtype="2" presetID="22" grpId="2" fill="hold">
                                  <p:stCondLst>
                                    <p:cond delay="0"/>
                                  </p:stCondLst>
                                  <p:iterate type="el" backwards="0">
                                    <p:tmAbs val="0"/>
                                  </p:iterate>
                                  <p:childTnLst>
                                    <p:set>
                                      <p:cBhvr>
                                        <p:cTn id="17" fill="hold"/>
                                        <p:tgtEl>
                                          <p:spTgt spid="4934">
                                            <p:txEl>
                                              <p:pRg st="0" end="0"/>
                                            </p:txEl>
                                          </p:spTgt>
                                        </p:tgtEl>
                                        <p:attrNameLst>
                                          <p:attrName>style.visibility</p:attrName>
                                        </p:attrNameLst>
                                      </p:cBhvr>
                                      <p:to>
                                        <p:strVal val="visible"/>
                                      </p:to>
                                    </p:set>
                                    <p:animEffect filter="wipe(right)" transition="in">
                                      <p:cBhvr>
                                        <p:cTn id="18" dur="500"/>
                                        <p:tgtEl>
                                          <p:spTgt spid="493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Class="entr" nodeType="clickEffect" presetSubtype="2" presetID="22" grpId="2" fill="hold">
                                  <p:stCondLst>
                                    <p:cond delay="0"/>
                                  </p:stCondLst>
                                  <p:iterate type="el" backwards="0">
                                    <p:tmAbs val="0"/>
                                  </p:iterate>
                                  <p:childTnLst>
                                    <p:set>
                                      <p:cBhvr>
                                        <p:cTn id="22" fill="hold"/>
                                        <p:tgtEl>
                                          <p:spTgt spid="4934">
                                            <p:txEl>
                                              <p:pRg st="1" end="1"/>
                                            </p:txEl>
                                          </p:spTgt>
                                        </p:tgtEl>
                                        <p:attrNameLst>
                                          <p:attrName>style.visibility</p:attrName>
                                        </p:attrNameLst>
                                      </p:cBhvr>
                                      <p:to>
                                        <p:strVal val="visible"/>
                                      </p:to>
                                    </p:set>
                                    <p:animEffect filter="wipe(right)" transition="in">
                                      <p:cBhvr>
                                        <p:cTn id="23" dur="500"/>
                                        <p:tgtEl>
                                          <p:spTgt spid="493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Class="entr" nodeType="clickEffect" presetSubtype="2" presetID="22" grpId="2" fill="hold">
                                  <p:stCondLst>
                                    <p:cond delay="0"/>
                                  </p:stCondLst>
                                  <p:iterate type="el" backwards="0">
                                    <p:tmAbs val="0"/>
                                  </p:iterate>
                                  <p:childTnLst>
                                    <p:set>
                                      <p:cBhvr>
                                        <p:cTn id="27" fill="hold"/>
                                        <p:tgtEl>
                                          <p:spTgt spid="4934">
                                            <p:txEl>
                                              <p:pRg st="2" end="2"/>
                                            </p:txEl>
                                          </p:spTgt>
                                        </p:tgtEl>
                                        <p:attrNameLst>
                                          <p:attrName>style.visibility</p:attrName>
                                        </p:attrNameLst>
                                      </p:cBhvr>
                                      <p:to>
                                        <p:strVal val="visible"/>
                                      </p:to>
                                    </p:set>
                                    <p:animEffect filter="wipe(right)" transition="in">
                                      <p:cBhvr>
                                        <p:cTn id="28" dur="500"/>
                                        <p:tgtEl>
                                          <p:spTgt spid="493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Class="entr" nodeType="clickEffect" presetSubtype="2" presetID="22" grpId="3" fill="hold">
                                  <p:stCondLst>
                                    <p:cond delay="0"/>
                                  </p:stCondLst>
                                  <p:iterate type="el" backwards="0">
                                    <p:tmAbs val="0"/>
                                  </p:iterate>
                                  <p:childTnLst>
                                    <p:set>
                                      <p:cBhvr>
                                        <p:cTn id="32" fill="hold"/>
                                        <p:tgtEl>
                                          <p:spTgt spid="4935">
                                            <p:bg/>
                                          </p:spTgt>
                                        </p:tgtEl>
                                        <p:attrNameLst>
                                          <p:attrName>style.visibility</p:attrName>
                                        </p:attrNameLst>
                                      </p:cBhvr>
                                      <p:to>
                                        <p:strVal val="visible"/>
                                      </p:to>
                                    </p:set>
                                    <p:animEffect filter="wipe(right)" transition="in">
                                      <p:cBhvr>
                                        <p:cTn id="33" dur="500"/>
                                        <p:tgtEl>
                                          <p:spTgt spid="4935">
                                            <p:bg/>
                                          </p:spTgt>
                                        </p:tgtEl>
                                      </p:cBhvr>
                                    </p:animEffect>
                                  </p:childTnLst>
                                </p:cTn>
                              </p:par>
                              <p:par>
                                <p:cTn id="34" presetClass="entr" nodeType="withEffect" presetSubtype="2" presetID="22" grpId="3" fill="hold">
                                  <p:stCondLst>
                                    <p:cond delay="0"/>
                                  </p:stCondLst>
                                  <p:iterate type="el" backwards="0">
                                    <p:tmAbs val="0"/>
                                  </p:iterate>
                                  <p:childTnLst>
                                    <p:set>
                                      <p:cBhvr>
                                        <p:cTn id="35" fill="hold"/>
                                        <p:tgtEl>
                                          <p:spTgt spid="4935">
                                            <p:txEl>
                                              <p:pRg st="0" end="0"/>
                                            </p:txEl>
                                          </p:spTgt>
                                        </p:tgtEl>
                                        <p:attrNameLst>
                                          <p:attrName>style.visibility</p:attrName>
                                        </p:attrNameLst>
                                      </p:cBhvr>
                                      <p:to>
                                        <p:strVal val="visible"/>
                                      </p:to>
                                    </p:set>
                                    <p:animEffect filter="wipe(right)" transition="in">
                                      <p:cBhvr>
                                        <p:cTn id="36" dur="500"/>
                                        <p:tgtEl>
                                          <p:spTgt spid="4935">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Class="entr" nodeType="clickEffect" presetSubtype="2" presetID="22" grpId="3" fill="hold">
                                  <p:stCondLst>
                                    <p:cond delay="0"/>
                                  </p:stCondLst>
                                  <p:iterate type="el" backwards="0">
                                    <p:tmAbs val="0"/>
                                  </p:iterate>
                                  <p:childTnLst>
                                    <p:set>
                                      <p:cBhvr>
                                        <p:cTn id="40" fill="hold"/>
                                        <p:tgtEl>
                                          <p:spTgt spid="4935">
                                            <p:txEl>
                                              <p:pRg st="1" end="1"/>
                                            </p:txEl>
                                          </p:spTgt>
                                        </p:tgtEl>
                                        <p:attrNameLst>
                                          <p:attrName>style.visibility</p:attrName>
                                        </p:attrNameLst>
                                      </p:cBhvr>
                                      <p:to>
                                        <p:strVal val="visible"/>
                                      </p:to>
                                    </p:set>
                                    <p:animEffect filter="wipe(right)" transition="in">
                                      <p:cBhvr>
                                        <p:cTn id="41" dur="500"/>
                                        <p:tgtEl>
                                          <p:spTgt spid="4935">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934" grpId="2"/>
      <p:bldP build="p" bldLvl="5" animBg="1" rev="0" advAuto="0" spid="4935" grpId="3"/>
      <p:bldP build="p" bldLvl="5" animBg="1" rev="0" advAuto="0" spid="4932" grpId="1"/>
    </p:bldLst>
  </p:timing>
</p:sld>
</file>

<file path=ppt/slides/slide2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37" name="2. Exodus 20:11 indicates that man’s work is analogous to God’s work.…"/>
          <p:cNvSpPr txBox="1"/>
          <p:nvPr>
            <p:ph type="title"/>
          </p:nvPr>
        </p:nvSpPr>
        <p:spPr>
          <a:xfrm>
            <a:off x="1850722" y="3433102"/>
            <a:ext cx="20682558" cy="1423352"/>
          </a:xfrm>
          <a:prstGeom prst="rect">
            <a:avLst/>
          </a:prstGeom>
        </p:spPr>
        <p:txBody>
          <a:bodyPr>
            <a:noAutofit/>
          </a:bodyPr>
          <a:lstStyle/>
          <a:p>
            <a:pPr rtl="1">
              <a:defRPr b="0" sz="6900"/>
            </a:pPr>
            <a:r>
              <a:t>2. يشير خروج 20: 11 إلى أنَّ </a:t>
            </a:r>
            <a:r>
              <a:rPr>
                <a:solidFill>
                  <a:srgbClr val="FFFF00"/>
                </a:solidFill>
              </a:rPr>
              <a:t>عَمَل</a:t>
            </a:r>
            <a:r>
              <a:t> الإنسان مشابه ل</a:t>
            </a:r>
            <a:r>
              <a:rPr>
                <a:solidFill>
                  <a:srgbClr val="FFFF00"/>
                </a:solidFill>
              </a:rPr>
              <a:t>عَمَل</a:t>
            </a:r>
            <a:r>
              <a:t> الله. </a:t>
            </a:r>
          </a:p>
        </p:txBody>
      </p:sp>
      <p:sp>
        <p:nvSpPr>
          <p:cNvPr id="4938" name="Walton’s view is wrong"/>
          <p:cNvSpPr txBox="1"/>
          <p:nvPr/>
        </p:nvSpPr>
        <p:spPr>
          <a:xfrm>
            <a:off x="7601966" y="893707"/>
            <a:ext cx="10272582" cy="14233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825500" rtl="1">
              <a:defRPr b="1" sz="8000">
                <a:solidFill>
                  <a:srgbClr val="FFFFFF"/>
                </a:solidFill>
                <a:latin typeface="+mj-lt"/>
                <a:ea typeface="+mj-ea"/>
                <a:cs typeface="+mj-cs"/>
                <a:sym typeface="Helvetica"/>
              </a:defRPr>
            </a:lvl1pPr>
          </a:lstStyle>
          <a:p>
            <a:pPr/>
            <a:r>
              <a:t>وجهة نظر والتون خاطئة.</a:t>
            </a:r>
          </a:p>
        </p:txBody>
      </p:sp>
      <p:sp>
        <p:nvSpPr>
          <p:cNvPr id="4939" name="2. Exodus 20:11 indicates that man’s work is analogous to God’s work.…"/>
          <p:cNvSpPr txBox="1"/>
          <p:nvPr/>
        </p:nvSpPr>
        <p:spPr>
          <a:xfrm>
            <a:off x="1121621" y="5669065"/>
            <a:ext cx="20682559" cy="6044830"/>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marL="1016000" indent="-1016000" algn="r" defTabSz="825500" rtl="1">
              <a:lnSpc>
                <a:spcPct val="90000"/>
              </a:lnSpc>
              <a:spcBef>
                <a:spcPts val="4000"/>
              </a:spcBef>
              <a:buSzPct val="100000"/>
              <a:buChar char="✦"/>
              <a:defRPr sz="6900">
                <a:solidFill>
                  <a:srgbClr val="FFFFFF"/>
                </a:solidFill>
                <a:latin typeface="+mj-lt"/>
                <a:ea typeface="+mj-ea"/>
                <a:cs typeface="+mj-cs"/>
                <a:sym typeface="Helvetica"/>
              </a:defRPr>
            </a:pPr>
            <a:r>
              <a:t>لكنَّ الإنسان لا يعطي ببساطة وظيفة لأشياء موجودة بالفعل. </a:t>
            </a:r>
          </a:p>
          <a:p>
            <a:pPr marL="1016000" indent="-1016000" algn="r" defTabSz="825500" rtl="1">
              <a:lnSpc>
                <a:spcPct val="90000"/>
              </a:lnSpc>
              <a:spcBef>
                <a:spcPts val="4000"/>
              </a:spcBef>
              <a:buSzPct val="100000"/>
              <a:buChar char="✦"/>
              <a:defRPr sz="6900">
                <a:solidFill>
                  <a:srgbClr val="FFFFFF"/>
                </a:solidFill>
                <a:latin typeface="+mj-lt"/>
                <a:ea typeface="+mj-ea"/>
                <a:cs typeface="+mj-cs"/>
                <a:sym typeface="Helvetica"/>
              </a:defRPr>
            </a:pPr>
            <a:r>
              <a:t>في الواقع، إنَّه يصنع الأشياء، تمامًا كما خلق الله الأشياء في أسبوع الخلق.</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4939">
                                            <p:bg/>
                                          </p:spTgt>
                                        </p:tgtEl>
                                        <p:attrNameLst>
                                          <p:attrName>style.visibility</p:attrName>
                                        </p:attrNameLst>
                                      </p:cBhvr>
                                      <p:to>
                                        <p:strVal val="visible"/>
                                      </p:to>
                                    </p:set>
                                    <p:animEffect filter="wipe(right)" transition="in">
                                      <p:cBhvr>
                                        <p:cTn id="7" dur="500"/>
                                        <p:tgtEl>
                                          <p:spTgt spid="4939">
                                            <p:bg/>
                                          </p:spTgt>
                                        </p:tgtEl>
                                      </p:cBhvr>
                                    </p:animEffect>
                                  </p:childTnLst>
                                </p:cTn>
                              </p:par>
                              <p:par>
                                <p:cTn id="8" presetClass="entr" nodeType="withEffect" presetSubtype="2" presetID="22" grpId="1" fill="hold">
                                  <p:stCondLst>
                                    <p:cond delay="0"/>
                                  </p:stCondLst>
                                  <p:iterate type="el" backwards="0">
                                    <p:tmAbs val="0"/>
                                  </p:iterate>
                                  <p:childTnLst>
                                    <p:set>
                                      <p:cBhvr>
                                        <p:cTn id="9" fill="hold"/>
                                        <p:tgtEl>
                                          <p:spTgt spid="4939">
                                            <p:txEl>
                                              <p:pRg st="0" end="0"/>
                                            </p:txEl>
                                          </p:spTgt>
                                        </p:tgtEl>
                                        <p:attrNameLst>
                                          <p:attrName>style.visibility</p:attrName>
                                        </p:attrNameLst>
                                      </p:cBhvr>
                                      <p:to>
                                        <p:strVal val="visible"/>
                                      </p:to>
                                    </p:set>
                                    <p:animEffect filter="wipe(right)" transition="in">
                                      <p:cBhvr>
                                        <p:cTn id="10" dur="500"/>
                                        <p:tgtEl>
                                          <p:spTgt spid="4939">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2" presetID="22" grpId="1" fill="hold">
                                  <p:stCondLst>
                                    <p:cond delay="0"/>
                                  </p:stCondLst>
                                  <p:iterate type="el" backwards="0">
                                    <p:tmAbs val="0"/>
                                  </p:iterate>
                                  <p:childTnLst>
                                    <p:set>
                                      <p:cBhvr>
                                        <p:cTn id="14" fill="hold"/>
                                        <p:tgtEl>
                                          <p:spTgt spid="4939">
                                            <p:txEl>
                                              <p:pRg st="1" end="1"/>
                                            </p:txEl>
                                          </p:spTgt>
                                        </p:tgtEl>
                                        <p:attrNameLst>
                                          <p:attrName>style.visibility</p:attrName>
                                        </p:attrNameLst>
                                      </p:cBhvr>
                                      <p:to>
                                        <p:strVal val="visible"/>
                                      </p:to>
                                    </p:set>
                                    <p:animEffect filter="wipe(right)" transition="in">
                                      <p:cBhvr>
                                        <p:cTn id="15" dur="500"/>
                                        <p:tgtEl>
                                          <p:spTgt spid="4939">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4939" grpId="1"/>
    </p:bldLst>
  </p:timing>
</p:sld>
</file>

<file path=ppt/slides/slide2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1" name="Exodus 20:8–11 (NASB)"/>
          <p:cNvSpPr txBox="1"/>
          <p:nvPr>
            <p:ph type="title"/>
          </p:nvPr>
        </p:nvSpPr>
        <p:spPr>
          <a:xfrm>
            <a:off x="2438400" y="1079500"/>
            <a:ext cx="19519900" cy="1727200"/>
          </a:xfrm>
          <a:prstGeom prst="rect">
            <a:avLst/>
          </a:prstGeom>
        </p:spPr>
        <p:txBody>
          <a:bodyPr/>
          <a:lstStyle>
            <a:lvl1pPr defTabSz="817244" rtl="1">
              <a:defRPr sz="10395"/>
            </a:lvl1pPr>
          </a:lstStyle>
          <a:p>
            <a:pPr/>
            <a:r>
              <a:t>خروج 20: 8- 11</a:t>
            </a:r>
          </a:p>
        </p:txBody>
      </p:sp>
      <p:sp>
        <p:nvSpPr>
          <p:cNvPr id="4942" name="8 Remember the sabbath day, to keep it holy.…"/>
          <p:cNvSpPr txBox="1"/>
          <p:nvPr>
            <p:ph type="body" idx="1"/>
          </p:nvPr>
        </p:nvSpPr>
        <p:spPr>
          <a:xfrm>
            <a:off x="3350279" y="3385354"/>
            <a:ext cx="18712483" cy="9446335"/>
          </a:xfrm>
          <a:prstGeom prst="rect">
            <a:avLst/>
          </a:prstGeom>
        </p:spPr>
        <p:txBody>
          <a:bodyPr/>
          <a:lstStyle/>
          <a:p>
            <a:pPr algn="r" rtl="1">
              <a:defRPr/>
            </a:pPr>
            <a:r>
              <a:rPr baseline="31999"/>
              <a:t>8</a:t>
            </a:r>
            <a:r>
              <a:t> اذْكُرْ يَوْمَ السَّبْتِ لِتُقَدِّسَهُ.</a:t>
            </a:r>
            <a:r>
              <a:t> </a:t>
            </a:r>
          </a:p>
          <a:p>
            <a:pPr algn="r" rtl="1">
              <a:defRPr/>
            </a:pPr>
            <a:r>
              <a:rPr baseline="31999"/>
              <a:t>9</a:t>
            </a:r>
            <a:r>
              <a:t> سِتَّةَ أَيَّامٍ </a:t>
            </a:r>
            <a:r>
              <a:rPr>
                <a:solidFill>
                  <a:srgbClr val="FFFF00"/>
                </a:solidFill>
              </a:rPr>
              <a:t>تَعْمَلُ</a:t>
            </a:r>
            <a:r>
              <a:t> وَتَصْنَعُ جَمِيعَ</a:t>
            </a:r>
            <a:r>
              <a:rPr>
                <a:solidFill>
                  <a:srgbClr val="FFFF00"/>
                </a:solidFill>
              </a:rPr>
              <a:t> عَمَلِكَ.</a:t>
            </a:r>
            <a:endParaRPr>
              <a:solidFill>
                <a:srgbClr val="FFFF00"/>
              </a:solidFill>
            </a:endParaRPr>
          </a:p>
          <a:p>
            <a:pPr algn="r" rtl="1">
              <a:defRPr/>
            </a:pPr>
            <a:r>
              <a:rPr baseline="31999"/>
              <a:t>11</a:t>
            </a:r>
            <a:r>
              <a:rPr>
                <a:solidFill>
                  <a:srgbClr val="FFFF00"/>
                </a:solidFill>
              </a:rPr>
              <a:t> </a:t>
            </a:r>
            <a:r>
              <a:t>لأَنْ فِي سِتَّةِ أَيَّامٍ </a:t>
            </a:r>
            <a:r>
              <a:rPr>
                <a:solidFill>
                  <a:srgbClr val="FFFF00"/>
                </a:solidFill>
              </a:rPr>
              <a:t>صَنَعَ</a:t>
            </a:r>
            <a:r>
              <a:t> الرَّبُّ السَّمَاءَ وَالأَرْضَ وَالْبَحْرَ وَكُلَّ مَا فِيهَا وَاسْتَرَاحَ فِي الْيَوْمِ السَّابِعِ. لِذَلِكَ بَارَكَ الرَّبُّ يَوْمَ السَّبْتِ وَقَدَّسَهُ.</a:t>
            </a:r>
            <a:r>
              <a:t> </a:t>
            </a:r>
          </a:p>
        </p:txBody>
      </p:sp>
    </p:spTree>
  </p:cSld>
  <p:clrMapOvr>
    <a:masterClrMapping/>
  </p:clrMapOvr>
  <p:transition xmlns:p14="http://schemas.microsoft.com/office/powerpoint/2010/main" spd="med" advClick="1"/>
</p:sld>
</file>

<file path=ppt/slides/slide2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46" name="Exodus 20:11"/>
          <p:cNvSpPr txBox="1"/>
          <p:nvPr>
            <p:ph type="title"/>
          </p:nvPr>
        </p:nvSpPr>
        <p:spPr>
          <a:xfrm>
            <a:off x="2438400" y="1079500"/>
            <a:ext cx="19519900" cy="1727200"/>
          </a:xfrm>
          <a:prstGeom prst="rect">
            <a:avLst/>
          </a:prstGeom>
        </p:spPr>
        <p:txBody>
          <a:bodyPr/>
          <a:lstStyle>
            <a:lvl1pPr defTabSz="817244" rtl="1">
              <a:defRPr sz="10395"/>
            </a:lvl1pPr>
          </a:lstStyle>
          <a:p>
            <a:pPr/>
            <a:r>
              <a:t>خروج 20: 11</a:t>
            </a:r>
          </a:p>
        </p:txBody>
      </p:sp>
      <p:sp>
        <p:nvSpPr>
          <p:cNvPr id="4947" name="For in six days the Lord made the heavens and earth, the sea, and all that is in them, and rested on the seventh day; therefore the Lord blessed the Sabbath day and made it holy."/>
          <p:cNvSpPr txBox="1"/>
          <p:nvPr>
            <p:ph type="body" sz="half" idx="1"/>
          </p:nvPr>
        </p:nvSpPr>
        <p:spPr>
          <a:xfrm>
            <a:off x="2384010" y="3144054"/>
            <a:ext cx="19615978" cy="4623112"/>
          </a:xfrm>
          <a:prstGeom prst="rect">
            <a:avLst/>
          </a:prstGeom>
        </p:spPr>
        <p:txBody>
          <a:bodyPr/>
          <a:lstStyle/>
          <a:p>
            <a:pPr marR="2539" algn="r" defTabSz="914400" rtl="1">
              <a:lnSpc>
                <a:spcPct val="110000"/>
              </a:lnSpc>
              <a:defRPr>
                <a:effectLst/>
                <a:uFill>
                  <a:solidFill>
                    <a:srgbClr val="000000"/>
                  </a:solidFill>
                </a:uFill>
              </a:defRPr>
            </a:pPr>
            <a:r>
              <a:t>لأَنْ فِي </a:t>
            </a:r>
            <a:r>
              <a:rPr>
                <a:solidFill>
                  <a:srgbClr val="FFFF00"/>
                </a:solidFill>
              </a:rPr>
              <a:t>سِتَّةِ أَيَّامٍ </a:t>
            </a:r>
            <a:r>
              <a:t>صَنَعَ الرَّبُّ السَّمَاءَ وَالأَرْضَ وَالْبَحْرَ </a:t>
            </a:r>
            <a:r>
              <a:rPr>
                <a:solidFill>
                  <a:srgbClr val="FFFF00"/>
                </a:solidFill>
              </a:rPr>
              <a:t>وَكُلَّ مَا فِيهَا </a:t>
            </a:r>
            <a:r>
              <a:t>وَاسْتَرَاحَ فِي الْيَوْمِ السَّابِعِ. لِذَلِكَ بَارَكَ الرَّبُّ يَوْمَ السَّبْتِ وَقَدَّسَهُ.</a:t>
            </a:r>
            <a:r>
              <a:t> </a:t>
            </a:r>
          </a:p>
        </p:txBody>
      </p:sp>
      <p:sp>
        <p:nvSpPr>
          <p:cNvPr id="4948" name="God did not make anything before the six days.…"/>
          <p:cNvSpPr txBox="1"/>
          <p:nvPr/>
        </p:nvSpPr>
        <p:spPr>
          <a:xfrm>
            <a:off x="3718288" y="7617922"/>
            <a:ext cx="15937478" cy="308228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825500" rtl="1">
              <a:lnSpc>
                <a:spcPct val="120000"/>
              </a:lnSpc>
              <a:defRPr sz="7800">
                <a:solidFill>
                  <a:srgbClr val="FFFFFF"/>
                </a:solidFill>
                <a:latin typeface="+mj-lt"/>
                <a:ea typeface="+mj-ea"/>
                <a:cs typeface="+mj-cs"/>
                <a:sym typeface="Helvetica"/>
              </a:defRPr>
            </a:pPr>
            <a:r>
              <a:t>لم يخلق الله شيئًا </a:t>
            </a:r>
            <a:r>
              <a:rPr>
                <a:solidFill>
                  <a:srgbClr val="FFFF00"/>
                </a:solidFill>
              </a:rPr>
              <a:t>قبل</a:t>
            </a:r>
            <a:r>
              <a:t> الأيَّام الستَّة.</a:t>
            </a:r>
          </a:p>
          <a:p>
            <a:pPr algn="ctr" defTabSz="825500" rtl="1">
              <a:lnSpc>
                <a:spcPct val="120000"/>
              </a:lnSpc>
              <a:defRPr sz="7800">
                <a:solidFill>
                  <a:srgbClr val="FFFFFF"/>
                </a:solidFill>
                <a:latin typeface="+mj-lt"/>
                <a:ea typeface="+mj-ea"/>
                <a:cs typeface="+mj-cs"/>
                <a:sym typeface="Helvetica"/>
              </a:defRPr>
            </a:pPr>
            <a:r>
              <a:t>لقد خلق </a:t>
            </a:r>
            <a:r>
              <a:rPr>
                <a:solidFill>
                  <a:srgbClr val="FFFF00"/>
                </a:solidFill>
              </a:rPr>
              <a:t>كلَّ شيء في </a:t>
            </a:r>
            <a:r>
              <a:t>تلك الأيَّام الستَّة.</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948"/>
                                        </p:tgtEl>
                                        <p:attrNameLst>
                                          <p:attrName>style.visibility</p:attrName>
                                        </p:attrNameLst>
                                      </p:cBhvr>
                                      <p:to>
                                        <p:strVal val="visible"/>
                                      </p:to>
                                    </p:set>
                                    <p:animEffect filter="fade" transition="in">
                                      <p:cBhvr>
                                        <p:cTn id="7" dur="500"/>
                                        <p:tgtEl>
                                          <p:spTgt spid="49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48" grpId="1"/>
    </p:bldLst>
  </p:timing>
</p:sld>
</file>

<file path=ppt/slides/slide2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52" name="2. Ex 20:11—Man’s work is analogous to God’s work.  Man doesn’t just give function to already existing things."/>
          <p:cNvSpPr txBox="1"/>
          <p:nvPr>
            <p:ph type="title"/>
          </p:nvPr>
        </p:nvSpPr>
        <p:spPr>
          <a:xfrm>
            <a:off x="1943391" y="3177667"/>
            <a:ext cx="20234292" cy="3603122"/>
          </a:xfrm>
          <a:prstGeom prst="rect">
            <a:avLst/>
          </a:prstGeom>
        </p:spPr>
        <p:txBody>
          <a:bodyPr>
            <a:noAutofit/>
          </a:bodyPr>
          <a:lstStyle>
            <a:lvl1pPr rtl="1">
              <a:lnSpc>
                <a:spcPct val="80000"/>
              </a:lnSpc>
              <a:defRPr b="0" sz="7400"/>
            </a:lvl1pPr>
          </a:lstStyle>
          <a:p>
            <a:pPr/>
            <a:r>
              <a:t>2. خروج 20: 11 — عمل الإنسان مشابه لعمل الله. لا يعطي  الإنسان وظيفة للأشياء الموجودة بالفعل. الإنسان يخلق أشياء جديدة.</a:t>
            </a:r>
          </a:p>
        </p:txBody>
      </p:sp>
      <p:sp>
        <p:nvSpPr>
          <p:cNvPr id="4953" name="3. The universe is not a cosmic temple."/>
          <p:cNvSpPr txBox="1"/>
          <p:nvPr/>
        </p:nvSpPr>
        <p:spPr>
          <a:xfrm>
            <a:off x="2070392" y="7149096"/>
            <a:ext cx="20234290" cy="1239144"/>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r" defTabSz="825500" rtl="1">
              <a:defRPr sz="7500">
                <a:solidFill>
                  <a:srgbClr val="FFFFFF"/>
                </a:solidFill>
                <a:latin typeface="+mj-lt"/>
                <a:ea typeface="+mj-ea"/>
                <a:cs typeface="+mj-cs"/>
                <a:sym typeface="Helvetica"/>
              </a:defRPr>
            </a:lvl1pPr>
          </a:lstStyle>
          <a:p>
            <a:pPr/>
            <a:r>
              <a:t>3. الكون ليس هيكلاً كونيًّا.</a:t>
            </a:r>
          </a:p>
        </p:txBody>
      </p:sp>
      <p:sp>
        <p:nvSpPr>
          <p:cNvPr id="4954" name="Genesis 1 does not teach this.…"/>
          <p:cNvSpPr txBox="1"/>
          <p:nvPr/>
        </p:nvSpPr>
        <p:spPr>
          <a:xfrm>
            <a:off x="1790842" y="8458843"/>
            <a:ext cx="19785556" cy="3801513"/>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marL="635000" indent="-635000" algn="r" defTabSz="825500" rtl="1">
              <a:buSzPct val="100000"/>
              <a:buChar char="•"/>
              <a:defRPr sz="7200">
                <a:solidFill>
                  <a:srgbClr val="FFFFFF"/>
                </a:solidFill>
                <a:latin typeface="+mj-lt"/>
                <a:ea typeface="+mj-ea"/>
                <a:cs typeface="+mj-cs"/>
                <a:sym typeface="Helvetica"/>
              </a:defRPr>
            </a:pPr>
            <a:r>
              <a:t>سفر التكوين 1 لا يعلِّم هذا.</a:t>
            </a:r>
          </a:p>
          <a:p>
            <a:pPr marL="635000" indent="-635000" algn="r" defTabSz="825500" rtl="1">
              <a:buSzPct val="100000"/>
              <a:buChar char="•"/>
              <a:defRPr sz="7200">
                <a:solidFill>
                  <a:srgbClr val="FFFFFF"/>
                </a:solidFill>
                <a:latin typeface="+mj-lt"/>
                <a:ea typeface="+mj-ea"/>
                <a:cs typeface="+mj-cs"/>
                <a:sym typeface="Helvetica"/>
              </a:defRPr>
            </a:pPr>
            <a:r>
              <a:t>لا يعلِّم التكوين 2 أنَّ جنَّة عدن كانت هيكلاً.</a:t>
            </a:r>
          </a:p>
          <a:p>
            <a:pPr marL="635000" indent="-635000" algn="r" defTabSz="825500" rtl="1">
              <a:buSzPct val="100000"/>
              <a:buChar char="•"/>
              <a:defRPr sz="7200">
                <a:solidFill>
                  <a:srgbClr val="FFFFFF"/>
                </a:solidFill>
                <a:latin typeface="+mj-lt"/>
                <a:ea typeface="+mj-ea"/>
                <a:cs typeface="+mj-cs"/>
                <a:sym typeface="Helvetica"/>
              </a:defRPr>
            </a:pPr>
            <a:r>
              <a:t>والأرض بالتأكيد ليست قدس الأقداس.</a:t>
            </a:r>
          </a:p>
        </p:txBody>
      </p:sp>
      <p:sp>
        <p:nvSpPr>
          <p:cNvPr id="4955" name="Walton’s view is wrong."/>
          <p:cNvSpPr txBox="1"/>
          <p:nvPr/>
        </p:nvSpPr>
        <p:spPr>
          <a:xfrm>
            <a:off x="7393354" y="1274706"/>
            <a:ext cx="10526540" cy="145131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825500" rtl="1">
              <a:defRPr b="1" sz="8200">
                <a:solidFill>
                  <a:srgbClr val="FFFFFF"/>
                </a:solidFill>
                <a:latin typeface="+mj-lt"/>
                <a:ea typeface="+mj-ea"/>
                <a:cs typeface="+mj-cs"/>
                <a:sym typeface="Helvetica"/>
              </a:defRPr>
            </a:lvl1pPr>
          </a:lstStyle>
          <a:p>
            <a:pPr/>
            <a:r>
              <a:t>وجهة نظر والتون خاطئة.</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4953"/>
                                        </p:tgtEl>
                                        <p:attrNameLst>
                                          <p:attrName>style.visibility</p:attrName>
                                        </p:attrNameLst>
                                      </p:cBhvr>
                                      <p:to>
                                        <p:strVal val="visible"/>
                                      </p:to>
                                    </p:set>
                                    <p:animEffect filter="wipe(right)" transition="in">
                                      <p:cBhvr>
                                        <p:cTn id="7" dur="499"/>
                                        <p:tgtEl>
                                          <p:spTgt spid="495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2" fill="hold">
                                  <p:stCondLst>
                                    <p:cond delay="0"/>
                                  </p:stCondLst>
                                  <p:iterate type="el" backwards="0">
                                    <p:tmAbs val="0"/>
                                  </p:iterate>
                                  <p:childTnLst>
                                    <p:set>
                                      <p:cBhvr>
                                        <p:cTn id="11" fill="hold"/>
                                        <p:tgtEl>
                                          <p:spTgt spid="4954">
                                            <p:bg/>
                                          </p:spTgt>
                                        </p:tgtEl>
                                        <p:attrNameLst>
                                          <p:attrName>style.visibility</p:attrName>
                                        </p:attrNameLst>
                                      </p:cBhvr>
                                      <p:to>
                                        <p:strVal val="visible"/>
                                      </p:to>
                                    </p:set>
                                    <p:animEffect filter="wipe(right)" transition="in">
                                      <p:cBhvr>
                                        <p:cTn id="12" dur="499"/>
                                        <p:tgtEl>
                                          <p:spTgt spid="4954">
                                            <p:bg/>
                                          </p:spTgt>
                                        </p:tgtEl>
                                      </p:cBhvr>
                                    </p:animEffect>
                                  </p:childTnLst>
                                </p:cTn>
                              </p:par>
                              <p:par>
                                <p:cTn id="13" presetClass="entr" nodeType="withEffect" presetSubtype="2" presetID="22" grpId="2" fill="hold">
                                  <p:stCondLst>
                                    <p:cond delay="0"/>
                                  </p:stCondLst>
                                  <p:iterate type="el" backwards="0">
                                    <p:tmAbs val="0"/>
                                  </p:iterate>
                                  <p:childTnLst>
                                    <p:set>
                                      <p:cBhvr>
                                        <p:cTn id="14" fill="hold"/>
                                        <p:tgtEl>
                                          <p:spTgt spid="4954">
                                            <p:txEl>
                                              <p:pRg st="0" end="0"/>
                                            </p:txEl>
                                          </p:spTgt>
                                        </p:tgtEl>
                                        <p:attrNameLst>
                                          <p:attrName>style.visibility</p:attrName>
                                        </p:attrNameLst>
                                      </p:cBhvr>
                                      <p:to>
                                        <p:strVal val="visible"/>
                                      </p:to>
                                    </p:set>
                                    <p:animEffect filter="wipe(right)" transition="in">
                                      <p:cBhvr>
                                        <p:cTn id="15" dur="499"/>
                                        <p:tgtEl>
                                          <p:spTgt spid="495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2" presetID="22" grpId="2" fill="hold">
                                  <p:stCondLst>
                                    <p:cond delay="0"/>
                                  </p:stCondLst>
                                  <p:iterate type="el" backwards="0">
                                    <p:tmAbs val="0"/>
                                  </p:iterate>
                                  <p:childTnLst>
                                    <p:set>
                                      <p:cBhvr>
                                        <p:cTn id="19" fill="hold"/>
                                        <p:tgtEl>
                                          <p:spTgt spid="4954">
                                            <p:txEl>
                                              <p:pRg st="1" end="1"/>
                                            </p:txEl>
                                          </p:spTgt>
                                        </p:tgtEl>
                                        <p:attrNameLst>
                                          <p:attrName>style.visibility</p:attrName>
                                        </p:attrNameLst>
                                      </p:cBhvr>
                                      <p:to>
                                        <p:strVal val="visible"/>
                                      </p:to>
                                    </p:set>
                                    <p:animEffect filter="wipe(right)" transition="in">
                                      <p:cBhvr>
                                        <p:cTn id="20" dur="499"/>
                                        <p:tgtEl>
                                          <p:spTgt spid="4954">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2" presetID="22" grpId="2" fill="hold">
                                  <p:stCondLst>
                                    <p:cond delay="0"/>
                                  </p:stCondLst>
                                  <p:iterate type="el" backwards="0">
                                    <p:tmAbs val="0"/>
                                  </p:iterate>
                                  <p:childTnLst>
                                    <p:set>
                                      <p:cBhvr>
                                        <p:cTn id="24" fill="hold"/>
                                        <p:tgtEl>
                                          <p:spTgt spid="4954">
                                            <p:txEl>
                                              <p:pRg st="2" end="2"/>
                                            </p:txEl>
                                          </p:spTgt>
                                        </p:tgtEl>
                                        <p:attrNameLst>
                                          <p:attrName>style.visibility</p:attrName>
                                        </p:attrNameLst>
                                      </p:cBhvr>
                                      <p:to>
                                        <p:strVal val="visible"/>
                                      </p:to>
                                    </p:set>
                                    <p:animEffect filter="wipe(right)" transition="in">
                                      <p:cBhvr>
                                        <p:cTn id="25" dur="499"/>
                                        <p:tgtEl>
                                          <p:spTgt spid="4954">
                                            <p:txEl>
                                              <p:pRg st="2" end="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53" grpId="1"/>
      <p:bldP build="p" bldLvl="5" animBg="1" rev="0" advAuto="0" spid="4954" grpId="2"/>
    </p:bldLst>
  </p:timing>
</p:sld>
</file>

<file path=ppt/slides/slide2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57" name="Isaiah 66:1"/>
          <p:cNvSpPr txBox="1"/>
          <p:nvPr/>
        </p:nvSpPr>
        <p:spPr>
          <a:xfrm>
            <a:off x="1130300" y="1117600"/>
            <a:ext cx="20828000" cy="1734800"/>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r" defTabSz="825500" rtl="1">
              <a:defRPr b="1" sz="10500">
                <a:solidFill>
                  <a:srgbClr val="FFFFFF"/>
                </a:solidFill>
                <a:latin typeface="+mj-lt"/>
                <a:ea typeface="+mj-ea"/>
                <a:cs typeface="+mj-cs"/>
                <a:sym typeface="Helvetica"/>
              </a:defRPr>
            </a:lvl1pPr>
          </a:lstStyle>
          <a:p>
            <a:pPr/>
            <a:r>
              <a:t>إشعياء 66: 1</a:t>
            </a:r>
          </a:p>
        </p:txBody>
      </p:sp>
      <p:sp>
        <p:nvSpPr>
          <p:cNvPr id="4958" name="Thus says the LORD, “Heaven is My throne and the earth is My footstool. Where then is a house you could build for Me? And where is a place that I may rest?”"/>
          <p:cNvSpPr txBox="1"/>
          <p:nvPr>
            <p:ph type="body" sz="half" idx="1"/>
          </p:nvPr>
        </p:nvSpPr>
        <p:spPr>
          <a:xfrm>
            <a:off x="2384010" y="3412937"/>
            <a:ext cx="19615978" cy="4623111"/>
          </a:xfrm>
          <a:prstGeom prst="rect">
            <a:avLst/>
          </a:prstGeom>
        </p:spPr>
        <p:txBody>
          <a:bodyPr/>
          <a:lstStyle/>
          <a:p>
            <a:pPr algn="r" defTabSz="914400" rtl="1">
              <a:lnSpc>
                <a:spcPct val="120000"/>
              </a:lnSpc>
              <a:defRPr>
                <a:effectLst>
                  <a:outerShdw sx="100000" sy="100000" kx="0" ky="0" algn="b" rotWithShape="0" blurRad="38100" dist="38100" dir="2700000">
                    <a:srgbClr val="000000">
                      <a:alpha val="43137"/>
                    </a:srgbClr>
                  </a:outerShdw>
                </a:effectLst>
                <a:uFill>
                  <a:solidFill>
                    <a:srgbClr val="FEFCDD"/>
                  </a:solidFill>
                </a:uFill>
              </a:defRPr>
            </a:pPr>
            <a:r>
              <a:t>هَكَذَا قَالَ الرَّبُّ: «</a:t>
            </a:r>
            <a:r>
              <a:rPr>
                <a:solidFill>
                  <a:srgbClr val="FFFF00"/>
                </a:solidFill>
              </a:rPr>
              <a:t>السَّمَاوَاتُ كُرْسِيِّي وَالأَرْضُ مَوْطِئُ قَدَمَيَّ</a:t>
            </a:r>
            <a:r>
              <a:t>. أَيْنَ الْبَيْتُ الَّذِي تَبْنُونَ لِي وَأَيْنَ مَكَانُ رَاحَتِي؟»</a:t>
            </a:r>
          </a:p>
        </p:txBody>
      </p:sp>
    </p:spTree>
  </p:cSld>
  <p:clrMapOvr>
    <a:masterClrMapping/>
  </p:clrMapOvr>
  <p:transition xmlns:p14="http://schemas.microsoft.com/office/powerpoint/2010/main" spd="med" advClick="1"/>
</p:sld>
</file>

<file path=ppt/slides/slide2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62" name="4. Walton’s view is novel and heterodox in 2,000 years of church history. Historic orthodoxy says that Genesis 1 describes God creating and making things."/>
          <p:cNvSpPr txBox="1"/>
          <p:nvPr>
            <p:ph type="title"/>
          </p:nvPr>
        </p:nvSpPr>
        <p:spPr>
          <a:xfrm>
            <a:off x="2400789" y="3137054"/>
            <a:ext cx="19582422" cy="4098869"/>
          </a:xfrm>
          <a:prstGeom prst="rect">
            <a:avLst/>
          </a:prstGeom>
        </p:spPr>
        <p:txBody>
          <a:bodyPr/>
          <a:lstStyle>
            <a:lvl1pPr rtl="1">
              <a:spcBef>
                <a:spcPts val="5200"/>
              </a:spcBef>
              <a:defRPr b="0" sz="6900"/>
            </a:lvl1pPr>
          </a:lstStyle>
          <a:p>
            <a:pPr/>
            <a:r>
              <a:t>4. تُعتبَر وجهة نظر والتون جديدة وغير تقليديَّة في الألفيْ سنة من تاريخ الكنيسة. تقول الأرثوذكسيَّة التاريخيَّة إنَّ التكوين 1 يَصِفُ خَلْق الله للأشياء وصُنْعها.</a:t>
            </a:r>
          </a:p>
        </p:txBody>
      </p:sp>
      <p:sp>
        <p:nvSpPr>
          <p:cNvPr id="4963" name="5. Walton is a theistic evolutionist (on the advisory council of BioLogos). Though denying it, his writings are clearly attempting to justify his acceptance of evolution and millions of years."/>
          <p:cNvSpPr txBox="1"/>
          <p:nvPr/>
        </p:nvSpPr>
        <p:spPr>
          <a:xfrm>
            <a:off x="2400789" y="8083925"/>
            <a:ext cx="19582422" cy="3665341"/>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r" defTabSz="825500" rtl="1">
              <a:spcBef>
                <a:spcPts val="5200"/>
              </a:spcBef>
              <a:defRPr sz="6900">
                <a:solidFill>
                  <a:srgbClr val="FFFFFF"/>
                </a:solidFill>
                <a:latin typeface="+mj-lt"/>
                <a:ea typeface="+mj-ea"/>
                <a:cs typeface="+mj-cs"/>
                <a:sym typeface="Helvetica"/>
              </a:defRPr>
            </a:lvl1pPr>
          </a:lstStyle>
          <a:p>
            <a:pPr/>
            <a:r>
              <a:t>5. والتون هو أحد أنصار التطوُّر الإلهيّ (في المجلس الاستشاريّ لـبيولوغوس BioLogos). صحيح أنَّه ينكر ذلك، لكن تحاول كتاباته بوضوح تبرير قبوله للتطوُّر وملايين السنين.</a:t>
            </a:r>
          </a:p>
        </p:txBody>
      </p:sp>
      <p:sp>
        <p:nvSpPr>
          <p:cNvPr id="4964" name="Walton’s view is wrong."/>
          <p:cNvSpPr txBox="1"/>
          <p:nvPr/>
        </p:nvSpPr>
        <p:spPr>
          <a:xfrm>
            <a:off x="7393354" y="1274706"/>
            <a:ext cx="10526540" cy="145131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defTabSz="825500" rtl="1">
              <a:defRPr b="1" sz="8200">
                <a:solidFill>
                  <a:srgbClr val="FFFFFF"/>
                </a:solidFill>
                <a:latin typeface="+mj-lt"/>
                <a:ea typeface="+mj-ea"/>
                <a:cs typeface="+mj-cs"/>
                <a:sym typeface="Helvetica"/>
              </a:defRPr>
            </a:lvl1pPr>
          </a:lstStyle>
          <a:p>
            <a:pPr/>
            <a:r>
              <a:t>وجهة نظر والتون خاطئة.</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4963"/>
                                        </p:tgtEl>
                                        <p:attrNameLst>
                                          <p:attrName>style.visibility</p:attrName>
                                        </p:attrNameLst>
                                      </p:cBhvr>
                                      <p:to>
                                        <p:strVal val="visible"/>
                                      </p:to>
                                    </p:set>
                                    <p:animEffect filter="wipe(up)" transition="in">
                                      <p:cBhvr>
                                        <p:cTn id="7" dur="499"/>
                                        <p:tgtEl>
                                          <p:spTgt spid="49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63" grpId="1"/>
    </p:bldLst>
  </p:timing>
</p:sld>
</file>

<file path=ppt/slides/slide2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66" name="0 Searching for Adam Cover comp4--darker.pdf" descr="0 Searching for Adam Cover comp4--darker.pdf"/>
          <p:cNvPicPr>
            <a:picLocks noChangeAspect="1"/>
          </p:cNvPicPr>
          <p:nvPr/>
        </p:nvPicPr>
        <p:blipFill>
          <a:blip r:embed="rId3">
            <a:extLst/>
          </a:blip>
          <a:stretch>
            <a:fillRect/>
          </a:stretch>
        </p:blipFill>
        <p:spPr>
          <a:xfrm>
            <a:off x="2467172" y="1900097"/>
            <a:ext cx="6877779" cy="10179113"/>
          </a:xfrm>
          <a:prstGeom prst="rect">
            <a:avLst/>
          </a:prstGeom>
          <a:ln w="25400">
            <a:solidFill>
              <a:srgbClr val="FFFFFF"/>
            </a:solidFill>
            <a:miter lim="400000"/>
          </a:ln>
          <a:effectLst>
            <a:outerShdw sx="100000" sy="100000" kx="0" ky="0" algn="b" rotWithShape="0" blurRad="190500" dist="8455" dir="5400000">
              <a:srgbClr val="000000"/>
            </a:outerShdw>
          </a:effectLst>
        </p:spPr>
      </p:pic>
      <p:sp>
        <p:nvSpPr>
          <p:cNvPr id="4967" name="Steve Ham’s critique of Walton’s view of Adam"/>
          <p:cNvSpPr txBox="1"/>
          <p:nvPr/>
        </p:nvSpPr>
        <p:spPr>
          <a:xfrm>
            <a:off x="10120992" y="2456632"/>
            <a:ext cx="12245078" cy="259460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rtl="1">
              <a:defRPr sz="7200">
                <a:solidFill>
                  <a:srgbClr val="FFFFFF"/>
                </a:solidFill>
                <a:latin typeface="+mj-lt"/>
                <a:ea typeface="+mj-ea"/>
                <a:cs typeface="+mj-cs"/>
                <a:sym typeface="Helvetica"/>
              </a:defRPr>
            </a:lvl1pPr>
          </a:lstStyle>
          <a:p>
            <a:pPr/>
            <a:r>
              <a:t>نَقْد ستيف هام لنظريَّة والتون حول آدم أيضًا، AnswersInGenesis.org</a:t>
            </a:r>
          </a:p>
        </p:txBody>
      </p:sp>
      <p:grpSp>
        <p:nvGrpSpPr>
          <p:cNvPr id="4970" name="Group"/>
          <p:cNvGrpSpPr/>
          <p:nvPr/>
        </p:nvGrpSpPr>
        <p:grpSpPr>
          <a:xfrm>
            <a:off x="9868070" y="8012351"/>
            <a:ext cx="12362848" cy="3622607"/>
            <a:chOff x="0" y="0"/>
            <a:chExt cx="12362846" cy="3622605"/>
          </a:xfrm>
        </p:grpSpPr>
        <p:sp>
          <p:nvSpPr>
            <p:cNvPr id="4968" name="Also, IsGenesisHistory.com:"/>
            <p:cNvSpPr txBox="1"/>
            <p:nvPr/>
          </p:nvSpPr>
          <p:spPr>
            <a:xfrm>
              <a:off x="0" y="0"/>
              <a:ext cx="12362847" cy="338430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p>
              <a:pPr algn="r" defTabSz="825500" rtl="1">
                <a:defRPr sz="7200">
                  <a:solidFill>
                    <a:srgbClr val="FFFFFF"/>
                  </a:solidFill>
                  <a:latin typeface="+mj-lt"/>
                  <a:ea typeface="+mj-ea"/>
                  <a:cs typeface="+mj-cs"/>
                  <a:sym typeface="Helvetica"/>
                </a:defRPr>
              </a:pPr>
              <a:r>
                <a:t>أيضًا، IsGenesisHistory.com</a:t>
              </a:r>
            </a:p>
            <a:p>
              <a:pPr algn="r" defTabSz="825500">
                <a:defRPr sz="7200">
                  <a:solidFill>
                    <a:srgbClr val="FFFFFF"/>
                  </a:solidFill>
                  <a:latin typeface="+mj-lt"/>
                  <a:ea typeface="+mj-ea"/>
                  <a:cs typeface="+mj-cs"/>
                  <a:sym typeface="Helvetica"/>
                </a:defRPr>
              </a:pPr>
              <a:r>
                <a:t> </a:t>
              </a:r>
            </a:p>
          </p:txBody>
        </p:sp>
        <p:sp>
          <p:nvSpPr>
            <p:cNvPr id="4969" name="“The Gnostic World…"/>
            <p:cNvSpPr txBox="1"/>
            <p:nvPr/>
          </p:nvSpPr>
          <p:spPr>
            <a:xfrm>
              <a:off x="1486949" y="1135513"/>
              <a:ext cx="10228617" cy="24870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0" tIns="0" rIns="0" bIns="0" numCol="1" anchor="t">
              <a:noAutofit/>
            </a:bodyPr>
            <a:lstStyle>
              <a:lvl1pPr algn="r" defTabSz="825500" rtl="1">
                <a:defRPr sz="7200">
                  <a:solidFill>
                    <a:srgbClr val="FFFFFF"/>
                  </a:solidFill>
                  <a:latin typeface="+mj-lt"/>
                  <a:ea typeface="+mj-ea"/>
                  <a:cs typeface="+mj-cs"/>
                  <a:sym typeface="Helvetica"/>
                </a:defRPr>
              </a:lvl1pPr>
            </a:lstStyle>
            <a:p>
              <a:pPr/>
              <a:r>
                <a:t>"العالم الغنوصي لجون والتون"</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4970"/>
                                        </p:tgtEl>
                                        <p:attrNameLst>
                                          <p:attrName>style.visibility</p:attrName>
                                        </p:attrNameLst>
                                      </p:cBhvr>
                                      <p:to>
                                        <p:strVal val="visible"/>
                                      </p:to>
                                    </p:set>
                                    <p:animEffect filter="fade" transition="in">
                                      <p:cBhvr>
                                        <p:cTn id="7" dur="500"/>
                                        <p:tgtEl>
                                          <p:spTgt spid="49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70" grpId="1"/>
    </p:bldLst>
  </p:timing>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316" name="image48.png" descr="image48.png"/>
          <p:cNvPicPr>
            <a:picLocks noChangeAspect="1"/>
          </p:cNvPicPr>
          <p:nvPr/>
        </p:nvPicPr>
        <p:blipFill>
          <a:blip r:embed="rId2">
            <a:extLst/>
          </a:blip>
          <a:stretch>
            <a:fillRect/>
          </a:stretch>
        </p:blipFill>
        <p:spPr>
          <a:xfrm>
            <a:off x="16340858" y="9918700"/>
            <a:ext cx="3263902" cy="3263900"/>
          </a:xfrm>
          <a:prstGeom prst="rect">
            <a:avLst/>
          </a:prstGeom>
          <a:ln w="12700">
            <a:miter lim="400000"/>
          </a:ln>
          <a:effectLst>
            <a:outerShdw sx="100000" sy="100000" kx="0" ky="0" algn="b" rotWithShape="0" blurRad="50800" dist="38100" dir="2700000">
              <a:srgbClr val="000000">
                <a:alpha val="40000"/>
              </a:srgbClr>
            </a:outerShdw>
          </a:effectLst>
        </p:spPr>
      </p:pic>
      <p:pic>
        <p:nvPicPr>
          <p:cNvPr id="3317" name="image49.png" descr="image49.png"/>
          <p:cNvPicPr>
            <a:picLocks noChangeAspect="1"/>
          </p:cNvPicPr>
          <p:nvPr/>
        </p:nvPicPr>
        <p:blipFill>
          <a:blip r:embed="rId3">
            <a:extLst/>
          </a:blip>
          <a:stretch>
            <a:fillRect/>
          </a:stretch>
        </p:blipFill>
        <p:spPr>
          <a:xfrm>
            <a:off x="3098845" y="9917745"/>
            <a:ext cx="3263903" cy="3263902"/>
          </a:xfrm>
          <a:prstGeom prst="rect">
            <a:avLst/>
          </a:prstGeom>
          <a:ln w="12700">
            <a:miter lim="400000"/>
          </a:ln>
          <a:effectLst>
            <a:outerShdw sx="100000" sy="100000" kx="0" ky="0" algn="b" rotWithShape="0" blurRad="50800" dist="38100" dir="2700000">
              <a:srgbClr val="000000">
                <a:alpha val="40000"/>
              </a:srgbClr>
            </a:outerShdw>
          </a:effectLst>
        </p:spPr>
      </p:pic>
      <p:pic>
        <p:nvPicPr>
          <p:cNvPr id="3318" name="image50.png" descr="image50.png"/>
          <p:cNvPicPr>
            <a:picLocks noChangeAspect="1"/>
          </p:cNvPicPr>
          <p:nvPr/>
        </p:nvPicPr>
        <p:blipFill>
          <a:blip r:embed="rId4">
            <a:extLst/>
          </a:blip>
          <a:stretch>
            <a:fillRect/>
          </a:stretch>
        </p:blipFill>
        <p:spPr>
          <a:xfrm>
            <a:off x="6379860" y="9918700"/>
            <a:ext cx="3263902" cy="3263900"/>
          </a:xfrm>
          <a:prstGeom prst="rect">
            <a:avLst/>
          </a:prstGeom>
          <a:ln w="12700">
            <a:miter lim="400000"/>
          </a:ln>
          <a:effectLst>
            <a:outerShdw sx="100000" sy="100000" kx="0" ky="0" algn="b" rotWithShape="0" blurRad="50800" dist="38100" dir="2700000">
              <a:srgbClr val="000000">
                <a:alpha val="40000"/>
              </a:srgbClr>
            </a:outerShdw>
          </a:effectLst>
        </p:spPr>
      </p:pic>
      <p:sp>
        <p:nvSpPr>
          <p:cNvPr id="3319" name="Day 2"/>
          <p:cNvSpPr txBox="1"/>
          <p:nvPr/>
        </p:nvSpPr>
        <p:spPr>
          <a:xfrm>
            <a:off x="6933105" y="8901545"/>
            <a:ext cx="2281451" cy="10599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914400" rtl="1">
              <a:defRPr spc="-355" sz="6400">
                <a:solidFill>
                  <a:srgbClr val="FFFFFF"/>
                </a:solidFill>
                <a:effectLst>
                  <a:outerShdw sx="100000" sy="100000" kx="0" ky="0" algn="b" rotWithShape="0" blurRad="38100" dist="38100" dir="2700000">
                    <a:srgbClr val="000000">
                      <a:alpha val="43137"/>
                    </a:srgbClr>
                  </a:outerShdw>
                </a:effectLst>
                <a:uFill>
                  <a:solidFill>
                    <a:srgbClr val="FFFFFF"/>
                  </a:solidFill>
                </a:uFill>
                <a:latin typeface="+mj-lt"/>
                <a:ea typeface="+mj-ea"/>
                <a:cs typeface="+mj-cs"/>
                <a:sym typeface="Helvetica"/>
              </a:defRPr>
            </a:lvl1pPr>
          </a:lstStyle>
          <a:p>
            <a:pPr/>
            <a:r>
              <a:t>اليوم 2</a:t>
            </a:r>
          </a:p>
        </p:txBody>
      </p:sp>
      <p:pic>
        <p:nvPicPr>
          <p:cNvPr id="3320" name="image51.png" descr="image51.png"/>
          <p:cNvPicPr>
            <a:picLocks noChangeAspect="1"/>
          </p:cNvPicPr>
          <p:nvPr/>
        </p:nvPicPr>
        <p:blipFill>
          <a:blip r:embed="rId5">
            <a:extLst/>
          </a:blip>
          <a:stretch>
            <a:fillRect/>
          </a:stretch>
        </p:blipFill>
        <p:spPr>
          <a:xfrm>
            <a:off x="9784914" y="9918700"/>
            <a:ext cx="3263902" cy="3263900"/>
          </a:xfrm>
          <a:prstGeom prst="rect">
            <a:avLst/>
          </a:prstGeom>
          <a:ln w="12700">
            <a:miter lim="400000"/>
          </a:ln>
          <a:effectLst>
            <a:outerShdw sx="100000" sy="100000" kx="0" ky="0" algn="b" rotWithShape="0" blurRad="50800" dist="38100" dir="2700000">
              <a:srgbClr val="000000">
                <a:alpha val="40000"/>
              </a:srgbClr>
            </a:outerShdw>
          </a:effectLst>
        </p:spPr>
      </p:pic>
      <p:pic>
        <p:nvPicPr>
          <p:cNvPr id="3321" name="image52.png" descr="image52.png"/>
          <p:cNvPicPr>
            <a:picLocks noChangeAspect="1"/>
          </p:cNvPicPr>
          <p:nvPr/>
        </p:nvPicPr>
        <p:blipFill>
          <a:blip r:embed="rId6">
            <a:extLst/>
          </a:blip>
          <a:stretch>
            <a:fillRect/>
          </a:stretch>
        </p:blipFill>
        <p:spPr>
          <a:xfrm>
            <a:off x="13064170" y="9918700"/>
            <a:ext cx="3263902" cy="3263900"/>
          </a:xfrm>
          <a:prstGeom prst="rect">
            <a:avLst/>
          </a:prstGeom>
          <a:ln w="12700">
            <a:miter lim="400000"/>
          </a:ln>
          <a:effectLst>
            <a:outerShdw sx="100000" sy="100000" kx="0" ky="0" algn="b" rotWithShape="0" blurRad="50800" dist="38100" dir="2700000">
              <a:srgbClr val="000000">
                <a:alpha val="40000"/>
              </a:srgbClr>
            </a:outerShdw>
          </a:effectLst>
        </p:spPr>
      </p:pic>
      <p:sp>
        <p:nvSpPr>
          <p:cNvPr id="3322" name="Day 3"/>
          <p:cNvSpPr txBox="1"/>
          <p:nvPr/>
        </p:nvSpPr>
        <p:spPr>
          <a:xfrm>
            <a:off x="10114930" y="8901545"/>
            <a:ext cx="2473745" cy="10599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914400" rtl="1">
              <a:defRPr spc="-355" sz="6400">
                <a:solidFill>
                  <a:srgbClr val="FFFFFF"/>
                </a:solidFill>
                <a:effectLst>
                  <a:outerShdw sx="100000" sy="100000" kx="0" ky="0" algn="b" rotWithShape="0" blurRad="38100" dist="38100" dir="2700000">
                    <a:srgbClr val="000000">
                      <a:alpha val="43137"/>
                    </a:srgbClr>
                  </a:outerShdw>
                </a:effectLst>
                <a:uFill>
                  <a:solidFill>
                    <a:srgbClr val="FFFFFF"/>
                  </a:solidFill>
                </a:uFill>
                <a:latin typeface="+mj-lt"/>
                <a:ea typeface="+mj-ea"/>
                <a:cs typeface="+mj-cs"/>
                <a:sym typeface="Helvetica"/>
              </a:defRPr>
            </a:lvl1pPr>
          </a:lstStyle>
          <a:p>
            <a:pPr/>
            <a:r>
              <a:t>اليوم 3</a:t>
            </a:r>
          </a:p>
        </p:txBody>
      </p:sp>
      <p:sp>
        <p:nvSpPr>
          <p:cNvPr id="3323" name="Day 4"/>
          <p:cNvSpPr txBox="1"/>
          <p:nvPr/>
        </p:nvSpPr>
        <p:spPr>
          <a:xfrm>
            <a:off x="13489049" y="8901545"/>
            <a:ext cx="2219005" cy="10599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914400" rtl="1">
              <a:defRPr spc="-265" sz="6400">
                <a:solidFill>
                  <a:srgbClr val="FFFFFF"/>
                </a:solidFill>
                <a:effectLst>
                  <a:outerShdw sx="100000" sy="100000" kx="0" ky="0" algn="b" rotWithShape="0" blurRad="38100" dist="38100" dir="2700000">
                    <a:srgbClr val="000000">
                      <a:alpha val="43137"/>
                    </a:srgbClr>
                  </a:outerShdw>
                </a:effectLst>
                <a:uFill>
                  <a:solidFill>
                    <a:srgbClr val="FFFFFF"/>
                  </a:solidFill>
                </a:uFill>
                <a:latin typeface="+mj-lt"/>
                <a:ea typeface="+mj-ea"/>
                <a:cs typeface="+mj-cs"/>
                <a:sym typeface="Helvetica"/>
              </a:defRPr>
            </a:lvl1pPr>
          </a:lstStyle>
          <a:p>
            <a:pPr/>
            <a:r>
              <a:t>اليوم 4</a:t>
            </a:r>
          </a:p>
        </p:txBody>
      </p:sp>
      <p:sp>
        <p:nvSpPr>
          <p:cNvPr id="3324" name="Day 5"/>
          <p:cNvSpPr txBox="1"/>
          <p:nvPr/>
        </p:nvSpPr>
        <p:spPr>
          <a:xfrm>
            <a:off x="16799241" y="8901545"/>
            <a:ext cx="2156574" cy="10599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defTabSz="914400" rtl="1">
              <a:defRPr spc="-355" sz="6400">
                <a:solidFill>
                  <a:srgbClr val="FFFFFF"/>
                </a:solidFill>
                <a:effectLst>
                  <a:outerShdw sx="100000" sy="100000" kx="0" ky="0" algn="b" rotWithShape="0" blurRad="38100" dist="38100" dir="2700000">
                    <a:srgbClr val="000000">
                      <a:alpha val="43137"/>
                    </a:srgbClr>
                  </a:outerShdw>
                </a:effectLst>
                <a:uFill>
                  <a:solidFill>
                    <a:srgbClr val="FFFFFF"/>
                  </a:solidFill>
                </a:uFill>
                <a:latin typeface="+mj-lt"/>
                <a:ea typeface="+mj-ea"/>
                <a:cs typeface="+mj-cs"/>
                <a:sym typeface="Helvetica"/>
              </a:defRPr>
            </a:pPr>
            <a:r>
              <a:t>اليوم  </a:t>
            </a:r>
            <a:r>
              <a:rPr spc="-265"/>
              <a:t>5</a:t>
            </a:r>
          </a:p>
        </p:txBody>
      </p:sp>
      <p:pic>
        <p:nvPicPr>
          <p:cNvPr id="3325" name="image53.png" descr="image53.png"/>
          <p:cNvPicPr>
            <a:picLocks noChangeAspect="1"/>
          </p:cNvPicPr>
          <p:nvPr/>
        </p:nvPicPr>
        <p:blipFill>
          <a:blip r:embed="rId7">
            <a:extLst/>
          </a:blip>
          <a:stretch>
            <a:fillRect/>
          </a:stretch>
        </p:blipFill>
        <p:spPr>
          <a:xfrm>
            <a:off x="19723329" y="9918700"/>
            <a:ext cx="3263902" cy="3263900"/>
          </a:xfrm>
          <a:prstGeom prst="rect">
            <a:avLst/>
          </a:prstGeom>
          <a:ln w="12700">
            <a:miter lim="400000"/>
          </a:ln>
          <a:effectLst>
            <a:outerShdw sx="100000" sy="100000" kx="0" ky="0" algn="b" rotWithShape="0" blurRad="50800" dist="38100" dir="2700000">
              <a:srgbClr val="000000">
                <a:alpha val="40000"/>
              </a:srgbClr>
            </a:outerShdw>
          </a:effectLst>
        </p:spPr>
      </p:pic>
      <p:sp>
        <p:nvSpPr>
          <p:cNvPr id="3326" name="Day 6"/>
          <p:cNvSpPr txBox="1"/>
          <p:nvPr/>
        </p:nvSpPr>
        <p:spPr>
          <a:xfrm>
            <a:off x="20237564" y="8901545"/>
            <a:ext cx="2281452" cy="10599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defTabSz="914400" rtl="1">
              <a:defRPr spc="-355" sz="6400">
                <a:solidFill>
                  <a:srgbClr val="FFFFFF"/>
                </a:solidFill>
                <a:effectLst>
                  <a:outerShdw sx="100000" sy="100000" kx="0" ky="0" algn="b" rotWithShape="0" blurRad="38100" dist="38100" dir="2700000">
                    <a:srgbClr val="000000">
                      <a:alpha val="43137"/>
                    </a:srgbClr>
                  </a:outerShdw>
                </a:effectLst>
                <a:uFill>
                  <a:solidFill>
                    <a:srgbClr val="FFFFFF"/>
                  </a:solidFill>
                </a:uFill>
                <a:latin typeface="+mj-lt"/>
                <a:ea typeface="+mj-ea"/>
                <a:cs typeface="+mj-cs"/>
                <a:sym typeface="Helvetica"/>
              </a:defRPr>
            </a:pPr>
            <a:r>
              <a:t>اليوم  </a:t>
            </a:r>
            <a:r>
              <a:rPr spc="-265"/>
              <a:t>6</a:t>
            </a:r>
          </a:p>
        </p:txBody>
      </p:sp>
      <p:sp>
        <p:nvSpPr>
          <p:cNvPr id="3327" name="Day 1"/>
          <p:cNvSpPr txBox="1"/>
          <p:nvPr/>
        </p:nvSpPr>
        <p:spPr>
          <a:xfrm>
            <a:off x="3101806" y="8901545"/>
            <a:ext cx="3263902" cy="10599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914400" rtl="1">
              <a:defRPr spc="-355" sz="6400">
                <a:solidFill>
                  <a:srgbClr val="FFFFFF"/>
                </a:solidFill>
                <a:effectLst>
                  <a:outerShdw sx="100000" sy="100000" kx="0" ky="0" algn="b" rotWithShape="0" blurRad="38100" dist="38100" dir="2700000">
                    <a:srgbClr val="000000">
                      <a:alpha val="43137"/>
                    </a:srgbClr>
                  </a:outerShdw>
                </a:effectLst>
                <a:uFill>
                  <a:solidFill>
                    <a:srgbClr val="FFFFFF"/>
                  </a:solidFill>
                </a:uFill>
                <a:latin typeface="+mj-lt"/>
                <a:ea typeface="+mj-ea"/>
                <a:cs typeface="+mj-cs"/>
                <a:sym typeface="Helvetica"/>
              </a:defRPr>
            </a:lvl1pPr>
          </a:lstStyle>
          <a:p>
            <a:pPr/>
            <a:r>
              <a:t>اليوم 1</a:t>
            </a:r>
          </a:p>
        </p:txBody>
      </p:sp>
      <p:grpSp>
        <p:nvGrpSpPr>
          <p:cNvPr id="3331" name="Group"/>
          <p:cNvGrpSpPr/>
          <p:nvPr/>
        </p:nvGrpSpPr>
        <p:grpSpPr>
          <a:xfrm>
            <a:off x="4083992" y="2949044"/>
            <a:ext cx="16274352" cy="6036231"/>
            <a:chOff x="0" y="0"/>
            <a:chExt cx="16274351" cy="6036230"/>
          </a:xfrm>
        </p:grpSpPr>
        <p:sp>
          <p:nvSpPr>
            <p:cNvPr id="3328" name="Line"/>
            <p:cNvSpPr/>
            <p:nvPr/>
          </p:nvSpPr>
          <p:spPr>
            <a:xfrm flipH="1">
              <a:off x="0" y="1767686"/>
              <a:ext cx="4722291" cy="4268545"/>
            </a:xfrm>
            <a:prstGeom prst="line">
              <a:avLst/>
            </a:prstGeom>
            <a:noFill/>
            <a:ln w="101600" cap="flat">
              <a:solidFill>
                <a:srgbClr val="00FDFF"/>
              </a:solidFill>
              <a:prstDash val="solid"/>
              <a:round/>
              <a:tailEnd type="triangle" w="med" len="med"/>
            </a:ln>
            <a:effectLst/>
          </p:spPr>
          <p:txBody>
            <a:bodyPr wrap="square" lIns="45718" tIns="45718" rIns="45718" bIns="45718" numCol="1" anchor="t">
              <a:noAutofit/>
            </a:bodyPr>
            <a:lstStyle/>
            <a:p>
              <a:pPr/>
            </a:p>
          </p:txBody>
        </p:sp>
        <p:sp>
          <p:nvSpPr>
            <p:cNvPr id="3329" name="Rectangle"/>
            <p:cNvSpPr/>
            <p:nvPr/>
          </p:nvSpPr>
          <p:spPr>
            <a:xfrm>
              <a:off x="4592247" y="0"/>
              <a:ext cx="11682105" cy="1928028"/>
            </a:xfrm>
            <a:prstGeom prst="rect">
              <a:avLst/>
            </a:prstGeom>
            <a:blipFill rotWithShape="1">
              <a:blip r:embed="rId8"/>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330" name="gap theory?"/>
            <p:cNvSpPr txBox="1"/>
            <p:nvPr/>
          </p:nvSpPr>
          <p:spPr>
            <a:xfrm>
              <a:off x="4819881" y="390976"/>
              <a:ext cx="11226838" cy="9578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defTabSz="914400" rtl="1">
                <a:lnSpc>
                  <a:spcPct val="80000"/>
                </a:lnSpc>
                <a:defRPr sz="6400">
                  <a:effectLst>
                    <a:outerShdw sx="100000" sy="100000" kx="0" ky="0" algn="b" rotWithShape="0" blurRad="38100" dist="38100" dir="2700000">
                      <a:srgbClr val="000000">
                        <a:alpha val="43137"/>
                      </a:srgbClr>
                    </a:outerShdw>
                  </a:effectLst>
                  <a:uFill>
                    <a:solidFill>
                      <a:srgbClr val="FFFFFF"/>
                    </a:solidFill>
                  </a:uFill>
                  <a:latin typeface="Calibri"/>
                  <a:ea typeface="Calibri"/>
                  <a:cs typeface="Calibri"/>
                  <a:sym typeface="Calibri"/>
                </a:defRPr>
              </a:lvl1pPr>
            </a:lstStyle>
            <a:p>
              <a:pPr/>
              <a:r>
                <a:t>نظريَّة الفجوة؟</a:t>
              </a:r>
            </a:p>
          </p:txBody>
        </p:sp>
      </p:grpSp>
      <p:grpSp>
        <p:nvGrpSpPr>
          <p:cNvPr id="3340" name="Group"/>
          <p:cNvGrpSpPr/>
          <p:nvPr/>
        </p:nvGrpSpPr>
        <p:grpSpPr>
          <a:xfrm>
            <a:off x="5746640" y="5013323"/>
            <a:ext cx="17145043" cy="4003036"/>
            <a:chOff x="1" y="0"/>
            <a:chExt cx="17145041" cy="4003034"/>
          </a:xfrm>
        </p:grpSpPr>
        <p:sp>
          <p:nvSpPr>
            <p:cNvPr id="3332" name="Line"/>
            <p:cNvSpPr/>
            <p:nvPr/>
          </p:nvSpPr>
          <p:spPr>
            <a:xfrm flipH="1">
              <a:off x="1" y="2679072"/>
              <a:ext cx="3218809" cy="1323963"/>
            </a:xfrm>
            <a:prstGeom prst="line">
              <a:avLst/>
            </a:prstGeom>
            <a:noFill/>
            <a:ln w="101600" cap="flat">
              <a:solidFill>
                <a:srgbClr val="EC9E41"/>
              </a:solidFill>
              <a:prstDash val="solid"/>
              <a:round/>
              <a:tailEnd type="triangle" w="med" len="med"/>
            </a:ln>
            <a:effectLst/>
          </p:spPr>
          <p:txBody>
            <a:bodyPr wrap="square" lIns="45718" tIns="45718" rIns="45718" bIns="45718" numCol="1" anchor="t">
              <a:noAutofit/>
            </a:bodyPr>
            <a:lstStyle/>
            <a:p>
              <a:pPr/>
            </a:p>
          </p:txBody>
        </p:sp>
        <p:sp>
          <p:nvSpPr>
            <p:cNvPr id="3333" name="Line"/>
            <p:cNvSpPr/>
            <p:nvPr/>
          </p:nvSpPr>
          <p:spPr>
            <a:xfrm flipH="1">
              <a:off x="2440704" y="2787626"/>
              <a:ext cx="1569515" cy="1123648"/>
            </a:xfrm>
            <a:prstGeom prst="line">
              <a:avLst/>
            </a:prstGeom>
            <a:noFill/>
            <a:ln w="101600" cap="flat">
              <a:solidFill>
                <a:srgbClr val="EC9E41"/>
              </a:solidFill>
              <a:prstDash val="solid"/>
              <a:round/>
              <a:tailEnd type="triangle" w="med" len="med"/>
            </a:ln>
            <a:effectLst/>
          </p:spPr>
          <p:txBody>
            <a:bodyPr wrap="square" lIns="45718" tIns="45718" rIns="45718" bIns="45718" numCol="1" anchor="t">
              <a:noAutofit/>
            </a:bodyPr>
            <a:lstStyle/>
            <a:p>
              <a:pPr/>
            </a:p>
          </p:txBody>
        </p:sp>
        <p:sp>
          <p:nvSpPr>
            <p:cNvPr id="3334" name="Line"/>
            <p:cNvSpPr/>
            <p:nvPr/>
          </p:nvSpPr>
          <p:spPr>
            <a:xfrm>
              <a:off x="5784722" y="2718238"/>
              <a:ext cx="1" cy="1221939"/>
            </a:xfrm>
            <a:prstGeom prst="line">
              <a:avLst/>
            </a:prstGeom>
            <a:noFill/>
            <a:ln w="101600" cap="flat">
              <a:solidFill>
                <a:srgbClr val="EC9E41"/>
              </a:solidFill>
              <a:prstDash val="solid"/>
              <a:round/>
              <a:tailEnd type="triangle" w="med" len="med"/>
            </a:ln>
            <a:effectLst/>
          </p:spPr>
          <p:txBody>
            <a:bodyPr wrap="square" lIns="45718" tIns="45718" rIns="45718" bIns="45718" numCol="1" anchor="t">
              <a:noAutofit/>
            </a:bodyPr>
            <a:lstStyle/>
            <a:p>
              <a:pPr/>
            </a:p>
          </p:txBody>
        </p:sp>
        <p:sp>
          <p:nvSpPr>
            <p:cNvPr id="3335" name="Line"/>
            <p:cNvSpPr/>
            <p:nvPr/>
          </p:nvSpPr>
          <p:spPr>
            <a:xfrm>
              <a:off x="9069222" y="2709042"/>
              <a:ext cx="1" cy="1240331"/>
            </a:xfrm>
            <a:prstGeom prst="line">
              <a:avLst/>
            </a:prstGeom>
            <a:noFill/>
            <a:ln w="101600" cap="flat">
              <a:solidFill>
                <a:srgbClr val="EC9E41"/>
              </a:solidFill>
              <a:prstDash val="solid"/>
              <a:round/>
              <a:tailEnd type="triangle" w="med" len="med"/>
            </a:ln>
            <a:effectLst/>
          </p:spPr>
          <p:txBody>
            <a:bodyPr wrap="square" lIns="45718" tIns="45718" rIns="45718" bIns="45718" numCol="1" anchor="t">
              <a:noAutofit/>
            </a:bodyPr>
            <a:lstStyle/>
            <a:p>
              <a:pPr/>
            </a:p>
          </p:txBody>
        </p:sp>
        <p:sp>
          <p:nvSpPr>
            <p:cNvPr id="3336" name="Line"/>
            <p:cNvSpPr/>
            <p:nvPr/>
          </p:nvSpPr>
          <p:spPr>
            <a:xfrm>
              <a:off x="12413238" y="2756339"/>
              <a:ext cx="1" cy="1145738"/>
            </a:xfrm>
            <a:prstGeom prst="line">
              <a:avLst/>
            </a:prstGeom>
            <a:noFill/>
            <a:ln w="101600" cap="flat">
              <a:solidFill>
                <a:srgbClr val="EC9E41"/>
              </a:solidFill>
              <a:prstDash val="solid"/>
              <a:round/>
              <a:tailEnd type="triangle" w="med" len="med"/>
            </a:ln>
            <a:effectLst/>
          </p:spPr>
          <p:txBody>
            <a:bodyPr wrap="square" lIns="45718" tIns="45718" rIns="45718" bIns="45718" numCol="1" anchor="t">
              <a:noAutofit/>
            </a:bodyPr>
            <a:lstStyle/>
            <a:p>
              <a:pPr/>
            </a:p>
          </p:txBody>
        </p:sp>
        <p:sp>
          <p:nvSpPr>
            <p:cNvPr id="3337" name="Line"/>
            <p:cNvSpPr/>
            <p:nvPr/>
          </p:nvSpPr>
          <p:spPr>
            <a:xfrm>
              <a:off x="15797880" y="2810206"/>
              <a:ext cx="1" cy="1145738"/>
            </a:xfrm>
            <a:prstGeom prst="line">
              <a:avLst/>
            </a:prstGeom>
            <a:noFill/>
            <a:ln w="101600" cap="flat">
              <a:solidFill>
                <a:srgbClr val="EC9E41"/>
              </a:solidFill>
              <a:prstDash val="solid"/>
              <a:round/>
              <a:tailEnd type="triangle" w="med" len="med"/>
            </a:ln>
            <a:effectLst/>
          </p:spPr>
          <p:txBody>
            <a:bodyPr wrap="square" lIns="45718" tIns="45718" rIns="45718" bIns="45718" numCol="1" anchor="t">
              <a:noAutofit/>
            </a:bodyPr>
            <a:lstStyle/>
            <a:p>
              <a:pPr/>
            </a:p>
          </p:txBody>
        </p:sp>
        <p:sp>
          <p:nvSpPr>
            <p:cNvPr id="3338" name="Rectangle"/>
            <p:cNvSpPr/>
            <p:nvPr/>
          </p:nvSpPr>
          <p:spPr>
            <a:xfrm>
              <a:off x="2896117" y="-1"/>
              <a:ext cx="14248926" cy="2952754"/>
            </a:xfrm>
            <a:prstGeom prst="rect">
              <a:avLst/>
            </a:prstGeom>
            <a:blipFill rotWithShape="1">
              <a:blip r:embed="rId9"/>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339" name="day-age view?"/>
            <p:cNvSpPr txBox="1"/>
            <p:nvPr/>
          </p:nvSpPr>
          <p:spPr>
            <a:xfrm>
              <a:off x="3171950" y="257175"/>
              <a:ext cx="13695715" cy="912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914400" rtl="1">
                <a:lnSpc>
                  <a:spcPct val="90000"/>
                </a:lnSpc>
                <a:defRPr sz="6400">
                  <a:effectLst>
                    <a:outerShdw sx="100000" sy="100000" kx="0" ky="0" algn="b" rotWithShape="0" blurRad="38100" dist="38100" dir="2700000">
                      <a:srgbClr val="000000">
                        <a:alpha val="43137"/>
                      </a:srgbClr>
                    </a:outerShdw>
                  </a:effectLst>
                  <a:uFill>
                    <a:solidFill>
                      <a:srgbClr val="FFFFFF"/>
                    </a:solidFill>
                  </a:uFill>
                  <a:latin typeface="Calibri"/>
                  <a:ea typeface="Calibri"/>
                  <a:cs typeface="Calibri"/>
                  <a:sym typeface="Calibri"/>
                </a:defRPr>
              </a:lvl1pPr>
            </a:lstStyle>
            <a:p>
              <a:pPr/>
              <a:r>
                <a:t>نظريَّة اليوم الحقبيّ؟</a:t>
              </a:r>
            </a:p>
          </p:txBody>
        </p:sp>
      </p:grpSp>
      <p:grpSp>
        <p:nvGrpSpPr>
          <p:cNvPr id="3349" name="Group"/>
          <p:cNvGrpSpPr/>
          <p:nvPr/>
        </p:nvGrpSpPr>
        <p:grpSpPr>
          <a:xfrm>
            <a:off x="6237368" y="6523355"/>
            <a:ext cx="16658342" cy="3482382"/>
            <a:chOff x="0" y="0"/>
            <a:chExt cx="16658341" cy="3482380"/>
          </a:xfrm>
        </p:grpSpPr>
        <p:sp>
          <p:nvSpPr>
            <p:cNvPr id="3341" name="Line"/>
            <p:cNvSpPr/>
            <p:nvPr/>
          </p:nvSpPr>
          <p:spPr>
            <a:xfrm>
              <a:off x="22766" y="2834224"/>
              <a:ext cx="2" cy="644477"/>
            </a:xfrm>
            <a:prstGeom prst="line">
              <a:avLst/>
            </a:prstGeom>
            <a:noFill/>
            <a:ln w="101600" cap="flat">
              <a:solidFill>
                <a:srgbClr val="FFFB01"/>
              </a:solidFill>
              <a:prstDash val="solid"/>
              <a:round/>
              <a:tailEnd type="triangle" w="med" len="med"/>
            </a:ln>
            <a:effectLst/>
          </p:spPr>
          <p:txBody>
            <a:bodyPr wrap="square" lIns="45718" tIns="45718" rIns="45718" bIns="45718" numCol="1" anchor="t">
              <a:noAutofit/>
            </a:bodyPr>
            <a:lstStyle/>
            <a:p>
              <a:pPr/>
            </a:p>
          </p:txBody>
        </p:sp>
        <p:sp>
          <p:nvSpPr>
            <p:cNvPr id="3342" name="Line"/>
            <p:cNvSpPr/>
            <p:nvPr/>
          </p:nvSpPr>
          <p:spPr>
            <a:xfrm flipH="1">
              <a:off x="3447313" y="1272354"/>
              <a:ext cx="2" cy="2210027"/>
            </a:xfrm>
            <a:prstGeom prst="line">
              <a:avLst/>
            </a:prstGeom>
            <a:noFill/>
            <a:ln w="101600" cap="flat">
              <a:solidFill>
                <a:srgbClr val="FFFB01"/>
              </a:solidFill>
              <a:prstDash val="solid"/>
              <a:round/>
              <a:tailEnd type="triangle" w="med" len="med"/>
            </a:ln>
            <a:effectLst/>
          </p:spPr>
          <p:txBody>
            <a:bodyPr wrap="square" lIns="45718" tIns="45718" rIns="45718" bIns="45718" numCol="1" anchor="t">
              <a:noAutofit/>
            </a:bodyPr>
            <a:lstStyle/>
            <a:p>
              <a:pPr/>
            </a:p>
          </p:txBody>
        </p:sp>
        <p:sp>
          <p:nvSpPr>
            <p:cNvPr id="3343" name="Line"/>
            <p:cNvSpPr/>
            <p:nvPr/>
          </p:nvSpPr>
          <p:spPr>
            <a:xfrm>
              <a:off x="6738083" y="1269750"/>
              <a:ext cx="2" cy="2208952"/>
            </a:xfrm>
            <a:prstGeom prst="line">
              <a:avLst/>
            </a:prstGeom>
            <a:noFill/>
            <a:ln w="101600" cap="flat">
              <a:solidFill>
                <a:srgbClr val="FFFB01"/>
              </a:solidFill>
              <a:prstDash val="solid"/>
              <a:round/>
              <a:tailEnd type="triangle" w="med" len="med"/>
            </a:ln>
            <a:effectLst/>
          </p:spPr>
          <p:txBody>
            <a:bodyPr wrap="square" lIns="45718" tIns="45718" rIns="45718" bIns="45718" numCol="1" anchor="t">
              <a:noAutofit/>
            </a:bodyPr>
            <a:lstStyle/>
            <a:p>
              <a:pPr/>
            </a:p>
          </p:txBody>
        </p:sp>
        <p:sp>
          <p:nvSpPr>
            <p:cNvPr id="3344" name="Line"/>
            <p:cNvSpPr/>
            <p:nvPr/>
          </p:nvSpPr>
          <p:spPr>
            <a:xfrm>
              <a:off x="10028853" y="1273255"/>
              <a:ext cx="2" cy="2205447"/>
            </a:xfrm>
            <a:prstGeom prst="line">
              <a:avLst/>
            </a:prstGeom>
            <a:noFill/>
            <a:ln w="101600" cap="flat">
              <a:solidFill>
                <a:srgbClr val="FFFB01"/>
              </a:solidFill>
              <a:prstDash val="solid"/>
              <a:round/>
              <a:tailEnd type="triangle" w="med" len="med"/>
            </a:ln>
            <a:effectLst/>
          </p:spPr>
          <p:txBody>
            <a:bodyPr wrap="square" lIns="45718" tIns="45718" rIns="45718" bIns="45718" numCol="1" anchor="t">
              <a:noAutofit/>
            </a:bodyPr>
            <a:lstStyle/>
            <a:p>
              <a:pPr/>
            </a:p>
          </p:txBody>
        </p:sp>
        <p:sp>
          <p:nvSpPr>
            <p:cNvPr id="3345" name="Line"/>
            <p:cNvSpPr/>
            <p:nvPr/>
          </p:nvSpPr>
          <p:spPr>
            <a:xfrm>
              <a:off x="13319623" y="1269751"/>
              <a:ext cx="2" cy="2208950"/>
            </a:xfrm>
            <a:prstGeom prst="line">
              <a:avLst/>
            </a:prstGeom>
            <a:noFill/>
            <a:ln w="101600" cap="flat">
              <a:solidFill>
                <a:srgbClr val="FFFB01"/>
              </a:solidFill>
              <a:prstDash val="solid"/>
              <a:round/>
              <a:tailEnd type="triangle" w="med" len="med"/>
            </a:ln>
            <a:effectLst/>
          </p:spPr>
          <p:txBody>
            <a:bodyPr wrap="square" lIns="45718" tIns="45718" rIns="45718" bIns="45718" numCol="1" anchor="t">
              <a:noAutofit/>
            </a:bodyPr>
            <a:lstStyle/>
            <a:p>
              <a:pPr/>
            </a:p>
          </p:txBody>
        </p:sp>
        <p:sp>
          <p:nvSpPr>
            <p:cNvPr id="3346" name="Rectangle"/>
            <p:cNvSpPr/>
            <p:nvPr/>
          </p:nvSpPr>
          <p:spPr>
            <a:xfrm>
              <a:off x="2396712" y="-1"/>
              <a:ext cx="14261630" cy="1437697"/>
            </a:xfrm>
            <a:prstGeom prst="rect">
              <a:avLst/>
            </a:prstGeom>
            <a:blipFill rotWithShape="1">
              <a:blip r:embed="rId10"/>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347" name="day-gap-day view?"/>
            <p:cNvSpPr txBox="1"/>
            <p:nvPr/>
          </p:nvSpPr>
          <p:spPr>
            <a:xfrm>
              <a:off x="2660618" y="223546"/>
              <a:ext cx="13695717" cy="9128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914400" rtl="1">
                <a:lnSpc>
                  <a:spcPct val="90000"/>
                </a:lnSpc>
                <a:defRPr sz="6400">
                  <a:effectLst>
                    <a:outerShdw sx="100000" sy="100000" kx="0" ky="0" algn="b" rotWithShape="0" blurRad="38100" dist="38100" dir="2700000">
                      <a:srgbClr val="000000">
                        <a:alpha val="43137"/>
                      </a:srgbClr>
                    </a:outerShdw>
                  </a:effectLst>
                  <a:uFill>
                    <a:solidFill>
                      <a:srgbClr val="FFFFFF"/>
                    </a:solidFill>
                  </a:uFill>
                  <a:latin typeface="Calibri"/>
                  <a:ea typeface="Calibri"/>
                  <a:cs typeface="Calibri"/>
                  <a:sym typeface="Calibri"/>
                </a:defRPr>
              </a:lvl1pPr>
            </a:lstStyle>
            <a:p>
              <a:pPr/>
              <a:r>
                <a:t>نظريَّة يوم-فجوة-يوم؟</a:t>
              </a:r>
            </a:p>
          </p:txBody>
        </p:sp>
        <p:sp>
          <p:nvSpPr>
            <p:cNvPr id="3348" name="Line"/>
            <p:cNvSpPr/>
            <p:nvPr/>
          </p:nvSpPr>
          <p:spPr>
            <a:xfrm flipV="1">
              <a:off x="0" y="1277497"/>
              <a:ext cx="3005776" cy="1588510"/>
            </a:xfrm>
            <a:prstGeom prst="line">
              <a:avLst/>
            </a:prstGeom>
            <a:noFill/>
            <a:ln w="101600" cap="flat">
              <a:solidFill>
                <a:srgbClr val="FFFB01"/>
              </a:solidFill>
              <a:prstDash val="solid"/>
              <a:miter lim="400000"/>
            </a:ln>
            <a:effectLst/>
          </p:spPr>
          <p:txBody>
            <a:bodyPr wrap="square" lIns="45718" tIns="45718" rIns="45718" bIns="45718" numCol="1" anchor="t">
              <a:noAutofit/>
            </a:bodyPr>
            <a:lstStyle/>
            <a:p>
              <a:pPr/>
            </a:p>
          </p:txBody>
        </p:sp>
      </p:grpSp>
      <p:sp>
        <p:nvSpPr>
          <p:cNvPr id="3350" name="Where do you fit millions of years?"/>
          <p:cNvSpPr txBox="1"/>
          <p:nvPr>
            <p:ph type="title" idx="4294967295"/>
          </p:nvPr>
        </p:nvSpPr>
        <p:spPr>
          <a:xfrm>
            <a:off x="1501444" y="803315"/>
            <a:ext cx="21381112" cy="1391603"/>
          </a:xfrm>
          <a:prstGeom prst="rect">
            <a:avLst/>
          </a:prstGeom>
        </p:spPr>
        <p:txBody>
          <a:bodyPr lIns="0" tIns="0" rIns="0" bIns="0">
            <a:noAutofit/>
          </a:bodyPr>
          <a:lstStyle>
            <a:lvl1pPr rtl="1">
              <a:defRPr sz="9600">
                <a:solidFill>
                  <a:srgbClr val="FFCD8A"/>
                </a:solidFill>
                <a:latin typeface="+mj-lt"/>
                <a:ea typeface="+mj-ea"/>
                <a:cs typeface="+mj-cs"/>
                <a:sym typeface="Helvetica"/>
              </a:defRPr>
            </a:lvl1pPr>
          </a:lstStyle>
          <a:p>
            <a:pPr/>
            <a:r>
              <a:t>أين توافِق ملايين السنين؟</a:t>
            </a:r>
          </a:p>
        </p:txBody>
      </p:sp>
      <p:grpSp>
        <p:nvGrpSpPr>
          <p:cNvPr id="3356" name="Group"/>
          <p:cNvGrpSpPr/>
          <p:nvPr/>
        </p:nvGrpSpPr>
        <p:grpSpPr>
          <a:xfrm>
            <a:off x="2097388" y="2953347"/>
            <a:ext cx="6452563" cy="9533177"/>
            <a:chOff x="0" y="0"/>
            <a:chExt cx="6452561" cy="9533176"/>
          </a:xfrm>
        </p:grpSpPr>
        <p:grpSp>
          <p:nvGrpSpPr>
            <p:cNvPr id="3354" name="Group"/>
            <p:cNvGrpSpPr/>
            <p:nvPr/>
          </p:nvGrpSpPr>
          <p:grpSpPr>
            <a:xfrm>
              <a:off x="0" y="-1"/>
              <a:ext cx="6452562" cy="9533178"/>
              <a:chOff x="0" y="0"/>
              <a:chExt cx="6452561" cy="9533176"/>
            </a:xfrm>
          </p:grpSpPr>
          <p:sp>
            <p:nvSpPr>
              <p:cNvPr id="3351" name="Rectangle"/>
              <p:cNvSpPr/>
              <p:nvPr/>
            </p:nvSpPr>
            <p:spPr>
              <a:xfrm>
                <a:off x="0" y="0"/>
                <a:ext cx="6452563" cy="1589124"/>
              </a:xfrm>
              <a:prstGeom prst="rect">
                <a:avLst/>
              </a:prstGeom>
              <a:blipFill rotWithShape="1">
                <a:blip r:embed="rId11"/>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352" name="Line"/>
              <p:cNvSpPr/>
              <p:nvPr/>
            </p:nvSpPr>
            <p:spPr>
              <a:xfrm flipH="1">
                <a:off x="334233" y="1204600"/>
                <a:ext cx="947620" cy="8328577"/>
              </a:xfrm>
              <a:prstGeom prst="line">
                <a:avLst/>
              </a:prstGeom>
              <a:noFill/>
              <a:ln w="101600" cap="flat">
                <a:solidFill>
                  <a:srgbClr val="00F900"/>
                </a:solidFill>
                <a:prstDash val="solid"/>
                <a:round/>
                <a:tailEnd type="triangle" w="med" len="med"/>
              </a:ln>
              <a:effectLst/>
            </p:spPr>
            <p:txBody>
              <a:bodyPr wrap="square" lIns="45718" tIns="45718" rIns="45718" bIns="45718" numCol="1" anchor="t">
                <a:noAutofit/>
              </a:bodyPr>
              <a:lstStyle/>
              <a:p>
                <a:pPr/>
              </a:p>
            </p:txBody>
          </p:sp>
          <p:sp>
            <p:nvSpPr>
              <p:cNvPr id="3353" name="Before Gen. 1:1?"/>
              <p:cNvSpPr txBox="1"/>
              <p:nvPr/>
            </p:nvSpPr>
            <p:spPr>
              <a:xfrm>
                <a:off x="145694" y="286561"/>
                <a:ext cx="6160736" cy="912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914400" rtl="1">
                  <a:defRPr sz="6400">
                    <a:effectLst>
                      <a:outerShdw sx="100000" sy="100000" kx="0" ky="0" algn="b" rotWithShape="0" blurRad="38100" dist="38100" dir="2700000">
                        <a:srgbClr val="000000">
                          <a:alpha val="43137"/>
                        </a:srgbClr>
                      </a:outerShdw>
                    </a:effectLst>
                    <a:uFill>
                      <a:solidFill>
                        <a:srgbClr val="FFFFFF"/>
                      </a:solidFill>
                    </a:uFill>
                    <a:latin typeface="Calibri"/>
                    <a:ea typeface="Calibri"/>
                    <a:cs typeface="Calibri"/>
                    <a:sym typeface="Calibri"/>
                  </a:defRPr>
                </a:lvl1pPr>
              </a:lstStyle>
              <a:p>
                <a:pPr/>
                <a:r>
                  <a:t>قبل تك 1: 1</a:t>
                </a:r>
              </a:p>
            </p:txBody>
          </p:sp>
        </p:grpSp>
        <p:sp>
          <p:nvSpPr>
            <p:cNvPr id="3355" name="؟"/>
            <p:cNvSpPr txBox="1"/>
            <p:nvPr/>
          </p:nvSpPr>
          <p:spPr>
            <a:xfrm>
              <a:off x="1087206" y="337941"/>
              <a:ext cx="499270" cy="912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t">
              <a:spAutoFit/>
            </a:bodyPr>
            <a:lstStyle>
              <a:lvl1pPr algn="ctr" defTabSz="914400" rtl="1">
                <a:lnSpc>
                  <a:spcPct val="80000"/>
                </a:lnSpc>
                <a:defRPr sz="6400">
                  <a:effectLst>
                    <a:outerShdw sx="100000" sy="100000" kx="0" ky="0" algn="b" rotWithShape="0" blurRad="38100" dist="38100" dir="2700000">
                      <a:srgbClr val="000000">
                        <a:alpha val="43137"/>
                      </a:srgbClr>
                    </a:outerShdw>
                  </a:effectLst>
                  <a:uFill>
                    <a:solidFill>
                      <a:srgbClr val="FFFFFF"/>
                    </a:solidFill>
                  </a:uFill>
                  <a:latin typeface="Calibri"/>
                  <a:ea typeface="Calibri"/>
                  <a:cs typeface="Calibri"/>
                  <a:sym typeface="Calibri"/>
                </a:defRPr>
              </a:lvl1pPr>
            </a:lstStyle>
            <a:p>
              <a:pPr/>
              <a:r>
                <a:t>؟</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3340"/>
                                        </p:tgtEl>
                                        <p:attrNameLst>
                                          <p:attrName>style.visibility</p:attrName>
                                        </p:attrNameLst>
                                      </p:cBhvr>
                                      <p:to>
                                        <p:strVal val="visible"/>
                                      </p:to>
                                    </p:set>
                                    <p:animEffect filter="wipe(up)" transition="in">
                                      <p:cBhvr>
                                        <p:cTn id="7" dur="500"/>
                                        <p:tgtEl>
                                          <p:spTgt spid="3340"/>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 presetID="22" grpId="2" fill="hold">
                                  <p:stCondLst>
                                    <p:cond delay="0"/>
                                  </p:stCondLst>
                                  <p:iterate type="el" backwards="0">
                                    <p:tmAbs val="0"/>
                                  </p:iterate>
                                  <p:childTnLst>
                                    <p:set>
                                      <p:cBhvr>
                                        <p:cTn id="11" fill="hold"/>
                                        <p:tgtEl>
                                          <p:spTgt spid="3349"/>
                                        </p:tgtEl>
                                        <p:attrNameLst>
                                          <p:attrName>style.visibility</p:attrName>
                                        </p:attrNameLst>
                                      </p:cBhvr>
                                      <p:to>
                                        <p:strVal val="visible"/>
                                      </p:to>
                                    </p:set>
                                    <p:animEffect filter="wipe(up)" transition="in">
                                      <p:cBhvr>
                                        <p:cTn id="12" dur="499"/>
                                        <p:tgtEl>
                                          <p:spTgt spid="3349"/>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1" presetID="22" grpId="3" fill="hold">
                                  <p:stCondLst>
                                    <p:cond delay="0"/>
                                  </p:stCondLst>
                                  <p:iterate type="el" backwards="0">
                                    <p:tmAbs val="0"/>
                                  </p:iterate>
                                  <p:childTnLst>
                                    <p:set>
                                      <p:cBhvr>
                                        <p:cTn id="16" fill="hold"/>
                                        <p:tgtEl>
                                          <p:spTgt spid="3331"/>
                                        </p:tgtEl>
                                        <p:attrNameLst>
                                          <p:attrName>style.visibility</p:attrName>
                                        </p:attrNameLst>
                                      </p:cBhvr>
                                      <p:to>
                                        <p:strVal val="visible"/>
                                      </p:to>
                                    </p:set>
                                    <p:animEffect filter="wipe(up)" transition="in">
                                      <p:cBhvr>
                                        <p:cTn id="17" dur="499"/>
                                        <p:tgtEl>
                                          <p:spTgt spid="3331"/>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1" presetID="22" grpId="4" fill="hold">
                                  <p:stCondLst>
                                    <p:cond delay="0"/>
                                  </p:stCondLst>
                                  <p:iterate type="el" backwards="0">
                                    <p:tmAbs val="0"/>
                                  </p:iterate>
                                  <p:childTnLst>
                                    <p:set>
                                      <p:cBhvr>
                                        <p:cTn id="21" fill="hold"/>
                                        <p:tgtEl>
                                          <p:spTgt spid="3356"/>
                                        </p:tgtEl>
                                        <p:attrNameLst>
                                          <p:attrName>style.visibility</p:attrName>
                                        </p:attrNameLst>
                                      </p:cBhvr>
                                      <p:to>
                                        <p:strVal val="visible"/>
                                      </p:to>
                                    </p:set>
                                    <p:animEffect filter="wipe(up)" transition="in">
                                      <p:cBhvr>
                                        <p:cTn id="22" dur="500"/>
                                        <p:tgtEl>
                                          <p:spTgt spid="33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49" grpId="2"/>
      <p:bldP build="whole" bldLvl="1" animBg="1" rev="0" advAuto="0" spid="3331" grpId="3"/>
      <p:bldP build="whole" bldLvl="1" animBg="1" rev="0" advAuto="0" spid="3340" grpId="1"/>
      <p:bldP build="whole" bldLvl="1" animBg="1" rev="0" advAuto="0" spid="3356" grpId="4"/>
    </p:bldLst>
  </p:timing>
</p:sld>
</file>

<file path=ppt/slides/slide2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74" name="Oswalt, John.jpg" descr="Oswalt, John.jpg"/>
          <p:cNvPicPr>
            <a:picLocks noChangeAspect="1"/>
          </p:cNvPicPr>
          <p:nvPr/>
        </p:nvPicPr>
        <p:blipFill>
          <a:blip r:embed="rId3">
            <a:extLst/>
          </a:blip>
          <a:stretch>
            <a:fillRect/>
          </a:stretch>
        </p:blipFill>
        <p:spPr>
          <a:xfrm>
            <a:off x="4893731" y="1441450"/>
            <a:ext cx="5638803" cy="8458201"/>
          </a:xfrm>
          <a:prstGeom prst="rect">
            <a:avLst/>
          </a:prstGeom>
          <a:ln w="25400">
            <a:solidFill>
              <a:srgbClr val="FFFFFF"/>
            </a:solidFill>
            <a:miter lim="400000"/>
          </a:ln>
        </p:spPr>
      </p:pic>
      <p:pic>
        <p:nvPicPr>
          <p:cNvPr id="4975" name="Oswalt, John--Bible among myths cover.jpg" descr="Oswalt, John--Bible among myths cover.jpg"/>
          <p:cNvPicPr>
            <a:picLocks noChangeAspect="1"/>
          </p:cNvPicPr>
          <p:nvPr/>
        </p:nvPicPr>
        <p:blipFill>
          <a:blip r:embed="rId4">
            <a:extLst/>
          </a:blip>
          <a:stretch>
            <a:fillRect/>
          </a:stretch>
        </p:blipFill>
        <p:spPr>
          <a:xfrm>
            <a:off x="13881100" y="1371600"/>
            <a:ext cx="5626102" cy="8460301"/>
          </a:xfrm>
          <a:prstGeom prst="rect">
            <a:avLst/>
          </a:prstGeom>
          <a:ln w="25400">
            <a:solidFill>
              <a:srgbClr val="FFFFFF"/>
            </a:solidFill>
            <a:miter lim="400000"/>
          </a:ln>
        </p:spPr>
      </p:pic>
      <p:sp>
        <p:nvSpPr>
          <p:cNvPr id="4976" name="John Oswalt, The Bible Among the Myths (Grand Rapids, MI: Zondervan, 2009)"/>
          <p:cNvSpPr txBox="1"/>
          <p:nvPr/>
        </p:nvSpPr>
        <p:spPr>
          <a:xfrm>
            <a:off x="2729879" y="9962946"/>
            <a:ext cx="18910302" cy="250230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825500" rtl="1">
              <a:defRPr sz="7200">
                <a:solidFill>
                  <a:srgbClr val="FFFFFF"/>
                </a:solidFill>
                <a:latin typeface="+mj-lt"/>
                <a:ea typeface="+mj-ea"/>
                <a:cs typeface="+mj-cs"/>
                <a:sym typeface="Helvetica"/>
              </a:defRPr>
            </a:pPr>
            <a:r>
              <a:t>جون أوزوالت، الكتاب المقدَّس بين الأساطير</a:t>
            </a:r>
          </a:p>
          <a:p>
            <a:pPr algn="ctr" defTabSz="825500">
              <a:defRPr sz="7200">
                <a:solidFill>
                  <a:srgbClr val="FFFFFF"/>
                </a:solidFill>
                <a:latin typeface="+mj-lt"/>
                <a:ea typeface="+mj-ea"/>
                <a:cs typeface="+mj-cs"/>
                <a:sym typeface="Helvetica"/>
              </a:defRPr>
            </a:pPr>
            <a:r>
              <a:t>(Grand Rapids, MI: Zondervan, 2009)</a:t>
            </a:r>
          </a:p>
        </p:txBody>
      </p:sp>
    </p:spTree>
  </p:cSld>
  <p:clrMapOvr>
    <a:masterClrMapping/>
  </p:clrMapOvr>
  <p:transition xmlns:p14="http://schemas.microsoft.com/office/powerpoint/2010/main" spd="med" advClick="1"/>
</p:sld>
</file>

<file path=ppt/slides/slide2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4980" name="Young-earth creation view (AiG, ICR, CRS, etc.)…"/>
          <p:cNvSpPr txBox="1"/>
          <p:nvPr>
            <p:ph type="body" idx="1"/>
          </p:nvPr>
        </p:nvSpPr>
        <p:spPr>
          <a:xfrm>
            <a:off x="2686571" y="2519771"/>
            <a:ext cx="19010858" cy="10470558"/>
          </a:xfrm>
          <a:prstGeom prst="rect">
            <a:avLst/>
          </a:prstGeom>
        </p:spPr>
        <p:txBody>
          <a:bodyPr/>
          <a:lstStyle/>
          <a:p>
            <a:pPr marL="662940" indent="-662940" algn="r" defTabSz="718184" rtl="1">
              <a:lnSpc>
                <a:spcPct val="99000"/>
              </a:lnSpc>
              <a:buSzPct val="75000"/>
              <a:buFont typeface="Zapf Dingbats"/>
              <a:buChar char="✦"/>
              <a:defRPr sz="5220">
                <a:effectLst/>
                <a:uFill>
                  <a:solidFill>
                    <a:srgbClr val="FFFFFF"/>
                  </a:solidFill>
                </a:uFill>
              </a:defRPr>
            </a:pPr>
            <a:r>
              <a:t>نظريَّة خلقيَّة الأرض الفتيَّة (الإجابات في سفر التكوين </a:t>
            </a:r>
            <a:r>
              <a:t>AiG</a:t>
            </a:r>
            <a:r>
              <a:t>، معهد بحوث الخلق </a:t>
            </a:r>
            <a:r>
              <a:t>ICR</a:t>
            </a:r>
            <a:r>
              <a:t>، جمعيَّة بحوث الخلق </a:t>
            </a:r>
            <a:r>
              <a:t>CRS</a:t>
            </a:r>
            <a:r>
              <a:t>، إلخ.)</a:t>
            </a:r>
          </a:p>
          <a:p>
            <a:pPr marL="662940" indent="-662940" algn="r" defTabSz="718184" rtl="1">
              <a:lnSpc>
                <a:spcPct val="99000"/>
              </a:lnSpc>
              <a:buSzPct val="75000"/>
              <a:buFont typeface="Zapf Dingbats"/>
              <a:buChar char="✦"/>
              <a:defRPr sz="5220">
                <a:solidFill>
                  <a:srgbClr val="FFFB00"/>
                </a:solidFill>
                <a:effectLst/>
                <a:uFill>
                  <a:solidFill>
                    <a:srgbClr val="FFFFFF"/>
                  </a:solidFill>
                </a:uFill>
              </a:defRPr>
            </a:pPr>
            <a:r>
              <a:t>نظريَّة الفجوة (الدمار / إعادة الإعمار) (سي آي سكوفيلد)</a:t>
            </a:r>
          </a:p>
          <a:p>
            <a:pPr marL="662940" indent="-662940" algn="r" defTabSz="718184" rtl="1">
              <a:lnSpc>
                <a:spcPct val="99000"/>
              </a:lnSpc>
              <a:buSzPct val="75000"/>
              <a:buFont typeface="Zapf Dingbats"/>
              <a:buChar char="✦"/>
              <a:defRPr sz="5220">
                <a:effectLst/>
                <a:uFill>
                  <a:solidFill>
                    <a:srgbClr val="FFFFFF"/>
                  </a:solidFill>
                </a:uFill>
              </a:defRPr>
            </a:pPr>
            <a:r>
              <a:t>نظريَّة فجوة-يوم-فجوة- يوم (جون لينوكس)</a:t>
            </a:r>
          </a:p>
          <a:p>
            <a:pPr marL="662940" indent="-662940" algn="r" defTabSz="718184" rtl="1">
              <a:lnSpc>
                <a:spcPct val="99000"/>
              </a:lnSpc>
              <a:buSzPct val="75000"/>
              <a:buFont typeface="Zapf Dingbats"/>
              <a:buChar char="✦"/>
              <a:defRPr sz="5220">
                <a:solidFill>
                  <a:srgbClr val="FFFB00"/>
                </a:solidFill>
                <a:effectLst/>
                <a:uFill>
                  <a:solidFill>
                    <a:srgbClr val="FFFFFF"/>
                  </a:solidFill>
                </a:uFill>
              </a:defRPr>
            </a:pPr>
            <a:r>
              <a:t>نظريَّة الفجوة وأرض الموعد (جون سيلهامر)</a:t>
            </a:r>
          </a:p>
          <a:p>
            <a:pPr marL="662940" indent="-662940" algn="r" defTabSz="718184" rtl="1">
              <a:lnSpc>
                <a:spcPct val="99000"/>
              </a:lnSpc>
              <a:buClr>
                <a:srgbClr val="FFFFFF"/>
              </a:buClr>
              <a:buSzPct val="75000"/>
              <a:buFont typeface="Zapf Dingbats"/>
              <a:buChar char="✦"/>
              <a:defRPr sz="5220">
                <a:solidFill>
                  <a:srgbClr val="FFFB00"/>
                </a:solidFill>
                <a:effectLst/>
                <a:uFill>
                  <a:solidFill>
                    <a:srgbClr val="FFFFFF"/>
                  </a:solidFill>
                </a:uFill>
              </a:defRPr>
            </a:pPr>
            <a:r>
              <a:rPr>
                <a:solidFill>
                  <a:srgbClr val="FFFFFF"/>
                </a:solidFill>
              </a:rPr>
              <a:t>عرض الفجوة والأيَّام المتشابهة (سي جون كولينز)</a:t>
            </a:r>
          </a:p>
          <a:p>
            <a:pPr marL="662940" indent="-662940" algn="r" defTabSz="718184" rtl="1">
              <a:lnSpc>
                <a:spcPct val="99000"/>
              </a:lnSpc>
              <a:buSzPct val="75000"/>
              <a:buFont typeface="Zapf Dingbats"/>
              <a:buChar char="✦"/>
              <a:defRPr sz="5220">
                <a:solidFill>
                  <a:srgbClr val="FFFB00"/>
                </a:solidFill>
                <a:effectLst/>
                <a:uFill>
                  <a:solidFill>
                    <a:srgbClr val="FFFFFF"/>
                  </a:solidFill>
                </a:uFill>
              </a:defRPr>
            </a:pPr>
            <a:r>
              <a:t>نظريَّة اليوم الحقبيّ (هيو روس)</a:t>
            </a:r>
          </a:p>
          <a:p>
            <a:pPr marL="662940" indent="-662940" algn="r" defTabSz="718184" rtl="1">
              <a:lnSpc>
                <a:spcPct val="99000"/>
              </a:lnSpc>
              <a:buSzPct val="75000"/>
              <a:buFont typeface="Zapf Dingbats"/>
              <a:buChar char="✦"/>
              <a:defRPr sz="5220">
                <a:effectLst/>
                <a:uFill>
                  <a:solidFill>
                    <a:srgbClr val="FFFFFF"/>
                  </a:solidFill>
                </a:uFill>
              </a:defRPr>
            </a:pPr>
            <a:r>
              <a:t>نظريَّة يوم الوحي (جاي بي وايزمان)</a:t>
            </a:r>
          </a:p>
          <a:p>
            <a:pPr marL="662940" indent="-662940" algn="r" defTabSz="718184" rtl="1">
              <a:lnSpc>
                <a:spcPct val="99000"/>
              </a:lnSpc>
              <a:buSzPct val="75000"/>
              <a:buFont typeface="Zapf Dingbats"/>
              <a:buChar char="✦"/>
              <a:defRPr sz="5220">
                <a:solidFill>
                  <a:srgbClr val="FFFB00"/>
                </a:solidFill>
                <a:effectLst/>
                <a:uFill>
                  <a:solidFill>
                    <a:srgbClr val="FFFFFF"/>
                  </a:solidFill>
                </a:uFill>
              </a:defRPr>
            </a:pPr>
            <a:r>
              <a:t>نظريَّة الإطار (ميريديث كلاين وبروس والتكي)</a:t>
            </a:r>
          </a:p>
          <a:p>
            <a:pPr marL="662940" indent="-662940" algn="r" defTabSz="718184" rtl="1">
              <a:lnSpc>
                <a:spcPct val="99000"/>
              </a:lnSpc>
              <a:buClr>
                <a:srgbClr val="FFFFFF"/>
              </a:buClr>
              <a:buSzPct val="75000"/>
              <a:buFont typeface="Zapf Dingbats"/>
              <a:buChar char="✦"/>
              <a:defRPr sz="5220">
                <a:solidFill>
                  <a:srgbClr val="FFFB00"/>
                </a:solidFill>
                <a:effectLst/>
                <a:uFill>
                  <a:solidFill>
                    <a:srgbClr val="FFFFFF"/>
                  </a:solidFill>
                </a:uFill>
              </a:defRPr>
            </a:pPr>
            <a:r>
              <a:rPr>
                <a:solidFill>
                  <a:srgbClr val="FFFFFF"/>
                </a:solidFill>
              </a:rPr>
              <a:t>نظريَّة الأسطورة (ليبراليُّون، بعض "الإنجيليِّين")</a:t>
            </a:r>
          </a:p>
          <a:p>
            <a:pPr marL="662940" indent="-662940" algn="r" defTabSz="718184" rtl="1">
              <a:lnSpc>
                <a:spcPct val="99000"/>
              </a:lnSpc>
              <a:buSzPct val="75000"/>
              <a:buFont typeface="Zapf Dingbats"/>
              <a:buChar char="✦"/>
              <a:defRPr sz="5220">
                <a:solidFill>
                  <a:srgbClr val="FFFB00"/>
                </a:solidFill>
                <a:effectLst/>
                <a:uFill>
                  <a:solidFill>
                    <a:srgbClr val="FFFFFF"/>
                  </a:solidFill>
                </a:uFill>
              </a:defRPr>
            </a:pPr>
            <a:r>
              <a:t>نظريَّة الهيكل/ الوظيفة الكونيّ/ة (جون والتون)</a:t>
            </a:r>
          </a:p>
        </p:txBody>
      </p:sp>
      <p:sp>
        <p:nvSpPr>
          <p:cNvPr id="4981" name="Various Views of Genesis 1"/>
          <p:cNvSpPr txBox="1"/>
          <p:nvPr/>
        </p:nvSpPr>
        <p:spPr>
          <a:xfrm>
            <a:off x="7459530" y="901224"/>
            <a:ext cx="9464947" cy="142335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sz="8000">
                <a:solidFill>
                  <a:srgbClr val="78E2F7"/>
                </a:solidFill>
                <a:latin typeface="+mj-lt"/>
                <a:ea typeface="+mj-ea"/>
                <a:cs typeface="+mj-cs"/>
                <a:sym typeface="Helvetica"/>
              </a:defRPr>
            </a:lvl1pPr>
          </a:lstStyle>
          <a:p>
            <a:pPr/>
            <a:r>
              <a:t>نظريَّات التكوين 1 المختلفة</a:t>
            </a:r>
          </a:p>
        </p:txBody>
      </p:sp>
      <p:sp>
        <p:nvSpPr>
          <p:cNvPr id="4982" name="Line"/>
          <p:cNvSpPr/>
          <p:nvPr/>
        </p:nvSpPr>
        <p:spPr>
          <a:xfrm>
            <a:off x="12666607" y="9579130"/>
            <a:ext cx="8573433" cy="1"/>
          </a:xfrm>
          <a:prstGeom prst="line">
            <a:avLst/>
          </a:prstGeom>
          <a:ln w="152400">
            <a:solidFill>
              <a:srgbClr val="FF2600"/>
            </a:solidFill>
          </a:ln>
        </p:spPr>
        <p:txBody>
          <a:bodyPr lIns="45718" tIns="45718" rIns="45718" bIns="45718"/>
          <a:lstStyle/>
          <a:p>
            <a:pPr/>
          </a:p>
        </p:txBody>
      </p:sp>
      <p:sp>
        <p:nvSpPr>
          <p:cNvPr id="4983" name="Line"/>
          <p:cNvSpPr/>
          <p:nvPr/>
        </p:nvSpPr>
        <p:spPr>
          <a:xfrm>
            <a:off x="10619327" y="10507887"/>
            <a:ext cx="10646114" cy="1"/>
          </a:xfrm>
          <a:prstGeom prst="line">
            <a:avLst/>
          </a:prstGeom>
          <a:ln w="152400">
            <a:solidFill>
              <a:srgbClr val="FF2600"/>
            </a:solidFill>
          </a:ln>
        </p:spPr>
        <p:txBody>
          <a:bodyPr lIns="45718" tIns="45718" rIns="45718" bIns="45718"/>
          <a:lstStyle/>
          <a:p>
            <a:pPr/>
          </a:p>
        </p:txBody>
      </p:sp>
      <p:sp>
        <p:nvSpPr>
          <p:cNvPr id="4984" name="Line"/>
          <p:cNvSpPr/>
          <p:nvPr/>
        </p:nvSpPr>
        <p:spPr>
          <a:xfrm>
            <a:off x="10138358" y="11462043"/>
            <a:ext cx="11088982" cy="1"/>
          </a:xfrm>
          <a:prstGeom prst="line">
            <a:avLst/>
          </a:prstGeom>
          <a:ln w="152400">
            <a:solidFill>
              <a:srgbClr val="FF2600"/>
            </a:solidFill>
          </a:ln>
        </p:spPr>
        <p:txBody>
          <a:bodyPr lIns="45718" tIns="45718" rIns="45718" bIns="45718"/>
          <a:lstStyle/>
          <a:p>
            <a:pPr/>
          </a:p>
        </p:txBody>
      </p:sp>
      <p:sp>
        <p:nvSpPr>
          <p:cNvPr id="4985" name="Line"/>
          <p:cNvSpPr/>
          <p:nvPr/>
        </p:nvSpPr>
        <p:spPr>
          <a:xfrm>
            <a:off x="11526742" y="5815276"/>
            <a:ext cx="9696180" cy="1"/>
          </a:xfrm>
          <a:prstGeom prst="line">
            <a:avLst/>
          </a:prstGeom>
          <a:ln w="152400">
            <a:solidFill>
              <a:srgbClr val="FF2600"/>
            </a:solidFill>
          </a:ln>
        </p:spPr>
        <p:txBody>
          <a:bodyPr lIns="45718" tIns="45718" rIns="45718" bIns="45718"/>
          <a:lstStyle/>
          <a:p>
            <a:pPr/>
          </a:p>
        </p:txBody>
      </p:sp>
      <p:sp>
        <p:nvSpPr>
          <p:cNvPr id="4986" name="Line"/>
          <p:cNvSpPr/>
          <p:nvPr/>
        </p:nvSpPr>
        <p:spPr>
          <a:xfrm>
            <a:off x="9655164" y="7640753"/>
            <a:ext cx="11554508" cy="1"/>
          </a:xfrm>
          <a:prstGeom prst="line">
            <a:avLst/>
          </a:prstGeom>
          <a:ln w="152400">
            <a:solidFill>
              <a:srgbClr val="FF2600"/>
            </a:solidFill>
          </a:ln>
        </p:spPr>
        <p:txBody>
          <a:bodyPr lIns="45718" tIns="45718" rIns="45718" bIns="45718"/>
          <a:lstStyle/>
          <a:p>
            <a:pPr/>
          </a:p>
        </p:txBody>
      </p:sp>
      <p:sp>
        <p:nvSpPr>
          <p:cNvPr id="4987" name="Line"/>
          <p:cNvSpPr/>
          <p:nvPr/>
        </p:nvSpPr>
        <p:spPr>
          <a:xfrm>
            <a:off x="13681642" y="8616743"/>
            <a:ext cx="7565142" cy="1"/>
          </a:xfrm>
          <a:prstGeom prst="line">
            <a:avLst/>
          </a:prstGeom>
          <a:ln w="152400">
            <a:solidFill>
              <a:srgbClr val="FF2600"/>
            </a:solidFill>
          </a:ln>
        </p:spPr>
        <p:txBody>
          <a:bodyPr lIns="45718" tIns="45718" rIns="45718" bIns="45718"/>
          <a:lstStyle/>
          <a:p>
            <a:pPr/>
          </a:p>
        </p:txBody>
      </p:sp>
      <p:sp>
        <p:nvSpPr>
          <p:cNvPr id="4988" name="Line"/>
          <p:cNvSpPr/>
          <p:nvPr/>
        </p:nvSpPr>
        <p:spPr>
          <a:xfrm>
            <a:off x="8074321" y="4883996"/>
            <a:ext cx="13114920" cy="1"/>
          </a:xfrm>
          <a:prstGeom prst="line">
            <a:avLst/>
          </a:prstGeom>
          <a:ln w="152400">
            <a:solidFill>
              <a:srgbClr val="FF2600"/>
            </a:solidFill>
          </a:ln>
        </p:spPr>
        <p:txBody>
          <a:bodyPr lIns="45718" tIns="45718" rIns="45718" bIns="45718"/>
          <a:lstStyle/>
          <a:p>
            <a:pPr/>
          </a:p>
        </p:txBody>
      </p:sp>
      <p:sp>
        <p:nvSpPr>
          <p:cNvPr id="4989" name="Line"/>
          <p:cNvSpPr/>
          <p:nvPr/>
        </p:nvSpPr>
        <p:spPr>
          <a:xfrm>
            <a:off x="11115830" y="6752508"/>
            <a:ext cx="10092407" cy="1"/>
          </a:xfrm>
          <a:prstGeom prst="line">
            <a:avLst/>
          </a:prstGeom>
          <a:ln w="152400">
            <a:solidFill>
              <a:srgbClr val="FF2600"/>
            </a:solidFill>
          </a:ln>
        </p:spPr>
        <p:txBody>
          <a:bodyPr lIns="45718" tIns="45718" rIns="45718" bIns="45718"/>
          <a:lstStyle/>
          <a:p>
            <a:pPr/>
          </a:p>
        </p:txBody>
      </p:sp>
      <p:sp>
        <p:nvSpPr>
          <p:cNvPr id="4990" name="Line"/>
          <p:cNvSpPr/>
          <p:nvPr/>
        </p:nvSpPr>
        <p:spPr>
          <a:xfrm>
            <a:off x="10557249" y="12324089"/>
            <a:ext cx="10694071" cy="35265"/>
          </a:xfrm>
          <a:prstGeom prst="line">
            <a:avLst/>
          </a:prstGeom>
          <a:ln w="152400">
            <a:solidFill>
              <a:srgbClr val="FF2600"/>
            </a:solidFill>
          </a:ln>
        </p:spPr>
        <p:txBody>
          <a:bodyPr lIns="45718" tIns="45718" rIns="45718" bIns="45718"/>
          <a:lstStyle/>
          <a:p>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4990"/>
                                        </p:tgtEl>
                                        <p:attrNameLst>
                                          <p:attrName>style.visibility</p:attrName>
                                        </p:attrNameLst>
                                      </p:cBhvr>
                                      <p:to>
                                        <p:strVal val="visible"/>
                                      </p:to>
                                    </p:set>
                                    <p:animEffect filter="wipe(left)" transition="in">
                                      <p:cBhvr>
                                        <p:cTn id="7" dur="500"/>
                                        <p:tgtEl>
                                          <p:spTgt spid="49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4990" grpId="1"/>
    </p:bldLst>
  </p:timing>
</p:sld>
</file>

<file path=ppt/slides/slide2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4994" name="image48.png" descr="image48.png"/>
          <p:cNvPicPr>
            <a:picLocks noChangeAspect="1"/>
          </p:cNvPicPr>
          <p:nvPr/>
        </p:nvPicPr>
        <p:blipFill>
          <a:blip r:embed="rId2">
            <a:extLst/>
          </a:blip>
          <a:stretch>
            <a:fillRect/>
          </a:stretch>
        </p:blipFill>
        <p:spPr>
          <a:xfrm>
            <a:off x="16340858" y="9918700"/>
            <a:ext cx="3263902" cy="3263900"/>
          </a:xfrm>
          <a:prstGeom prst="rect">
            <a:avLst/>
          </a:prstGeom>
          <a:ln w="12700">
            <a:miter lim="400000"/>
          </a:ln>
          <a:effectLst>
            <a:outerShdw sx="100000" sy="100000" kx="0" ky="0" algn="b" rotWithShape="0" blurRad="50800" dist="38100" dir="2700000">
              <a:srgbClr val="000000">
                <a:alpha val="40000"/>
              </a:srgbClr>
            </a:outerShdw>
          </a:effectLst>
        </p:spPr>
      </p:pic>
      <p:pic>
        <p:nvPicPr>
          <p:cNvPr id="4995" name="image49.png" descr="image49.png"/>
          <p:cNvPicPr>
            <a:picLocks noChangeAspect="1"/>
          </p:cNvPicPr>
          <p:nvPr/>
        </p:nvPicPr>
        <p:blipFill>
          <a:blip r:embed="rId3">
            <a:extLst/>
          </a:blip>
          <a:stretch>
            <a:fillRect/>
          </a:stretch>
        </p:blipFill>
        <p:spPr>
          <a:xfrm>
            <a:off x="3098845" y="9917745"/>
            <a:ext cx="3263903" cy="3263902"/>
          </a:xfrm>
          <a:prstGeom prst="rect">
            <a:avLst/>
          </a:prstGeom>
          <a:ln w="12700">
            <a:miter lim="400000"/>
          </a:ln>
          <a:effectLst>
            <a:outerShdw sx="100000" sy="100000" kx="0" ky="0" algn="b" rotWithShape="0" blurRad="50800" dist="38100" dir="2700000">
              <a:srgbClr val="000000">
                <a:alpha val="40000"/>
              </a:srgbClr>
            </a:outerShdw>
          </a:effectLst>
        </p:spPr>
      </p:pic>
      <p:pic>
        <p:nvPicPr>
          <p:cNvPr id="4996" name="image50.png" descr="image50.png"/>
          <p:cNvPicPr>
            <a:picLocks noChangeAspect="1"/>
          </p:cNvPicPr>
          <p:nvPr/>
        </p:nvPicPr>
        <p:blipFill>
          <a:blip r:embed="rId4">
            <a:extLst/>
          </a:blip>
          <a:stretch>
            <a:fillRect/>
          </a:stretch>
        </p:blipFill>
        <p:spPr>
          <a:xfrm>
            <a:off x="6379860" y="9918700"/>
            <a:ext cx="3263902" cy="3263900"/>
          </a:xfrm>
          <a:prstGeom prst="rect">
            <a:avLst/>
          </a:prstGeom>
          <a:ln w="12700">
            <a:miter lim="400000"/>
          </a:ln>
          <a:effectLst>
            <a:outerShdw sx="100000" sy="100000" kx="0" ky="0" algn="b" rotWithShape="0" blurRad="50800" dist="38100" dir="2700000">
              <a:srgbClr val="000000">
                <a:alpha val="40000"/>
              </a:srgbClr>
            </a:outerShdw>
          </a:effectLst>
        </p:spPr>
      </p:pic>
      <p:sp>
        <p:nvSpPr>
          <p:cNvPr id="4997" name="Day 2"/>
          <p:cNvSpPr txBox="1"/>
          <p:nvPr/>
        </p:nvSpPr>
        <p:spPr>
          <a:xfrm>
            <a:off x="6933105" y="8901545"/>
            <a:ext cx="2281451" cy="10599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914400" rtl="1">
              <a:defRPr spc="-355" sz="6400">
                <a:solidFill>
                  <a:srgbClr val="FFFFFF"/>
                </a:solidFill>
                <a:effectLst>
                  <a:outerShdw sx="100000" sy="100000" kx="0" ky="0" algn="b" rotWithShape="0" blurRad="38100" dist="38100" dir="2700000">
                    <a:srgbClr val="000000">
                      <a:alpha val="43137"/>
                    </a:srgbClr>
                  </a:outerShdw>
                </a:effectLst>
                <a:uFill>
                  <a:solidFill>
                    <a:srgbClr val="FFFFFF"/>
                  </a:solidFill>
                </a:uFill>
                <a:latin typeface="+mj-lt"/>
                <a:ea typeface="+mj-ea"/>
                <a:cs typeface="+mj-cs"/>
                <a:sym typeface="Helvetica"/>
              </a:defRPr>
            </a:lvl1pPr>
          </a:lstStyle>
          <a:p>
            <a:pPr/>
            <a:r>
              <a:t>اليوم 2</a:t>
            </a:r>
          </a:p>
        </p:txBody>
      </p:sp>
      <p:pic>
        <p:nvPicPr>
          <p:cNvPr id="4998" name="image51.png" descr="image51.png"/>
          <p:cNvPicPr>
            <a:picLocks noChangeAspect="1"/>
          </p:cNvPicPr>
          <p:nvPr/>
        </p:nvPicPr>
        <p:blipFill>
          <a:blip r:embed="rId5">
            <a:extLst/>
          </a:blip>
          <a:stretch>
            <a:fillRect/>
          </a:stretch>
        </p:blipFill>
        <p:spPr>
          <a:xfrm>
            <a:off x="9784914" y="9918700"/>
            <a:ext cx="3263902" cy="3263900"/>
          </a:xfrm>
          <a:prstGeom prst="rect">
            <a:avLst/>
          </a:prstGeom>
          <a:ln w="12700">
            <a:miter lim="400000"/>
          </a:ln>
          <a:effectLst>
            <a:outerShdw sx="100000" sy="100000" kx="0" ky="0" algn="b" rotWithShape="0" blurRad="50800" dist="38100" dir="2700000">
              <a:srgbClr val="000000">
                <a:alpha val="40000"/>
              </a:srgbClr>
            </a:outerShdw>
          </a:effectLst>
        </p:spPr>
      </p:pic>
      <p:pic>
        <p:nvPicPr>
          <p:cNvPr id="4999" name="image52.png" descr="image52.png"/>
          <p:cNvPicPr>
            <a:picLocks noChangeAspect="1"/>
          </p:cNvPicPr>
          <p:nvPr/>
        </p:nvPicPr>
        <p:blipFill>
          <a:blip r:embed="rId6">
            <a:extLst/>
          </a:blip>
          <a:stretch>
            <a:fillRect/>
          </a:stretch>
        </p:blipFill>
        <p:spPr>
          <a:xfrm>
            <a:off x="13064170" y="9918700"/>
            <a:ext cx="3263902" cy="3263900"/>
          </a:xfrm>
          <a:prstGeom prst="rect">
            <a:avLst/>
          </a:prstGeom>
          <a:ln w="12700">
            <a:miter lim="400000"/>
          </a:ln>
          <a:effectLst>
            <a:outerShdw sx="100000" sy="100000" kx="0" ky="0" algn="b" rotWithShape="0" blurRad="50800" dist="38100" dir="2700000">
              <a:srgbClr val="000000">
                <a:alpha val="40000"/>
              </a:srgbClr>
            </a:outerShdw>
          </a:effectLst>
        </p:spPr>
      </p:pic>
      <p:sp>
        <p:nvSpPr>
          <p:cNvPr id="5000" name="Day 3"/>
          <p:cNvSpPr txBox="1"/>
          <p:nvPr/>
        </p:nvSpPr>
        <p:spPr>
          <a:xfrm>
            <a:off x="10114930" y="8901545"/>
            <a:ext cx="2473745" cy="10599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914400" rtl="1">
              <a:defRPr spc="-355" sz="6400">
                <a:solidFill>
                  <a:srgbClr val="FFFFFF"/>
                </a:solidFill>
                <a:effectLst>
                  <a:outerShdw sx="100000" sy="100000" kx="0" ky="0" algn="b" rotWithShape="0" blurRad="38100" dist="38100" dir="2700000">
                    <a:srgbClr val="000000">
                      <a:alpha val="43137"/>
                    </a:srgbClr>
                  </a:outerShdw>
                </a:effectLst>
                <a:uFill>
                  <a:solidFill>
                    <a:srgbClr val="FFFFFF"/>
                  </a:solidFill>
                </a:uFill>
                <a:latin typeface="+mj-lt"/>
                <a:ea typeface="+mj-ea"/>
                <a:cs typeface="+mj-cs"/>
                <a:sym typeface="Helvetica"/>
              </a:defRPr>
            </a:lvl1pPr>
          </a:lstStyle>
          <a:p>
            <a:pPr/>
            <a:r>
              <a:t>اليوم 3</a:t>
            </a:r>
          </a:p>
        </p:txBody>
      </p:sp>
      <p:sp>
        <p:nvSpPr>
          <p:cNvPr id="5001" name="Day 4"/>
          <p:cNvSpPr txBox="1"/>
          <p:nvPr/>
        </p:nvSpPr>
        <p:spPr>
          <a:xfrm>
            <a:off x="13489049" y="8901545"/>
            <a:ext cx="2219005" cy="10599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914400" rtl="1">
              <a:defRPr spc="-265" sz="6400">
                <a:solidFill>
                  <a:srgbClr val="FFFFFF"/>
                </a:solidFill>
                <a:effectLst>
                  <a:outerShdw sx="100000" sy="100000" kx="0" ky="0" algn="b" rotWithShape="0" blurRad="38100" dist="38100" dir="2700000">
                    <a:srgbClr val="000000">
                      <a:alpha val="43137"/>
                    </a:srgbClr>
                  </a:outerShdw>
                </a:effectLst>
                <a:uFill>
                  <a:solidFill>
                    <a:srgbClr val="FFFFFF"/>
                  </a:solidFill>
                </a:uFill>
                <a:latin typeface="+mj-lt"/>
                <a:ea typeface="+mj-ea"/>
                <a:cs typeface="+mj-cs"/>
                <a:sym typeface="Helvetica"/>
              </a:defRPr>
            </a:lvl1pPr>
          </a:lstStyle>
          <a:p>
            <a:pPr/>
            <a:r>
              <a:t>اليوم 4</a:t>
            </a:r>
          </a:p>
        </p:txBody>
      </p:sp>
      <p:sp>
        <p:nvSpPr>
          <p:cNvPr id="5002" name="Day 5"/>
          <p:cNvSpPr txBox="1"/>
          <p:nvPr/>
        </p:nvSpPr>
        <p:spPr>
          <a:xfrm>
            <a:off x="16799241" y="8901545"/>
            <a:ext cx="2156574" cy="10599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defTabSz="914400" rtl="1">
              <a:defRPr spc="-355" sz="6400">
                <a:solidFill>
                  <a:srgbClr val="FFFFFF"/>
                </a:solidFill>
                <a:effectLst>
                  <a:outerShdw sx="100000" sy="100000" kx="0" ky="0" algn="b" rotWithShape="0" blurRad="38100" dist="38100" dir="2700000">
                    <a:srgbClr val="000000">
                      <a:alpha val="43137"/>
                    </a:srgbClr>
                  </a:outerShdw>
                </a:effectLst>
                <a:uFill>
                  <a:solidFill>
                    <a:srgbClr val="FFFFFF"/>
                  </a:solidFill>
                </a:uFill>
                <a:latin typeface="+mj-lt"/>
                <a:ea typeface="+mj-ea"/>
                <a:cs typeface="+mj-cs"/>
                <a:sym typeface="Helvetica"/>
              </a:defRPr>
            </a:pPr>
            <a:r>
              <a:t>اليوم  </a:t>
            </a:r>
            <a:r>
              <a:rPr spc="-265"/>
              <a:t>5</a:t>
            </a:r>
          </a:p>
        </p:txBody>
      </p:sp>
      <p:pic>
        <p:nvPicPr>
          <p:cNvPr id="5003" name="image53.png" descr="image53.png"/>
          <p:cNvPicPr>
            <a:picLocks noChangeAspect="1"/>
          </p:cNvPicPr>
          <p:nvPr/>
        </p:nvPicPr>
        <p:blipFill>
          <a:blip r:embed="rId7">
            <a:extLst/>
          </a:blip>
          <a:stretch>
            <a:fillRect/>
          </a:stretch>
        </p:blipFill>
        <p:spPr>
          <a:xfrm>
            <a:off x="19723329" y="9918700"/>
            <a:ext cx="3263902" cy="3263900"/>
          </a:xfrm>
          <a:prstGeom prst="rect">
            <a:avLst/>
          </a:prstGeom>
          <a:ln w="12700">
            <a:miter lim="400000"/>
          </a:ln>
          <a:effectLst>
            <a:outerShdw sx="100000" sy="100000" kx="0" ky="0" algn="b" rotWithShape="0" blurRad="50800" dist="38100" dir="2700000">
              <a:srgbClr val="000000">
                <a:alpha val="40000"/>
              </a:srgbClr>
            </a:outerShdw>
          </a:effectLst>
        </p:spPr>
      </p:pic>
      <p:sp>
        <p:nvSpPr>
          <p:cNvPr id="5004" name="Day 6"/>
          <p:cNvSpPr txBox="1"/>
          <p:nvPr/>
        </p:nvSpPr>
        <p:spPr>
          <a:xfrm>
            <a:off x="20237564" y="8901545"/>
            <a:ext cx="2281452" cy="10599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ctr" defTabSz="914400" rtl="1">
              <a:defRPr spc="-355" sz="6400">
                <a:solidFill>
                  <a:srgbClr val="FFFFFF"/>
                </a:solidFill>
                <a:effectLst>
                  <a:outerShdw sx="100000" sy="100000" kx="0" ky="0" algn="b" rotWithShape="0" blurRad="38100" dist="38100" dir="2700000">
                    <a:srgbClr val="000000">
                      <a:alpha val="43137"/>
                    </a:srgbClr>
                  </a:outerShdw>
                </a:effectLst>
                <a:uFill>
                  <a:solidFill>
                    <a:srgbClr val="FFFFFF"/>
                  </a:solidFill>
                </a:uFill>
                <a:latin typeface="+mj-lt"/>
                <a:ea typeface="+mj-ea"/>
                <a:cs typeface="+mj-cs"/>
                <a:sym typeface="Helvetica"/>
              </a:defRPr>
            </a:pPr>
            <a:r>
              <a:t>اليوم  </a:t>
            </a:r>
            <a:r>
              <a:rPr spc="-265"/>
              <a:t>6</a:t>
            </a:r>
          </a:p>
        </p:txBody>
      </p:sp>
      <p:sp>
        <p:nvSpPr>
          <p:cNvPr id="5005" name="Day 1"/>
          <p:cNvSpPr txBox="1"/>
          <p:nvPr/>
        </p:nvSpPr>
        <p:spPr>
          <a:xfrm>
            <a:off x="3101806" y="8901545"/>
            <a:ext cx="3263902" cy="1059943"/>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914400" rtl="1">
              <a:defRPr spc="-355" sz="6400">
                <a:solidFill>
                  <a:srgbClr val="FFFFFF"/>
                </a:solidFill>
                <a:effectLst>
                  <a:outerShdw sx="100000" sy="100000" kx="0" ky="0" algn="b" rotWithShape="0" blurRad="38100" dist="38100" dir="2700000">
                    <a:srgbClr val="000000">
                      <a:alpha val="43137"/>
                    </a:srgbClr>
                  </a:outerShdw>
                </a:effectLst>
                <a:uFill>
                  <a:solidFill>
                    <a:srgbClr val="FFFFFF"/>
                  </a:solidFill>
                </a:uFill>
                <a:latin typeface="+mj-lt"/>
                <a:ea typeface="+mj-ea"/>
                <a:cs typeface="+mj-cs"/>
                <a:sym typeface="Helvetica"/>
              </a:defRPr>
            </a:lvl1pPr>
          </a:lstStyle>
          <a:p>
            <a:pPr/>
            <a:r>
              <a:t>اليوم 1</a:t>
            </a:r>
          </a:p>
        </p:txBody>
      </p:sp>
      <p:grpSp>
        <p:nvGrpSpPr>
          <p:cNvPr id="5009" name="Group"/>
          <p:cNvGrpSpPr/>
          <p:nvPr/>
        </p:nvGrpSpPr>
        <p:grpSpPr>
          <a:xfrm>
            <a:off x="4083992" y="2949044"/>
            <a:ext cx="16274352" cy="6036231"/>
            <a:chOff x="0" y="0"/>
            <a:chExt cx="16274351" cy="6036230"/>
          </a:xfrm>
        </p:grpSpPr>
        <p:sp>
          <p:nvSpPr>
            <p:cNvPr id="5006" name="Line"/>
            <p:cNvSpPr/>
            <p:nvPr/>
          </p:nvSpPr>
          <p:spPr>
            <a:xfrm flipH="1">
              <a:off x="0" y="1767686"/>
              <a:ext cx="4722291" cy="4268545"/>
            </a:xfrm>
            <a:prstGeom prst="line">
              <a:avLst/>
            </a:prstGeom>
            <a:noFill/>
            <a:ln w="101600" cap="flat">
              <a:solidFill>
                <a:srgbClr val="00FDFF"/>
              </a:solidFill>
              <a:prstDash val="solid"/>
              <a:round/>
              <a:tailEnd type="triangle" w="med" len="med"/>
            </a:ln>
            <a:effectLst/>
          </p:spPr>
          <p:txBody>
            <a:bodyPr wrap="square" lIns="45718" tIns="45718" rIns="45718" bIns="45718" numCol="1" anchor="t">
              <a:noAutofit/>
            </a:bodyPr>
            <a:lstStyle/>
            <a:p>
              <a:pPr/>
            </a:p>
          </p:txBody>
        </p:sp>
        <p:sp>
          <p:nvSpPr>
            <p:cNvPr id="5007" name="Rectangle"/>
            <p:cNvSpPr/>
            <p:nvPr/>
          </p:nvSpPr>
          <p:spPr>
            <a:xfrm>
              <a:off x="4592247" y="0"/>
              <a:ext cx="11682105" cy="1928028"/>
            </a:xfrm>
            <a:prstGeom prst="rect">
              <a:avLst/>
            </a:prstGeom>
            <a:blipFill rotWithShape="1">
              <a:blip r:embed="rId8"/>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008" name="gap theory?"/>
            <p:cNvSpPr txBox="1"/>
            <p:nvPr/>
          </p:nvSpPr>
          <p:spPr>
            <a:xfrm>
              <a:off x="4819881" y="492576"/>
              <a:ext cx="11226838" cy="957839"/>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algn="ctr" defTabSz="914400" rtl="1">
                <a:lnSpc>
                  <a:spcPct val="80000"/>
                </a:lnSpc>
                <a:defRPr sz="6400">
                  <a:effectLst>
                    <a:outerShdw sx="100000" sy="100000" kx="0" ky="0" algn="b" rotWithShape="0" blurRad="38100" dist="38100" dir="2700000">
                      <a:srgbClr val="000000">
                        <a:alpha val="43137"/>
                      </a:srgbClr>
                    </a:outerShdw>
                  </a:effectLst>
                  <a:uFill>
                    <a:solidFill>
                      <a:srgbClr val="FFFFFF"/>
                    </a:solidFill>
                  </a:uFill>
                  <a:latin typeface="Calibri"/>
                  <a:ea typeface="Calibri"/>
                  <a:cs typeface="Calibri"/>
                  <a:sym typeface="Calibri"/>
                </a:defRPr>
              </a:lvl1pPr>
            </a:lstStyle>
            <a:p>
              <a:pPr/>
              <a:r>
                <a:t>نظريَّة الفجوة؟</a:t>
              </a:r>
            </a:p>
          </p:txBody>
        </p:sp>
      </p:grpSp>
      <p:grpSp>
        <p:nvGrpSpPr>
          <p:cNvPr id="5018" name="Group"/>
          <p:cNvGrpSpPr/>
          <p:nvPr/>
        </p:nvGrpSpPr>
        <p:grpSpPr>
          <a:xfrm>
            <a:off x="5746640" y="5013323"/>
            <a:ext cx="17145043" cy="4003036"/>
            <a:chOff x="1" y="0"/>
            <a:chExt cx="17145041" cy="4003034"/>
          </a:xfrm>
        </p:grpSpPr>
        <p:sp>
          <p:nvSpPr>
            <p:cNvPr id="5010" name="Line"/>
            <p:cNvSpPr/>
            <p:nvPr/>
          </p:nvSpPr>
          <p:spPr>
            <a:xfrm flipH="1">
              <a:off x="1" y="2679072"/>
              <a:ext cx="3218809" cy="1323963"/>
            </a:xfrm>
            <a:prstGeom prst="line">
              <a:avLst/>
            </a:prstGeom>
            <a:noFill/>
            <a:ln w="101600" cap="flat">
              <a:solidFill>
                <a:srgbClr val="EC9E41"/>
              </a:solidFill>
              <a:prstDash val="solid"/>
              <a:round/>
              <a:tailEnd type="triangle" w="med" len="med"/>
            </a:ln>
            <a:effectLst/>
          </p:spPr>
          <p:txBody>
            <a:bodyPr wrap="square" lIns="45718" tIns="45718" rIns="45718" bIns="45718" numCol="1" anchor="t">
              <a:noAutofit/>
            </a:bodyPr>
            <a:lstStyle/>
            <a:p>
              <a:pPr/>
            </a:p>
          </p:txBody>
        </p:sp>
        <p:sp>
          <p:nvSpPr>
            <p:cNvPr id="5011" name="Line"/>
            <p:cNvSpPr/>
            <p:nvPr/>
          </p:nvSpPr>
          <p:spPr>
            <a:xfrm flipH="1">
              <a:off x="2440704" y="2787626"/>
              <a:ext cx="1569515" cy="1123648"/>
            </a:xfrm>
            <a:prstGeom prst="line">
              <a:avLst/>
            </a:prstGeom>
            <a:noFill/>
            <a:ln w="101600" cap="flat">
              <a:solidFill>
                <a:srgbClr val="EC9E41"/>
              </a:solidFill>
              <a:prstDash val="solid"/>
              <a:round/>
              <a:tailEnd type="triangle" w="med" len="med"/>
            </a:ln>
            <a:effectLst/>
          </p:spPr>
          <p:txBody>
            <a:bodyPr wrap="square" lIns="45718" tIns="45718" rIns="45718" bIns="45718" numCol="1" anchor="t">
              <a:noAutofit/>
            </a:bodyPr>
            <a:lstStyle/>
            <a:p>
              <a:pPr/>
            </a:p>
          </p:txBody>
        </p:sp>
        <p:sp>
          <p:nvSpPr>
            <p:cNvPr id="5012" name="Line"/>
            <p:cNvSpPr/>
            <p:nvPr/>
          </p:nvSpPr>
          <p:spPr>
            <a:xfrm>
              <a:off x="5784722" y="2718238"/>
              <a:ext cx="1" cy="1221939"/>
            </a:xfrm>
            <a:prstGeom prst="line">
              <a:avLst/>
            </a:prstGeom>
            <a:noFill/>
            <a:ln w="101600" cap="flat">
              <a:solidFill>
                <a:srgbClr val="EC9E41"/>
              </a:solidFill>
              <a:prstDash val="solid"/>
              <a:round/>
              <a:tailEnd type="triangle" w="med" len="med"/>
            </a:ln>
            <a:effectLst/>
          </p:spPr>
          <p:txBody>
            <a:bodyPr wrap="square" lIns="45718" tIns="45718" rIns="45718" bIns="45718" numCol="1" anchor="t">
              <a:noAutofit/>
            </a:bodyPr>
            <a:lstStyle/>
            <a:p>
              <a:pPr/>
            </a:p>
          </p:txBody>
        </p:sp>
        <p:sp>
          <p:nvSpPr>
            <p:cNvPr id="5013" name="Line"/>
            <p:cNvSpPr/>
            <p:nvPr/>
          </p:nvSpPr>
          <p:spPr>
            <a:xfrm>
              <a:off x="9069222" y="2709042"/>
              <a:ext cx="1" cy="1240331"/>
            </a:xfrm>
            <a:prstGeom prst="line">
              <a:avLst/>
            </a:prstGeom>
            <a:noFill/>
            <a:ln w="101600" cap="flat">
              <a:solidFill>
                <a:srgbClr val="EC9E41"/>
              </a:solidFill>
              <a:prstDash val="solid"/>
              <a:round/>
              <a:tailEnd type="triangle" w="med" len="med"/>
            </a:ln>
            <a:effectLst/>
          </p:spPr>
          <p:txBody>
            <a:bodyPr wrap="square" lIns="45718" tIns="45718" rIns="45718" bIns="45718" numCol="1" anchor="t">
              <a:noAutofit/>
            </a:bodyPr>
            <a:lstStyle/>
            <a:p>
              <a:pPr/>
            </a:p>
          </p:txBody>
        </p:sp>
        <p:sp>
          <p:nvSpPr>
            <p:cNvPr id="5014" name="Line"/>
            <p:cNvSpPr/>
            <p:nvPr/>
          </p:nvSpPr>
          <p:spPr>
            <a:xfrm>
              <a:off x="12413238" y="2756339"/>
              <a:ext cx="1" cy="1145738"/>
            </a:xfrm>
            <a:prstGeom prst="line">
              <a:avLst/>
            </a:prstGeom>
            <a:noFill/>
            <a:ln w="101600" cap="flat">
              <a:solidFill>
                <a:srgbClr val="EC9E41"/>
              </a:solidFill>
              <a:prstDash val="solid"/>
              <a:round/>
              <a:tailEnd type="triangle" w="med" len="med"/>
            </a:ln>
            <a:effectLst/>
          </p:spPr>
          <p:txBody>
            <a:bodyPr wrap="square" lIns="45718" tIns="45718" rIns="45718" bIns="45718" numCol="1" anchor="t">
              <a:noAutofit/>
            </a:bodyPr>
            <a:lstStyle/>
            <a:p>
              <a:pPr/>
            </a:p>
          </p:txBody>
        </p:sp>
        <p:sp>
          <p:nvSpPr>
            <p:cNvPr id="5015" name="Line"/>
            <p:cNvSpPr/>
            <p:nvPr/>
          </p:nvSpPr>
          <p:spPr>
            <a:xfrm>
              <a:off x="15797880" y="2810206"/>
              <a:ext cx="1" cy="1145738"/>
            </a:xfrm>
            <a:prstGeom prst="line">
              <a:avLst/>
            </a:prstGeom>
            <a:noFill/>
            <a:ln w="101600" cap="flat">
              <a:solidFill>
                <a:srgbClr val="EC9E41"/>
              </a:solidFill>
              <a:prstDash val="solid"/>
              <a:round/>
              <a:tailEnd type="triangle" w="med" len="med"/>
            </a:ln>
            <a:effectLst/>
          </p:spPr>
          <p:txBody>
            <a:bodyPr wrap="square" lIns="45718" tIns="45718" rIns="45718" bIns="45718" numCol="1" anchor="t">
              <a:noAutofit/>
            </a:bodyPr>
            <a:lstStyle/>
            <a:p>
              <a:pPr/>
            </a:p>
          </p:txBody>
        </p:sp>
        <p:sp>
          <p:nvSpPr>
            <p:cNvPr id="5016" name="Rectangle"/>
            <p:cNvSpPr/>
            <p:nvPr/>
          </p:nvSpPr>
          <p:spPr>
            <a:xfrm>
              <a:off x="2896117" y="-1"/>
              <a:ext cx="14248926" cy="2952754"/>
            </a:xfrm>
            <a:prstGeom prst="rect">
              <a:avLst/>
            </a:prstGeom>
            <a:blipFill rotWithShape="1">
              <a:blip r:embed="rId9"/>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017" name="day-age view?"/>
            <p:cNvSpPr txBox="1"/>
            <p:nvPr/>
          </p:nvSpPr>
          <p:spPr>
            <a:xfrm>
              <a:off x="3171950" y="257175"/>
              <a:ext cx="13695715" cy="912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914400" rtl="1">
                <a:lnSpc>
                  <a:spcPct val="90000"/>
                </a:lnSpc>
                <a:defRPr sz="6400">
                  <a:effectLst>
                    <a:outerShdw sx="100000" sy="100000" kx="0" ky="0" algn="b" rotWithShape="0" blurRad="38100" dist="38100" dir="2700000">
                      <a:srgbClr val="000000">
                        <a:alpha val="43137"/>
                      </a:srgbClr>
                    </a:outerShdw>
                  </a:effectLst>
                  <a:uFill>
                    <a:solidFill>
                      <a:srgbClr val="FFFFFF"/>
                    </a:solidFill>
                  </a:uFill>
                  <a:latin typeface="Calibri"/>
                  <a:ea typeface="Calibri"/>
                  <a:cs typeface="Calibri"/>
                  <a:sym typeface="Calibri"/>
                </a:defRPr>
              </a:lvl1pPr>
            </a:lstStyle>
            <a:p>
              <a:pPr/>
              <a:r>
                <a:t>نظريَّة اليوم الحقبيّ؟</a:t>
              </a:r>
            </a:p>
          </p:txBody>
        </p:sp>
      </p:grpSp>
      <p:grpSp>
        <p:nvGrpSpPr>
          <p:cNvPr id="5027" name="Group"/>
          <p:cNvGrpSpPr/>
          <p:nvPr/>
        </p:nvGrpSpPr>
        <p:grpSpPr>
          <a:xfrm>
            <a:off x="6237368" y="6523355"/>
            <a:ext cx="16658342" cy="3482382"/>
            <a:chOff x="0" y="0"/>
            <a:chExt cx="16658341" cy="3482380"/>
          </a:xfrm>
        </p:grpSpPr>
        <p:sp>
          <p:nvSpPr>
            <p:cNvPr id="5019" name="Line"/>
            <p:cNvSpPr/>
            <p:nvPr/>
          </p:nvSpPr>
          <p:spPr>
            <a:xfrm>
              <a:off x="22766" y="2834224"/>
              <a:ext cx="2" cy="644477"/>
            </a:xfrm>
            <a:prstGeom prst="line">
              <a:avLst/>
            </a:prstGeom>
            <a:noFill/>
            <a:ln w="101600" cap="flat">
              <a:solidFill>
                <a:srgbClr val="FFFB01"/>
              </a:solidFill>
              <a:prstDash val="solid"/>
              <a:round/>
              <a:tailEnd type="triangle" w="med" len="med"/>
            </a:ln>
            <a:effectLst/>
          </p:spPr>
          <p:txBody>
            <a:bodyPr wrap="square" lIns="45718" tIns="45718" rIns="45718" bIns="45718" numCol="1" anchor="t">
              <a:noAutofit/>
            </a:bodyPr>
            <a:lstStyle/>
            <a:p>
              <a:pPr/>
            </a:p>
          </p:txBody>
        </p:sp>
        <p:sp>
          <p:nvSpPr>
            <p:cNvPr id="5020" name="Line"/>
            <p:cNvSpPr/>
            <p:nvPr/>
          </p:nvSpPr>
          <p:spPr>
            <a:xfrm flipH="1">
              <a:off x="3447313" y="1272354"/>
              <a:ext cx="2" cy="2210027"/>
            </a:xfrm>
            <a:prstGeom prst="line">
              <a:avLst/>
            </a:prstGeom>
            <a:noFill/>
            <a:ln w="101600" cap="flat">
              <a:solidFill>
                <a:srgbClr val="FFFB01"/>
              </a:solidFill>
              <a:prstDash val="solid"/>
              <a:round/>
              <a:tailEnd type="triangle" w="med" len="med"/>
            </a:ln>
            <a:effectLst/>
          </p:spPr>
          <p:txBody>
            <a:bodyPr wrap="square" lIns="45718" tIns="45718" rIns="45718" bIns="45718" numCol="1" anchor="t">
              <a:noAutofit/>
            </a:bodyPr>
            <a:lstStyle/>
            <a:p>
              <a:pPr/>
            </a:p>
          </p:txBody>
        </p:sp>
        <p:sp>
          <p:nvSpPr>
            <p:cNvPr id="5021" name="Line"/>
            <p:cNvSpPr/>
            <p:nvPr/>
          </p:nvSpPr>
          <p:spPr>
            <a:xfrm>
              <a:off x="6738083" y="1269750"/>
              <a:ext cx="2" cy="2208952"/>
            </a:xfrm>
            <a:prstGeom prst="line">
              <a:avLst/>
            </a:prstGeom>
            <a:noFill/>
            <a:ln w="101600" cap="flat">
              <a:solidFill>
                <a:srgbClr val="FFFB01"/>
              </a:solidFill>
              <a:prstDash val="solid"/>
              <a:round/>
              <a:tailEnd type="triangle" w="med" len="med"/>
            </a:ln>
            <a:effectLst/>
          </p:spPr>
          <p:txBody>
            <a:bodyPr wrap="square" lIns="45718" tIns="45718" rIns="45718" bIns="45718" numCol="1" anchor="t">
              <a:noAutofit/>
            </a:bodyPr>
            <a:lstStyle/>
            <a:p>
              <a:pPr/>
            </a:p>
          </p:txBody>
        </p:sp>
        <p:sp>
          <p:nvSpPr>
            <p:cNvPr id="5022" name="Line"/>
            <p:cNvSpPr/>
            <p:nvPr/>
          </p:nvSpPr>
          <p:spPr>
            <a:xfrm>
              <a:off x="10028853" y="1273255"/>
              <a:ext cx="2" cy="2205447"/>
            </a:xfrm>
            <a:prstGeom prst="line">
              <a:avLst/>
            </a:prstGeom>
            <a:noFill/>
            <a:ln w="101600" cap="flat">
              <a:solidFill>
                <a:srgbClr val="FFFB01"/>
              </a:solidFill>
              <a:prstDash val="solid"/>
              <a:round/>
              <a:tailEnd type="triangle" w="med" len="med"/>
            </a:ln>
            <a:effectLst/>
          </p:spPr>
          <p:txBody>
            <a:bodyPr wrap="square" lIns="45718" tIns="45718" rIns="45718" bIns="45718" numCol="1" anchor="t">
              <a:noAutofit/>
            </a:bodyPr>
            <a:lstStyle/>
            <a:p>
              <a:pPr/>
            </a:p>
          </p:txBody>
        </p:sp>
        <p:sp>
          <p:nvSpPr>
            <p:cNvPr id="5023" name="Line"/>
            <p:cNvSpPr/>
            <p:nvPr/>
          </p:nvSpPr>
          <p:spPr>
            <a:xfrm>
              <a:off x="13319623" y="1269751"/>
              <a:ext cx="2" cy="2208950"/>
            </a:xfrm>
            <a:prstGeom prst="line">
              <a:avLst/>
            </a:prstGeom>
            <a:noFill/>
            <a:ln w="101600" cap="flat">
              <a:solidFill>
                <a:srgbClr val="FFFB01"/>
              </a:solidFill>
              <a:prstDash val="solid"/>
              <a:round/>
              <a:tailEnd type="triangle" w="med" len="med"/>
            </a:ln>
            <a:effectLst/>
          </p:spPr>
          <p:txBody>
            <a:bodyPr wrap="square" lIns="45718" tIns="45718" rIns="45718" bIns="45718" numCol="1" anchor="t">
              <a:noAutofit/>
            </a:bodyPr>
            <a:lstStyle/>
            <a:p>
              <a:pPr/>
            </a:p>
          </p:txBody>
        </p:sp>
        <p:sp>
          <p:nvSpPr>
            <p:cNvPr id="5024" name="Rectangle"/>
            <p:cNvSpPr/>
            <p:nvPr/>
          </p:nvSpPr>
          <p:spPr>
            <a:xfrm>
              <a:off x="2396712" y="-1"/>
              <a:ext cx="14261630" cy="1437697"/>
            </a:xfrm>
            <a:prstGeom prst="rect">
              <a:avLst/>
            </a:prstGeom>
            <a:blipFill rotWithShape="1">
              <a:blip r:embed="rId10"/>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025" name="day-gap-day view?"/>
            <p:cNvSpPr txBox="1"/>
            <p:nvPr/>
          </p:nvSpPr>
          <p:spPr>
            <a:xfrm>
              <a:off x="2660618" y="261646"/>
              <a:ext cx="13695717" cy="912814"/>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914400" rtl="1">
                <a:lnSpc>
                  <a:spcPct val="90000"/>
                </a:lnSpc>
                <a:defRPr sz="6400">
                  <a:effectLst>
                    <a:outerShdw sx="100000" sy="100000" kx="0" ky="0" algn="b" rotWithShape="0" blurRad="38100" dist="38100" dir="2700000">
                      <a:srgbClr val="000000">
                        <a:alpha val="43137"/>
                      </a:srgbClr>
                    </a:outerShdw>
                  </a:effectLst>
                  <a:uFill>
                    <a:solidFill>
                      <a:srgbClr val="FFFFFF"/>
                    </a:solidFill>
                  </a:uFill>
                  <a:latin typeface="Calibri"/>
                  <a:ea typeface="Calibri"/>
                  <a:cs typeface="Calibri"/>
                  <a:sym typeface="Calibri"/>
                </a:defRPr>
              </a:lvl1pPr>
            </a:lstStyle>
            <a:p>
              <a:pPr/>
              <a:r>
                <a:t>نظريَّة يوم-فجوة-يوم؟</a:t>
              </a:r>
            </a:p>
          </p:txBody>
        </p:sp>
        <p:sp>
          <p:nvSpPr>
            <p:cNvPr id="5026" name="Line"/>
            <p:cNvSpPr/>
            <p:nvPr/>
          </p:nvSpPr>
          <p:spPr>
            <a:xfrm flipV="1">
              <a:off x="0" y="1277497"/>
              <a:ext cx="3005776" cy="1588510"/>
            </a:xfrm>
            <a:prstGeom prst="line">
              <a:avLst/>
            </a:prstGeom>
            <a:noFill/>
            <a:ln w="101600" cap="flat">
              <a:solidFill>
                <a:srgbClr val="FFFB01"/>
              </a:solidFill>
              <a:prstDash val="solid"/>
              <a:miter lim="400000"/>
            </a:ln>
            <a:effectLst/>
          </p:spPr>
          <p:txBody>
            <a:bodyPr wrap="square" lIns="45718" tIns="45718" rIns="45718" bIns="45718" numCol="1" anchor="t">
              <a:noAutofit/>
            </a:bodyPr>
            <a:lstStyle/>
            <a:p>
              <a:pPr/>
            </a:p>
          </p:txBody>
        </p:sp>
      </p:grpSp>
      <p:sp>
        <p:nvSpPr>
          <p:cNvPr id="5028" name="Where do you fit millions of years?"/>
          <p:cNvSpPr txBox="1"/>
          <p:nvPr>
            <p:ph type="title" idx="4294967295"/>
          </p:nvPr>
        </p:nvSpPr>
        <p:spPr>
          <a:xfrm>
            <a:off x="1501444" y="803315"/>
            <a:ext cx="21381112" cy="1391603"/>
          </a:xfrm>
          <a:prstGeom prst="rect">
            <a:avLst/>
          </a:prstGeom>
        </p:spPr>
        <p:txBody>
          <a:bodyPr lIns="0" tIns="0" rIns="0" bIns="0">
            <a:noAutofit/>
          </a:bodyPr>
          <a:lstStyle>
            <a:lvl1pPr rtl="1">
              <a:defRPr sz="9600">
                <a:solidFill>
                  <a:srgbClr val="FFCD8A"/>
                </a:solidFill>
                <a:latin typeface="+mj-lt"/>
                <a:ea typeface="+mj-ea"/>
                <a:cs typeface="+mj-cs"/>
                <a:sym typeface="Helvetica"/>
              </a:defRPr>
            </a:lvl1pPr>
          </a:lstStyle>
          <a:p>
            <a:pPr/>
            <a:r>
              <a:t>أين توافِق ملايين السنين؟</a:t>
            </a:r>
          </a:p>
        </p:txBody>
      </p:sp>
      <p:grpSp>
        <p:nvGrpSpPr>
          <p:cNvPr id="5032" name="Group"/>
          <p:cNvGrpSpPr/>
          <p:nvPr/>
        </p:nvGrpSpPr>
        <p:grpSpPr>
          <a:xfrm>
            <a:off x="2009807" y="2613481"/>
            <a:ext cx="6452563" cy="9533178"/>
            <a:chOff x="0" y="0"/>
            <a:chExt cx="6452561" cy="9533176"/>
          </a:xfrm>
        </p:grpSpPr>
        <p:sp>
          <p:nvSpPr>
            <p:cNvPr id="5029" name="Rectangle"/>
            <p:cNvSpPr/>
            <p:nvPr/>
          </p:nvSpPr>
          <p:spPr>
            <a:xfrm>
              <a:off x="0" y="0"/>
              <a:ext cx="6452563" cy="1589124"/>
            </a:xfrm>
            <a:prstGeom prst="rect">
              <a:avLst/>
            </a:prstGeom>
            <a:blipFill rotWithShape="1">
              <a:blip r:embed="rId11"/>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030" name="Line"/>
            <p:cNvSpPr/>
            <p:nvPr/>
          </p:nvSpPr>
          <p:spPr>
            <a:xfrm flipH="1">
              <a:off x="334233" y="1204600"/>
              <a:ext cx="947620" cy="8328577"/>
            </a:xfrm>
            <a:prstGeom prst="line">
              <a:avLst/>
            </a:prstGeom>
            <a:noFill/>
            <a:ln w="101600" cap="flat">
              <a:solidFill>
                <a:srgbClr val="00F900"/>
              </a:solidFill>
              <a:prstDash val="solid"/>
              <a:round/>
              <a:tailEnd type="triangle" w="med" len="med"/>
            </a:ln>
            <a:effectLst/>
          </p:spPr>
          <p:txBody>
            <a:bodyPr wrap="square" lIns="45718" tIns="45718" rIns="45718" bIns="45718" numCol="1" anchor="t">
              <a:noAutofit/>
            </a:bodyPr>
            <a:lstStyle/>
            <a:p>
              <a:pPr/>
            </a:p>
          </p:txBody>
        </p:sp>
        <p:sp>
          <p:nvSpPr>
            <p:cNvPr id="5031" name="Before Gen. 1:1?"/>
            <p:cNvSpPr txBox="1"/>
            <p:nvPr/>
          </p:nvSpPr>
          <p:spPr>
            <a:xfrm>
              <a:off x="145694" y="324661"/>
              <a:ext cx="6160736" cy="91281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algn="ctr" defTabSz="914400" rtl="1">
                <a:defRPr sz="6400">
                  <a:effectLst>
                    <a:outerShdw sx="100000" sy="100000" kx="0" ky="0" algn="b" rotWithShape="0" blurRad="38100" dist="38100" dir="2700000">
                      <a:srgbClr val="000000">
                        <a:alpha val="43137"/>
                      </a:srgbClr>
                    </a:outerShdw>
                  </a:effectLst>
                  <a:uFill>
                    <a:solidFill>
                      <a:srgbClr val="FFFFFF"/>
                    </a:solidFill>
                  </a:uFill>
                  <a:latin typeface="Calibri"/>
                  <a:ea typeface="Calibri"/>
                  <a:cs typeface="Calibri"/>
                  <a:sym typeface="Calibri"/>
                </a:defRPr>
              </a:lvl1pPr>
            </a:lstStyle>
            <a:p>
              <a:pPr/>
              <a:r>
                <a:t>قبل تك 1: 1</a:t>
              </a:r>
            </a:p>
          </p:txBody>
        </p:sp>
      </p:grpSp>
      <p:pic>
        <p:nvPicPr>
          <p:cNvPr id="5033" name="X--red stretched thin &amp; wide.png" descr="X--red stretched thin &amp; wide.png"/>
          <p:cNvPicPr>
            <a:picLocks noChangeAspect="1"/>
          </p:cNvPicPr>
          <p:nvPr/>
        </p:nvPicPr>
        <p:blipFill>
          <a:blip r:embed="rId12">
            <a:extLst/>
          </a:blip>
          <a:stretch>
            <a:fillRect/>
          </a:stretch>
        </p:blipFill>
        <p:spPr>
          <a:xfrm>
            <a:off x="8825469" y="5188499"/>
            <a:ext cx="13897565" cy="2577121"/>
          </a:xfrm>
          <a:prstGeom prst="rect">
            <a:avLst/>
          </a:prstGeom>
          <a:ln w="12700">
            <a:miter lim="400000"/>
          </a:ln>
        </p:spPr>
      </p:pic>
      <p:pic>
        <p:nvPicPr>
          <p:cNvPr id="5034" name="X--red stretched thin &amp; wide.png" descr="X--red stretched thin &amp; wide.png"/>
          <p:cNvPicPr>
            <a:picLocks noChangeAspect="1"/>
          </p:cNvPicPr>
          <p:nvPr/>
        </p:nvPicPr>
        <p:blipFill>
          <a:blip r:embed="rId12">
            <a:extLst/>
          </a:blip>
          <a:stretch>
            <a:fillRect/>
          </a:stretch>
        </p:blipFill>
        <p:spPr>
          <a:xfrm>
            <a:off x="9109674" y="3077617"/>
            <a:ext cx="10571374" cy="1631049"/>
          </a:xfrm>
          <a:prstGeom prst="rect">
            <a:avLst/>
          </a:prstGeom>
          <a:ln w="12700">
            <a:miter lim="400000"/>
          </a:ln>
        </p:spPr>
      </p:pic>
      <p:pic>
        <p:nvPicPr>
          <p:cNvPr id="5035" name="X--red stretched thin &amp; wide.png" descr="X--red stretched thin &amp; wide.png"/>
          <p:cNvPicPr>
            <a:picLocks noChangeAspect="1"/>
          </p:cNvPicPr>
          <p:nvPr/>
        </p:nvPicPr>
        <p:blipFill>
          <a:blip r:embed="rId12">
            <a:extLst/>
          </a:blip>
          <a:stretch>
            <a:fillRect/>
          </a:stretch>
        </p:blipFill>
        <p:spPr>
          <a:xfrm>
            <a:off x="2141294" y="2719380"/>
            <a:ext cx="6189589" cy="1391603"/>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033"/>
                                        </p:tgtEl>
                                        <p:attrNameLst>
                                          <p:attrName>style.visibility</p:attrName>
                                        </p:attrNameLst>
                                      </p:cBhvr>
                                      <p:to>
                                        <p:strVal val="visible"/>
                                      </p:to>
                                    </p:set>
                                    <p:animEffect filter="fade" transition="in">
                                      <p:cBhvr>
                                        <p:cTn id="7" dur="499"/>
                                        <p:tgtEl>
                                          <p:spTgt spid="5033"/>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5034"/>
                                        </p:tgtEl>
                                        <p:attrNameLst>
                                          <p:attrName>style.visibility</p:attrName>
                                        </p:attrNameLst>
                                      </p:cBhvr>
                                      <p:to>
                                        <p:strVal val="visible"/>
                                      </p:to>
                                    </p:set>
                                    <p:animEffect filter="fade" transition="in">
                                      <p:cBhvr>
                                        <p:cTn id="12" dur="500"/>
                                        <p:tgtEl>
                                          <p:spTgt spid="503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5035"/>
                                        </p:tgtEl>
                                        <p:attrNameLst>
                                          <p:attrName>style.visibility</p:attrName>
                                        </p:attrNameLst>
                                      </p:cBhvr>
                                      <p:to>
                                        <p:strVal val="visible"/>
                                      </p:to>
                                    </p:set>
                                    <p:animEffect filter="fade" transition="in">
                                      <p:cBhvr>
                                        <p:cTn id="17" dur="500"/>
                                        <p:tgtEl>
                                          <p:spTgt spid="50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35" grpId="3"/>
      <p:bldP build="whole" bldLvl="1" animBg="1" rev="0" advAuto="0" spid="5033" grpId="1"/>
      <p:bldP build="whole" bldLvl="1" animBg="1" rev="0" advAuto="0" spid="5034" grpId="2"/>
    </p:bldLst>
  </p:timing>
</p:sld>
</file>

<file path=ppt/slides/slide2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7" name="How long ago was the Creation Week?"/>
          <p:cNvSpPr txBox="1"/>
          <p:nvPr/>
        </p:nvSpPr>
        <p:spPr>
          <a:xfrm>
            <a:off x="3886200" y="5270500"/>
            <a:ext cx="16598900" cy="1583563"/>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ctr" defTabSz="825500" rtl="1">
              <a:defRPr sz="9600">
                <a:solidFill>
                  <a:srgbClr val="FFFFFF"/>
                </a:solidFill>
                <a:latin typeface="+mj-lt"/>
                <a:ea typeface="+mj-ea"/>
                <a:cs typeface="+mj-cs"/>
                <a:sym typeface="Helvetica"/>
              </a:defRPr>
            </a:lvl1pPr>
          </a:lstStyle>
          <a:p>
            <a:pPr/>
            <a:r>
              <a:t>منذ متى كان أسبوع الخلق؟</a:t>
            </a:r>
          </a:p>
        </p:txBody>
      </p:sp>
    </p:spTree>
  </p:cSld>
  <p:clrMapOvr>
    <a:masterClrMapping/>
  </p:clrMapOvr>
  <p:transition xmlns:p14="http://schemas.microsoft.com/office/powerpoint/2010/main" spd="med" advClick="1"/>
</p:sld>
</file>

<file path=ppt/slides/slide2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39" name="Genesis…"/>
          <p:cNvSpPr txBox="1"/>
          <p:nvPr/>
        </p:nvSpPr>
        <p:spPr>
          <a:xfrm>
            <a:off x="18496159" y="1689100"/>
            <a:ext cx="3759202" cy="224104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ctr" defTabSz="914400" rtl="1">
              <a:defRPr sz="6400">
                <a:solidFill>
                  <a:srgbClr val="FFFFFF"/>
                </a:solidFill>
                <a:uFill>
                  <a:solidFill>
                    <a:srgbClr val="FFFFFF"/>
                  </a:solidFill>
                </a:uFill>
                <a:latin typeface="+mj-lt"/>
                <a:ea typeface="+mj-ea"/>
                <a:cs typeface="+mj-cs"/>
                <a:sym typeface="Helvetica"/>
              </a:defRPr>
            </a:pPr>
            <a:r>
              <a:t>التكوين</a:t>
            </a:r>
          </a:p>
          <a:p>
            <a:pPr algn="ctr" defTabSz="914400" rtl="1">
              <a:defRPr sz="6400">
                <a:solidFill>
                  <a:srgbClr val="FFFFFF"/>
                </a:solidFill>
                <a:uFill>
                  <a:solidFill>
                    <a:srgbClr val="FFFFFF"/>
                  </a:solidFill>
                </a:uFill>
                <a:latin typeface="+mj-lt"/>
                <a:ea typeface="+mj-ea"/>
                <a:cs typeface="+mj-cs"/>
                <a:sym typeface="Helvetica"/>
              </a:defRPr>
            </a:pPr>
            <a:r>
              <a:t>5 و11</a:t>
            </a:r>
          </a:p>
        </p:txBody>
      </p:sp>
      <p:pic>
        <p:nvPicPr>
          <p:cNvPr id="5040" name="ancestor chart.jpg" descr="ancestor chart.jpg"/>
          <p:cNvPicPr>
            <a:picLocks noChangeAspect="1"/>
          </p:cNvPicPr>
          <p:nvPr/>
        </p:nvPicPr>
        <p:blipFill>
          <a:blip r:embed="rId2">
            <a:extLst/>
          </a:blip>
          <a:stretch>
            <a:fillRect/>
          </a:stretch>
        </p:blipFill>
        <p:spPr>
          <a:xfrm>
            <a:off x="2438400" y="1450847"/>
            <a:ext cx="15760700" cy="10820401"/>
          </a:xfrm>
          <a:prstGeom prst="rect">
            <a:avLst/>
          </a:prstGeom>
          <a:ln w="12700">
            <a:miter lim="400000"/>
          </a:ln>
        </p:spPr>
      </p:pic>
      <p:sp>
        <p:nvSpPr>
          <p:cNvPr id="5041" name="TextBox 1"/>
          <p:cNvSpPr txBox="1"/>
          <p:nvPr/>
        </p:nvSpPr>
        <p:spPr>
          <a:xfrm>
            <a:off x="13154077" y="11657162"/>
            <a:ext cx="1482673" cy="60528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200">
                <a:latin typeface="+mj-lt"/>
                <a:ea typeface="+mj-ea"/>
                <a:cs typeface="+mj-cs"/>
                <a:sym typeface="Helvetica"/>
              </a:defRPr>
            </a:lvl1pPr>
          </a:lstStyle>
          <a:p>
            <a:pPr/>
            <a:r>
              <a:t>الطوفان</a:t>
            </a:r>
          </a:p>
        </p:txBody>
      </p:sp>
      <p:sp>
        <p:nvSpPr>
          <p:cNvPr id="5042" name="TextBox 2"/>
          <p:cNvSpPr txBox="1"/>
          <p:nvPr/>
        </p:nvSpPr>
        <p:spPr>
          <a:xfrm>
            <a:off x="2454246" y="2729376"/>
            <a:ext cx="1733551" cy="9091695"/>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r" rtl="1">
              <a:lnSpc>
                <a:spcPct val="80000"/>
              </a:lnSpc>
              <a:defRPr sz="3000">
                <a:latin typeface="+mj-lt"/>
                <a:ea typeface="+mj-ea"/>
                <a:cs typeface="+mj-cs"/>
                <a:sym typeface="Helvetica"/>
              </a:defRPr>
            </a:pPr>
            <a:r>
              <a:t>آدم</a:t>
            </a:r>
          </a:p>
          <a:p>
            <a:pPr algn="r" rtl="1">
              <a:lnSpc>
                <a:spcPct val="80000"/>
              </a:lnSpc>
              <a:defRPr sz="3000">
                <a:latin typeface="+mj-lt"/>
                <a:ea typeface="+mj-ea"/>
                <a:cs typeface="+mj-cs"/>
                <a:sym typeface="Helvetica"/>
              </a:defRPr>
            </a:pPr>
            <a:r>
              <a:t> شيث</a:t>
            </a:r>
          </a:p>
          <a:p>
            <a:pPr algn="r" rtl="1">
              <a:lnSpc>
                <a:spcPct val="80000"/>
              </a:lnSpc>
              <a:defRPr sz="3000">
                <a:latin typeface="+mj-lt"/>
                <a:ea typeface="+mj-ea"/>
                <a:cs typeface="+mj-cs"/>
                <a:sym typeface="Helvetica"/>
              </a:defRPr>
            </a:pPr>
            <a:r>
              <a:t> أنوش</a:t>
            </a:r>
          </a:p>
          <a:p>
            <a:pPr algn="r" rtl="1">
              <a:lnSpc>
                <a:spcPct val="80000"/>
              </a:lnSpc>
              <a:defRPr sz="3000">
                <a:latin typeface="+mj-lt"/>
                <a:ea typeface="+mj-ea"/>
                <a:cs typeface="+mj-cs"/>
                <a:sym typeface="Helvetica"/>
              </a:defRPr>
            </a:pPr>
            <a:r>
              <a:t> قينان</a:t>
            </a:r>
          </a:p>
          <a:p>
            <a:pPr algn="r" rtl="1">
              <a:lnSpc>
                <a:spcPct val="80000"/>
              </a:lnSpc>
              <a:defRPr sz="3000">
                <a:latin typeface="+mj-lt"/>
                <a:ea typeface="+mj-ea"/>
                <a:cs typeface="+mj-cs"/>
                <a:sym typeface="Helvetica"/>
              </a:defRPr>
            </a:pPr>
            <a:r>
              <a:t> مهللئيل</a:t>
            </a:r>
          </a:p>
          <a:p>
            <a:pPr algn="r" rtl="1">
              <a:lnSpc>
                <a:spcPct val="80000"/>
              </a:lnSpc>
              <a:defRPr sz="3000">
                <a:latin typeface="+mj-lt"/>
                <a:ea typeface="+mj-ea"/>
                <a:cs typeface="+mj-cs"/>
                <a:sym typeface="Helvetica"/>
              </a:defRPr>
            </a:pPr>
            <a:r>
              <a:t> يارد</a:t>
            </a:r>
          </a:p>
          <a:p>
            <a:pPr algn="r" rtl="1">
              <a:lnSpc>
                <a:spcPct val="80000"/>
              </a:lnSpc>
              <a:defRPr sz="3000">
                <a:latin typeface="+mj-lt"/>
                <a:ea typeface="+mj-ea"/>
                <a:cs typeface="+mj-cs"/>
                <a:sym typeface="Helvetica"/>
              </a:defRPr>
            </a:pPr>
            <a:r>
              <a:t> أخنوخ</a:t>
            </a:r>
          </a:p>
          <a:p>
            <a:pPr algn="r" rtl="1">
              <a:lnSpc>
                <a:spcPct val="80000"/>
              </a:lnSpc>
              <a:defRPr sz="3000">
                <a:latin typeface="+mj-lt"/>
                <a:ea typeface="+mj-ea"/>
                <a:cs typeface="+mj-cs"/>
                <a:sym typeface="Helvetica"/>
              </a:defRPr>
            </a:pPr>
            <a:r>
              <a:t> متوشالح</a:t>
            </a:r>
          </a:p>
          <a:p>
            <a:pPr algn="r" rtl="1">
              <a:lnSpc>
                <a:spcPct val="80000"/>
              </a:lnSpc>
              <a:defRPr sz="3000">
                <a:latin typeface="+mj-lt"/>
                <a:ea typeface="+mj-ea"/>
                <a:cs typeface="+mj-cs"/>
                <a:sym typeface="Helvetica"/>
              </a:defRPr>
            </a:pPr>
            <a:r>
              <a:t> لامك</a:t>
            </a:r>
          </a:p>
          <a:p>
            <a:pPr algn="r" rtl="1">
              <a:lnSpc>
                <a:spcPct val="80000"/>
              </a:lnSpc>
              <a:defRPr sz="3000">
                <a:latin typeface="+mj-lt"/>
                <a:ea typeface="+mj-ea"/>
                <a:cs typeface="+mj-cs"/>
                <a:sym typeface="Helvetica"/>
              </a:defRPr>
            </a:pPr>
            <a:r>
              <a:t> نوح</a:t>
            </a:r>
          </a:p>
          <a:p>
            <a:pPr algn="r" rtl="1">
              <a:lnSpc>
                <a:spcPct val="80000"/>
              </a:lnSpc>
              <a:defRPr sz="3000">
                <a:latin typeface="+mj-lt"/>
                <a:ea typeface="+mj-ea"/>
                <a:cs typeface="+mj-cs"/>
                <a:sym typeface="Helvetica"/>
              </a:defRPr>
            </a:pPr>
            <a:r>
              <a:t> سام</a:t>
            </a:r>
          </a:p>
          <a:p>
            <a:pPr algn="r" rtl="1">
              <a:lnSpc>
                <a:spcPct val="80000"/>
              </a:lnSpc>
              <a:defRPr sz="3000">
                <a:latin typeface="+mj-lt"/>
                <a:ea typeface="+mj-ea"/>
                <a:cs typeface="+mj-cs"/>
                <a:sym typeface="Helvetica"/>
              </a:defRPr>
            </a:pPr>
            <a:r>
              <a:t> أرفكشاد</a:t>
            </a:r>
          </a:p>
          <a:p>
            <a:pPr algn="r" rtl="1">
              <a:lnSpc>
                <a:spcPct val="80000"/>
              </a:lnSpc>
              <a:defRPr sz="3000">
                <a:latin typeface="+mj-lt"/>
                <a:ea typeface="+mj-ea"/>
                <a:cs typeface="+mj-cs"/>
                <a:sym typeface="Helvetica"/>
              </a:defRPr>
            </a:pPr>
            <a:r>
              <a:t> شالح</a:t>
            </a:r>
          </a:p>
          <a:p>
            <a:pPr algn="r" rtl="1">
              <a:lnSpc>
                <a:spcPct val="80000"/>
              </a:lnSpc>
              <a:defRPr sz="3000">
                <a:latin typeface="+mj-lt"/>
                <a:ea typeface="+mj-ea"/>
                <a:cs typeface="+mj-cs"/>
                <a:sym typeface="Helvetica"/>
              </a:defRPr>
            </a:pPr>
            <a:r>
              <a:t> عابر</a:t>
            </a:r>
          </a:p>
          <a:p>
            <a:pPr algn="r" rtl="1">
              <a:lnSpc>
                <a:spcPct val="80000"/>
              </a:lnSpc>
              <a:defRPr sz="3000">
                <a:latin typeface="+mj-lt"/>
                <a:ea typeface="+mj-ea"/>
                <a:cs typeface="+mj-cs"/>
                <a:sym typeface="Helvetica"/>
              </a:defRPr>
            </a:pPr>
            <a:r>
              <a:t> فالج</a:t>
            </a:r>
          </a:p>
          <a:p>
            <a:pPr algn="r" rtl="1">
              <a:lnSpc>
                <a:spcPct val="80000"/>
              </a:lnSpc>
              <a:defRPr sz="3000">
                <a:latin typeface="+mj-lt"/>
                <a:ea typeface="+mj-ea"/>
                <a:cs typeface="+mj-cs"/>
                <a:sym typeface="Helvetica"/>
              </a:defRPr>
            </a:pPr>
            <a:r>
              <a:t> رعو</a:t>
            </a:r>
          </a:p>
          <a:p>
            <a:pPr algn="r" rtl="1">
              <a:lnSpc>
                <a:spcPct val="80000"/>
              </a:lnSpc>
              <a:defRPr sz="3000">
                <a:latin typeface="+mj-lt"/>
                <a:ea typeface="+mj-ea"/>
                <a:cs typeface="+mj-cs"/>
                <a:sym typeface="Helvetica"/>
              </a:defRPr>
            </a:pPr>
            <a:r>
              <a:t> سروج</a:t>
            </a:r>
          </a:p>
          <a:p>
            <a:pPr algn="r" rtl="1">
              <a:lnSpc>
                <a:spcPct val="80000"/>
              </a:lnSpc>
              <a:defRPr sz="3000">
                <a:latin typeface="+mj-lt"/>
                <a:ea typeface="+mj-ea"/>
                <a:cs typeface="+mj-cs"/>
                <a:sym typeface="Helvetica"/>
              </a:defRPr>
            </a:pPr>
            <a:r>
              <a:t> ناحور</a:t>
            </a:r>
          </a:p>
          <a:p>
            <a:pPr algn="r" rtl="1">
              <a:lnSpc>
                <a:spcPct val="80000"/>
              </a:lnSpc>
              <a:defRPr sz="3000">
                <a:latin typeface="+mj-lt"/>
                <a:ea typeface="+mj-ea"/>
                <a:cs typeface="+mj-cs"/>
                <a:sym typeface="Helvetica"/>
              </a:defRPr>
            </a:pPr>
            <a:r>
              <a:t> تارح</a:t>
            </a:r>
          </a:p>
          <a:p>
            <a:pPr algn="r" rtl="1">
              <a:lnSpc>
                <a:spcPct val="80000"/>
              </a:lnSpc>
              <a:defRPr sz="3000">
                <a:latin typeface="+mj-lt"/>
                <a:ea typeface="+mj-ea"/>
                <a:cs typeface="+mj-cs"/>
                <a:sym typeface="Helvetica"/>
              </a:defRPr>
            </a:pPr>
            <a:r>
              <a:t> إبراهيم </a:t>
            </a:r>
          </a:p>
        </p:txBody>
      </p:sp>
      <p:sp>
        <p:nvSpPr>
          <p:cNvPr id="5043" name="“The genealogies in Genesis 5 and 11 were not intended to be used, and cannot properly be used, for the construction of a chronology.”"/>
          <p:cNvSpPr txBox="1"/>
          <p:nvPr/>
        </p:nvSpPr>
        <p:spPr>
          <a:xfrm>
            <a:off x="7759139" y="1375026"/>
            <a:ext cx="6381622" cy="605285"/>
          </a:xfrm>
          <a:prstGeom prst="rect">
            <a:avLst/>
          </a:prstGeom>
          <a:ln w="12700">
            <a:miter lim="400000"/>
          </a:ln>
          <a:extLst>
            <a:ext uri="{C572A759-6A51-4108-AA02-DFA0A04FC94B}">
              <ma14:wrappingTextBoxFlag xmlns:ma14="http://schemas.microsoft.com/office/mac/drawingml/2011/main" val="1"/>
            </a:ext>
          </a:extLst>
        </p:spPr>
        <p:txBody>
          <a:bodyPr lIns="0" tIns="0" rIns="0" bIns="0"/>
          <a:lstStyle>
            <a:lvl1pPr algn="ctr" rtl="1">
              <a:defRPr sz="4200">
                <a:latin typeface="+mj-lt"/>
                <a:ea typeface="+mj-ea"/>
                <a:cs typeface="+mj-cs"/>
                <a:sym typeface="Helvetica"/>
              </a:defRPr>
            </a:lvl1pPr>
          </a:lstStyle>
          <a:p>
            <a:pPr/>
            <a:r>
              <a:t>سنوات بعد الخلق</a:t>
            </a:r>
          </a:p>
        </p:txBody>
      </p:sp>
      <p:sp>
        <p:nvSpPr>
          <p:cNvPr id="5044" name="Rectangle"/>
          <p:cNvSpPr/>
          <p:nvPr/>
        </p:nvSpPr>
        <p:spPr>
          <a:xfrm>
            <a:off x="3023105" y="1497991"/>
            <a:ext cx="5719872" cy="435555"/>
          </a:xfrm>
          <a:prstGeom prst="rect">
            <a:avLst/>
          </a:prstGeom>
          <a:solidFill>
            <a:srgbClr val="FFFFFF"/>
          </a:solidFill>
          <a:ln w="12700">
            <a:miter lim="400000"/>
          </a:ln>
        </p:spPr>
        <p:txBody>
          <a:bodyPr lIns="50800" tIns="50800" rIns="50800" bIns="50800" anchor="ctr"/>
          <a:lstStyle/>
          <a:p>
            <a:pPr/>
          </a:p>
        </p:txBody>
      </p:sp>
    </p:spTree>
  </p:cSld>
  <p:clrMapOvr>
    <a:masterClrMapping/>
  </p:clrMapOvr>
  <p:transition xmlns:p14="http://schemas.microsoft.com/office/powerpoint/2010/main" spd="med" advClick="1"/>
</p:sld>
</file>

<file path=ppt/slides/slide2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46" name="Calculated dates over the past ~2000 years"/>
          <p:cNvSpPr txBox="1"/>
          <p:nvPr/>
        </p:nvSpPr>
        <p:spPr>
          <a:xfrm>
            <a:off x="1759237" y="2176047"/>
            <a:ext cx="9888272" cy="231917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ctr" defTabSz="2433647" rtl="1">
              <a:defRPr sz="6700">
                <a:solidFill>
                  <a:srgbClr val="78E2F7"/>
                </a:solidFill>
                <a:uFill>
                  <a:solidFill>
                    <a:srgbClr val="000000"/>
                  </a:solidFill>
                </a:uFill>
                <a:latin typeface="+mj-lt"/>
                <a:ea typeface="+mj-ea"/>
                <a:cs typeface="+mj-cs"/>
                <a:sym typeface="Helvetica"/>
              </a:defRPr>
            </a:lvl1pPr>
          </a:lstStyle>
          <a:p>
            <a:pPr/>
            <a:r>
              <a:t>التواريخ المحسوبة على مدار 2000 سنة الماضية تقريبًا</a:t>
            </a:r>
          </a:p>
        </p:txBody>
      </p:sp>
      <p:pic>
        <p:nvPicPr>
          <p:cNvPr id="5047" name="image28.jpg" descr="image28.jpg"/>
          <p:cNvPicPr>
            <a:picLocks noChangeAspect="1"/>
          </p:cNvPicPr>
          <p:nvPr/>
        </p:nvPicPr>
        <p:blipFill>
          <a:blip r:embed="rId2">
            <a:extLst/>
          </a:blip>
          <a:stretch>
            <a:fillRect/>
          </a:stretch>
        </p:blipFill>
        <p:spPr>
          <a:xfrm>
            <a:off x="12027820" y="1219200"/>
            <a:ext cx="11027834" cy="11277600"/>
          </a:xfrm>
          <a:prstGeom prst="rect">
            <a:avLst/>
          </a:prstGeom>
          <a:ln w="12700">
            <a:miter lim="400000"/>
          </a:ln>
        </p:spPr>
      </p:pic>
      <p:sp>
        <p:nvSpPr>
          <p:cNvPr id="5048" name="TextBox 5"/>
          <p:cNvSpPr txBox="1"/>
          <p:nvPr/>
        </p:nvSpPr>
        <p:spPr>
          <a:xfrm>
            <a:off x="21109254" y="1296498"/>
            <a:ext cx="1765353" cy="1014809"/>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rtl="1">
              <a:lnSpc>
                <a:spcPct val="50000"/>
              </a:lnSpc>
              <a:defRPr sz="3500">
                <a:solidFill>
                  <a:srgbClr val="FFFFFF"/>
                </a:solidFill>
                <a:latin typeface="+mj-lt"/>
                <a:ea typeface="+mj-ea"/>
                <a:cs typeface="+mj-cs"/>
                <a:sym typeface="Helvetica"/>
              </a:defRPr>
            </a:pPr>
            <a:r>
              <a:t>التاريخ</a:t>
            </a:r>
          </a:p>
          <a:p>
            <a:pPr algn="ctr" rtl="1">
              <a:lnSpc>
                <a:spcPct val="50000"/>
              </a:lnSpc>
              <a:defRPr sz="3500">
                <a:solidFill>
                  <a:srgbClr val="FFFFFF"/>
                </a:solidFill>
                <a:latin typeface="+mj-lt"/>
                <a:ea typeface="+mj-ea"/>
                <a:cs typeface="+mj-cs"/>
                <a:sym typeface="Helvetica"/>
              </a:defRPr>
            </a:pPr>
            <a:r>
              <a:t>ق. م.</a:t>
            </a:r>
          </a:p>
        </p:txBody>
      </p:sp>
      <p:sp>
        <p:nvSpPr>
          <p:cNvPr id="5049" name="Rectangle"/>
          <p:cNvSpPr/>
          <p:nvPr/>
        </p:nvSpPr>
        <p:spPr>
          <a:xfrm>
            <a:off x="13232051" y="1320282"/>
            <a:ext cx="4184651" cy="836035"/>
          </a:xfrm>
          <a:prstGeom prst="rect">
            <a:avLst/>
          </a:prstGeom>
          <a:solidFill>
            <a:srgbClr val="000000"/>
          </a:solidFill>
          <a:ln w="12700">
            <a:miter lim="400000"/>
          </a:ln>
        </p:spPr>
        <p:txBody>
          <a:bodyPr lIns="50800" tIns="50800" rIns="50800" bIns="50800" anchor="ctr"/>
          <a:lstStyle/>
          <a:p>
            <a:pPr/>
          </a:p>
        </p:txBody>
      </p:sp>
      <p:sp>
        <p:nvSpPr>
          <p:cNvPr id="5050" name="Rectangle"/>
          <p:cNvSpPr/>
          <p:nvPr/>
        </p:nvSpPr>
        <p:spPr>
          <a:xfrm>
            <a:off x="18517590" y="1335085"/>
            <a:ext cx="2521871" cy="836036"/>
          </a:xfrm>
          <a:prstGeom prst="rect">
            <a:avLst/>
          </a:prstGeom>
          <a:solidFill>
            <a:srgbClr val="000000"/>
          </a:solidFill>
          <a:ln w="12700">
            <a:miter lim="400000"/>
          </a:ln>
        </p:spPr>
        <p:txBody>
          <a:bodyPr lIns="50800" tIns="50800" rIns="50800" bIns="50800" anchor="ctr"/>
          <a:lstStyle/>
          <a:p>
            <a:pPr/>
          </a:p>
        </p:txBody>
      </p:sp>
      <p:sp>
        <p:nvSpPr>
          <p:cNvPr id="5051" name="TextBox 4"/>
          <p:cNvSpPr txBox="1"/>
          <p:nvPr/>
        </p:nvSpPr>
        <p:spPr>
          <a:xfrm>
            <a:off x="18757317" y="1431578"/>
            <a:ext cx="2042416" cy="734513"/>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rtl="1">
              <a:defRPr sz="3800">
                <a:solidFill>
                  <a:srgbClr val="FFFFFF"/>
                </a:solidFill>
                <a:latin typeface="+mj-lt"/>
                <a:ea typeface="+mj-ea"/>
                <a:cs typeface="+mj-cs"/>
                <a:sym typeface="Helvetica"/>
              </a:defRPr>
            </a:lvl1pPr>
          </a:lstStyle>
          <a:p>
            <a:pPr/>
            <a:r>
              <a:t>متى حُسب؟ </a:t>
            </a:r>
          </a:p>
        </p:txBody>
      </p:sp>
      <p:sp>
        <p:nvSpPr>
          <p:cNvPr id="5052" name="TextBox 1"/>
          <p:cNvSpPr txBox="1"/>
          <p:nvPr/>
        </p:nvSpPr>
        <p:spPr>
          <a:xfrm>
            <a:off x="13219351" y="1456978"/>
            <a:ext cx="5095106" cy="734513"/>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rtl="1">
              <a:defRPr sz="3800">
                <a:solidFill>
                  <a:srgbClr val="FFFFFF"/>
                </a:solidFill>
                <a:latin typeface="+mj-lt"/>
                <a:ea typeface="+mj-ea"/>
                <a:cs typeface="+mj-cs"/>
                <a:sym typeface="Helvetica"/>
              </a:defRPr>
            </a:lvl1pPr>
          </a:lstStyle>
          <a:p>
            <a:pPr/>
            <a:r>
              <a:t>علماء التسلسل الزمنيّ</a:t>
            </a:r>
          </a:p>
        </p:txBody>
      </p:sp>
    </p:spTree>
  </p:cSld>
  <p:clrMapOvr>
    <a:masterClrMapping/>
  </p:clrMapOvr>
  <p:transition xmlns:p14="http://schemas.microsoft.com/office/powerpoint/2010/main" spd="med" advClick="1"/>
</p:sld>
</file>

<file path=ppt/slides/slide2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54" name="“The genealogies in Genesis 5 and 11 were not intended to be used, and cannot properly be used, for the construction of a chronology.”"/>
          <p:cNvSpPr txBox="1"/>
          <p:nvPr>
            <p:ph type="title"/>
          </p:nvPr>
        </p:nvSpPr>
        <p:spPr>
          <a:xfrm>
            <a:off x="2084641" y="1683991"/>
            <a:ext cx="14769424" cy="4701725"/>
          </a:xfrm>
          <a:prstGeom prst="rect">
            <a:avLst/>
          </a:prstGeom>
        </p:spPr>
        <p:txBody>
          <a:bodyPr/>
          <a:lstStyle>
            <a:lvl1pPr algn="r" defTabSz="457200" rtl="1">
              <a:defRPr/>
            </a:lvl1pPr>
          </a:lstStyle>
          <a:p>
            <a:pPr>
              <a:defRPr>
                <a:effectLst/>
              </a:defRPr>
            </a:pPr>
            <a:r>
              <a:t>«لم يكن القصد من سلاسل الأنساب في التكوين 5 و 11 أن تُستخدَم، ولا يمكن استخدامها بشكل صحيح لبناء تسلسلٍ زمنيّ.»</a:t>
            </a:r>
          </a:p>
        </p:txBody>
      </p:sp>
      <p:sp>
        <p:nvSpPr>
          <p:cNvPr id="5055" name="William Henry Green,“Primeval Chronology,” Bibliotheca Sacra 47 (1890): 286."/>
          <p:cNvSpPr txBox="1"/>
          <p:nvPr>
            <p:ph type="body" sz="quarter" idx="1"/>
          </p:nvPr>
        </p:nvSpPr>
        <p:spPr>
          <a:xfrm>
            <a:off x="2406496" y="11052885"/>
            <a:ext cx="19779886" cy="1689102"/>
          </a:xfrm>
          <a:prstGeom prst="rect">
            <a:avLst/>
          </a:prstGeom>
        </p:spPr>
        <p:txBody>
          <a:bodyPr/>
          <a:lstStyle/>
          <a:p>
            <a:pPr>
              <a:defRPr sz="4400"/>
            </a:pPr>
            <a:r>
              <a:t>William Henry Green,“Primeval Chronology,” </a:t>
            </a:r>
            <a:r>
              <a:rPr i="1"/>
              <a:t>Bibliotheca Sacra</a:t>
            </a:r>
            <a:r>
              <a:t> 47 (1890): 286.</a:t>
            </a:r>
          </a:p>
        </p:txBody>
      </p:sp>
      <p:pic>
        <p:nvPicPr>
          <p:cNvPr id="5056" name="Green, William Henry (Princeton).jpg" descr="Green, William Henry (Princeton).jpg"/>
          <p:cNvPicPr>
            <a:picLocks noChangeAspect="1"/>
          </p:cNvPicPr>
          <p:nvPr/>
        </p:nvPicPr>
        <p:blipFill>
          <a:blip r:embed="rId3">
            <a:extLst/>
          </a:blip>
          <a:stretch>
            <a:fillRect/>
          </a:stretch>
        </p:blipFill>
        <p:spPr>
          <a:xfrm>
            <a:off x="17410439" y="1789030"/>
            <a:ext cx="4813302" cy="5781969"/>
          </a:xfrm>
          <a:prstGeom prst="rect">
            <a:avLst/>
          </a:prstGeom>
          <a:ln w="25400">
            <a:solidFill>
              <a:srgbClr val="FFFFFF"/>
            </a:solidFill>
            <a:miter lim="400000"/>
          </a:ln>
        </p:spPr>
      </p:pic>
      <p:sp>
        <p:nvSpPr>
          <p:cNvPr id="5057" name="William Henry Green…"/>
          <p:cNvSpPr txBox="1"/>
          <p:nvPr/>
        </p:nvSpPr>
        <p:spPr>
          <a:xfrm>
            <a:off x="17467589" y="7605824"/>
            <a:ext cx="4699002" cy="25198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825500" rtl="1">
              <a:lnSpc>
                <a:spcPct val="80000"/>
              </a:lnSpc>
              <a:defRPr sz="5600">
                <a:solidFill>
                  <a:srgbClr val="FFFFFF"/>
                </a:solidFill>
                <a:latin typeface="Gill Sans"/>
                <a:ea typeface="Gill Sans"/>
                <a:cs typeface="Gill Sans"/>
                <a:sym typeface="Gill Sans"/>
              </a:defRPr>
            </a:pPr>
            <a:r>
              <a:t>وليام هنري</a:t>
            </a:r>
          </a:p>
          <a:p>
            <a:pPr algn="ctr" defTabSz="825500" rtl="1">
              <a:lnSpc>
                <a:spcPct val="80000"/>
              </a:lnSpc>
              <a:defRPr sz="5600">
                <a:solidFill>
                  <a:srgbClr val="FFFFFF"/>
                </a:solidFill>
                <a:latin typeface="Gill Sans"/>
                <a:ea typeface="Gill Sans"/>
                <a:cs typeface="Gill Sans"/>
                <a:sym typeface="Gill Sans"/>
              </a:defRPr>
            </a:pPr>
            <a:r>
              <a:t>غرين</a:t>
            </a:r>
          </a:p>
          <a:p>
            <a:pPr algn="ctr" defTabSz="825500">
              <a:lnSpc>
                <a:spcPct val="80000"/>
              </a:lnSpc>
              <a:defRPr sz="5600">
                <a:solidFill>
                  <a:srgbClr val="FFFFFF"/>
                </a:solidFill>
                <a:latin typeface="Gill Sans"/>
                <a:ea typeface="Gill Sans"/>
                <a:cs typeface="Gill Sans"/>
                <a:sym typeface="Gill Sans"/>
              </a:defRPr>
            </a:pPr>
            <a:r>
              <a:t>(1825-1900)</a:t>
            </a:r>
          </a:p>
        </p:txBody>
      </p:sp>
      <p:sp>
        <p:nvSpPr>
          <p:cNvPr id="5058" name="1890"/>
          <p:cNvSpPr txBox="1"/>
          <p:nvPr/>
        </p:nvSpPr>
        <p:spPr>
          <a:xfrm>
            <a:off x="14433880" y="5554237"/>
            <a:ext cx="2431009" cy="13462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8200">
                <a:solidFill>
                  <a:srgbClr val="FFFB00"/>
                </a:solidFill>
                <a:latin typeface="+mj-lt"/>
                <a:ea typeface="+mj-ea"/>
                <a:cs typeface="+mj-cs"/>
                <a:sym typeface="Helvetica"/>
              </a:defRPr>
            </a:lvl1pPr>
          </a:lstStyle>
          <a:p>
            <a:pPr/>
            <a:r>
              <a:t>1890</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5054"/>
                                        </p:tgtEl>
                                        <p:attrNameLst>
                                          <p:attrName>style.visibility</p:attrName>
                                        </p:attrNameLst>
                                      </p:cBhvr>
                                      <p:to>
                                        <p:strVal val="visible"/>
                                      </p:to>
                                    </p:set>
                                    <p:animEffect filter="wipe(right)" transition="in">
                                      <p:cBhvr>
                                        <p:cTn id="7" dur="500"/>
                                        <p:tgtEl>
                                          <p:spTgt spid="5054"/>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5058"/>
                                        </p:tgtEl>
                                        <p:attrNameLst>
                                          <p:attrName>style.visibility</p:attrName>
                                        </p:attrNameLst>
                                      </p:cBhvr>
                                      <p:to>
                                        <p:strVal val="visible"/>
                                      </p:to>
                                    </p:set>
                                    <p:animEffect filter="fade" transition="in">
                                      <p:cBhvr>
                                        <p:cTn id="12" dur="500"/>
                                        <p:tgtEl>
                                          <p:spTgt spid="50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58" grpId="2"/>
      <p:bldP build="whole" bldLvl="1" animBg="1" rev="0" advAuto="0" spid="5054" grpId="1"/>
    </p:bldLst>
  </p:timing>
</p:sld>
</file>

<file path=ppt/slides/slide2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62" name="William Henry Green was wrong!"/>
          <p:cNvSpPr txBox="1"/>
          <p:nvPr/>
        </p:nvSpPr>
        <p:spPr>
          <a:xfrm>
            <a:off x="2209331" y="1165634"/>
            <a:ext cx="19990738" cy="1486972"/>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marR="457200" indent="76200" algn="ctr" rtl="1">
              <a:defRPr sz="9000">
                <a:solidFill>
                  <a:srgbClr val="78E2F7"/>
                </a:solidFill>
                <a:latin typeface="+mj-lt"/>
                <a:ea typeface="+mj-ea"/>
                <a:cs typeface="+mj-cs"/>
                <a:sym typeface="Helvetica"/>
              </a:defRPr>
            </a:lvl1pPr>
          </a:lstStyle>
          <a:p>
            <a:pPr/>
            <a:r>
              <a:t>كان وليام هنري غرين مخطئًا!</a:t>
            </a:r>
          </a:p>
        </p:txBody>
      </p:sp>
      <p:sp>
        <p:nvSpPr>
          <p:cNvPr id="5063" name="Unlike Matt. 1, Luke 3, all other biblical genealogies, and all pagan ANE genealogies, Genesis 5 &amp; 11 are the only genealogies containing chronological information. They should therefore be called “chronogenealogies.”…"/>
          <p:cNvSpPr txBox="1"/>
          <p:nvPr/>
        </p:nvSpPr>
        <p:spPr>
          <a:xfrm>
            <a:off x="1896932" y="3214455"/>
            <a:ext cx="20151332" cy="9205707"/>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marL="889000" indent="-889000" algn="r" defTabSz="825500" rtl="1">
              <a:spcBef>
                <a:spcPts val="6300"/>
              </a:spcBef>
              <a:buSzPct val="100000"/>
              <a:buAutoNum type="arabicPeriod" startAt="1"/>
              <a:defRPr sz="6700">
                <a:solidFill>
                  <a:srgbClr val="FFFFFF"/>
                </a:solidFill>
                <a:latin typeface="+mj-lt"/>
                <a:ea typeface="+mj-ea"/>
                <a:cs typeface="+mj-cs"/>
                <a:sym typeface="Helvetica"/>
              </a:defRPr>
            </a:pPr>
            <a:r>
              <a:t>على عكس متَّى 1، ولوقا 3، وجميع سلاسل الأنساب الكتابيَّة الأخرى، وجميع أنساب الشرق الأدنى القديم الوثنيَّة، فإنَّ التكوين 5 و 11 هي سلاسل الأنساب </a:t>
            </a:r>
            <a:r>
              <a:rPr>
                <a:solidFill>
                  <a:srgbClr val="FFFF00"/>
                </a:solidFill>
              </a:rPr>
              <a:t>الوحيدة</a:t>
            </a:r>
            <a:r>
              <a:t> التي تحتوي على معلومات عن الترتيب الزمنيّ. ولذلك ينبغي أن تُسمَّى </a:t>
            </a:r>
            <a:r>
              <a:rPr>
                <a:solidFill>
                  <a:srgbClr val="FFFF00"/>
                </a:solidFill>
              </a:rPr>
              <a:t>أنساب</a:t>
            </a:r>
            <a:r>
              <a:t> </a:t>
            </a:r>
            <a:r>
              <a:rPr>
                <a:solidFill>
                  <a:srgbClr val="FFFF00"/>
                </a:solidFill>
              </a:rPr>
              <a:t>متسلسلة زمنيًّا</a:t>
            </a:r>
            <a:r>
              <a:t>.</a:t>
            </a:r>
          </a:p>
          <a:p>
            <a:pPr marL="889000" indent="-889000" algn="r" defTabSz="825500" rtl="1">
              <a:spcBef>
                <a:spcPts val="6300"/>
              </a:spcBef>
              <a:buSzPct val="100000"/>
              <a:buAutoNum type="arabicPeriod" startAt="1"/>
              <a:defRPr sz="6700">
                <a:solidFill>
                  <a:srgbClr val="FFFFFF"/>
                </a:solidFill>
                <a:latin typeface="+mj-lt"/>
                <a:ea typeface="+mj-ea"/>
                <a:cs typeface="+mj-cs"/>
                <a:sym typeface="Helvetica"/>
              </a:defRPr>
            </a:pPr>
            <a:r>
              <a:t>من الواضح أن </a:t>
            </a:r>
            <a:r>
              <a:rPr>
                <a:solidFill>
                  <a:srgbClr val="FFFF00"/>
                </a:solidFill>
              </a:rPr>
              <a:t>ستَّة من روابط النسب </a:t>
            </a:r>
            <a:r>
              <a:t>هي عبارة عن روابط </a:t>
            </a:r>
            <a:r>
              <a:rPr>
                <a:solidFill>
                  <a:srgbClr val="FFFF00"/>
                </a:solidFill>
              </a:rPr>
              <a:t>حرفيَّة بين الأب والابن</a:t>
            </a:r>
            <a:r>
              <a:t>: آدم-شيث، وشيث-أنوش، ولامك-نوح، ونوح-سام، وسام-أرفكشاد، وتارح-إبراهيم.</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5063">
                                            <p:txEl>
                                              <p:pRg st="1" end="1"/>
                                            </p:txEl>
                                          </p:spTgt>
                                        </p:tgtEl>
                                        <p:attrNameLst>
                                          <p:attrName>style.visibility</p:attrName>
                                        </p:attrNameLst>
                                      </p:cBhvr>
                                      <p:to>
                                        <p:strVal val="visible"/>
                                      </p:to>
                                    </p:set>
                                    <p:animEffect filter="wipe(up)" transition="in">
                                      <p:cBhvr>
                                        <p:cTn id="7" dur="500"/>
                                        <p:tgtEl>
                                          <p:spTgt spid="5063">
                                            <p:txEl>
                                              <p:pRg st="1" end="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063" grpId="1"/>
    </p:bldLst>
  </p:timing>
</p:sld>
</file>

<file path=ppt/slides/slide2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67" name="The fact that all patriarchs had “many sons and daughters” strongly suggests that the other 13 links refer to literal father-son relationships, too."/>
          <p:cNvSpPr txBox="1"/>
          <p:nvPr/>
        </p:nvSpPr>
        <p:spPr>
          <a:xfrm>
            <a:off x="2359468" y="3055405"/>
            <a:ext cx="19665064" cy="3710733"/>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marL="889000" indent="-889000" algn="r" defTabSz="825500" rtl="1">
              <a:spcBef>
                <a:spcPts val="6300"/>
              </a:spcBef>
              <a:buSzPct val="100000"/>
              <a:buAutoNum type="arabicPeriod" startAt="3"/>
              <a:defRPr sz="7000">
                <a:solidFill>
                  <a:srgbClr val="FFFFFF"/>
                </a:solidFill>
                <a:latin typeface="+mj-lt"/>
                <a:ea typeface="+mj-ea"/>
                <a:cs typeface="+mj-cs"/>
                <a:sym typeface="Helvetica"/>
              </a:defRPr>
            </a:pPr>
            <a:r>
              <a:t>تشير حقيقة أنَّه كان لكلِّ الآباء "أبناء وبنات كثيرون" إلى أنَّ روابط النسب الثلاثة عشر الأخرى تشير إلى العلاقات الحرفيَّة بين الأب وإنسان آخر أيضًا</a:t>
            </a:r>
            <a:r>
              <a:t>.</a:t>
            </a:r>
          </a:p>
        </p:txBody>
      </p:sp>
      <p:sp>
        <p:nvSpPr>
          <p:cNvPr id="5068" name="William Henry Green was wrong!"/>
          <p:cNvSpPr txBox="1"/>
          <p:nvPr/>
        </p:nvSpPr>
        <p:spPr>
          <a:xfrm>
            <a:off x="2209331" y="1165634"/>
            <a:ext cx="19990738" cy="1486972"/>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marR="457200" indent="76200" algn="ctr" rtl="1">
              <a:defRPr sz="9000">
                <a:solidFill>
                  <a:srgbClr val="78E2F7"/>
                </a:solidFill>
                <a:latin typeface="+mj-lt"/>
                <a:ea typeface="+mj-ea"/>
                <a:cs typeface="+mj-cs"/>
                <a:sym typeface="Helvetica"/>
              </a:defRPr>
            </a:lvl1pPr>
          </a:lstStyle>
          <a:p>
            <a:pPr/>
            <a:r>
              <a:t>كان وليام هنري غرين مخطئًا!</a:t>
            </a:r>
          </a:p>
        </p:txBody>
      </p:sp>
      <p:sp>
        <p:nvSpPr>
          <p:cNvPr id="5069" name="Genesis 5:4 (NASB)…"/>
          <p:cNvSpPr txBox="1"/>
          <p:nvPr/>
        </p:nvSpPr>
        <p:spPr>
          <a:xfrm>
            <a:off x="2011765" y="7886535"/>
            <a:ext cx="19990739" cy="2549287"/>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algn="r" defTabSz="825500" rtl="1">
              <a:lnSpc>
                <a:spcPct val="110000"/>
              </a:lnSpc>
              <a:defRPr sz="7000">
                <a:solidFill>
                  <a:srgbClr val="FFFFFF"/>
                </a:solidFill>
                <a:latin typeface="+mj-lt"/>
                <a:ea typeface="+mj-ea"/>
                <a:cs typeface="+mj-cs"/>
                <a:sym typeface="Helvetica"/>
              </a:defRPr>
            </a:pPr>
            <a:r>
              <a:t>التكوين 5: 4</a:t>
            </a:r>
            <a:endParaRPr sz="5000"/>
          </a:p>
          <a:p>
            <a:pPr algn="r" defTabSz="825500" rtl="1">
              <a:lnSpc>
                <a:spcPct val="110000"/>
              </a:lnSpc>
              <a:defRPr sz="7000">
                <a:solidFill>
                  <a:srgbClr val="FFFFFF"/>
                </a:solidFill>
                <a:latin typeface="+mj-lt"/>
                <a:ea typeface="+mj-ea"/>
                <a:cs typeface="+mj-cs"/>
                <a:sym typeface="Helvetica"/>
              </a:defRPr>
            </a:pPr>
            <a:r>
              <a:t>وَكَانَتْ أَيَّامُ آدَمَ بَعْدَ مَا وَلَدَ شِيثًا ثَمَانِيَ مِئَةِ سَنَةٍ وَوَلَدَ بَنِينَ وَبَنَاتٍ.</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5069"/>
                                        </p:tgtEl>
                                        <p:attrNameLst>
                                          <p:attrName>style.visibility</p:attrName>
                                        </p:attrNameLst>
                                      </p:cBhvr>
                                      <p:to>
                                        <p:strVal val="visible"/>
                                      </p:to>
                                    </p:set>
                                    <p:animEffect filter="wipe(up)" transition="in">
                                      <p:cBhvr>
                                        <p:cTn id="7" dur="500"/>
                                        <p:tgtEl>
                                          <p:spTgt spid="50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69" grpId="1"/>
    </p:bldLst>
  </p:timing>
</p:sld>
</file>

<file path=ppt/slides/slide2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73" name="Genesis 5 and 11"/>
          <p:cNvSpPr txBox="1"/>
          <p:nvPr>
            <p:ph type="title"/>
          </p:nvPr>
        </p:nvSpPr>
        <p:spPr>
          <a:xfrm>
            <a:off x="2432050" y="1155700"/>
            <a:ext cx="19519900" cy="1727200"/>
          </a:xfrm>
          <a:prstGeom prst="rect">
            <a:avLst/>
          </a:prstGeom>
        </p:spPr>
        <p:txBody>
          <a:bodyPr/>
          <a:lstStyle>
            <a:lvl1pPr algn="ctr" defTabSz="817244" rtl="1">
              <a:defRPr sz="10395"/>
            </a:lvl1pPr>
          </a:lstStyle>
          <a:p>
            <a:pPr/>
            <a:r>
              <a:t>التكوين 5 و 11</a:t>
            </a:r>
          </a:p>
        </p:txBody>
      </p:sp>
      <p:sp>
        <p:nvSpPr>
          <p:cNvPr id="5074" name="Some young-earth creationists think there may be missing names, so the age of the creation could be 10,000 to 12,000 years old."/>
          <p:cNvSpPr txBox="1"/>
          <p:nvPr>
            <p:ph type="body" sz="half" idx="1"/>
          </p:nvPr>
        </p:nvSpPr>
        <p:spPr>
          <a:xfrm>
            <a:off x="2279650" y="3158925"/>
            <a:ext cx="19519900" cy="3714693"/>
          </a:xfrm>
          <a:prstGeom prst="rect">
            <a:avLst/>
          </a:prstGeom>
        </p:spPr>
        <p:txBody>
          <a:bodyPr/>
          <a:lstStyle/>
          <a:p>
            <a:pPr marR="39013" indent="39013" algn="r" defTabSz="877823" rtl="1">
              <a:defRPr sz="6911">
                <a:effectLst/>
                <a:uFill>
                  <a:solidFill>
                    <a:srgbClr val="FFFFFF"/>
                  </a:solidFill>
                </a:uFill>
              </a:defRPr>
            </a:pPr>
            <a:r>
              <a:t>يعتقد بعض خلقيِّي الأرض الفتيَّة أنَّه قد تكون هناك أسماء مفقودة، لذا فقد يتراوح عمر الخلق ما بين 10000 و 12000 سنة</a:t>
            </a:r>
            <a:r>
              <a:t>.</a:t>
            </a:r>
          </a:p>
        </p:txBody>
      </p:sp>
      <p:sp>
        <p:nvSpPr>
          <p:cNvPr id="5075" name="Missing names (i.e., genealogical gaps)?…"/>
          <p:cNvSpPr txBox="1"/>
          <p:nvPr/>
        </p:nvSpPr>
        <p:spPr>
          <a:xfrm>
            <a:off x="1389998" y="7149642"/>
            <a:ext cx="19519901" cy="1184498"/>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marR="40639" indent="40639" algn="r" defTabSz="914400" rtl="1">
              <a:defRPr sz="7200">
                <a:solidFill>
                  <a:srgbClr val="FFFF00"/>
                </a:solidFill>
                <a:uFill>
                  <a:solidFill>
                    <a:srgbClr val="FFFFFF"/>
                  </a:solidFill>
                </a:uFill>
                <a:latin typeface="+mj-lt"/>
                <a:ea typeface="+mj-ea"/>
                <a:cs typeface="+mj-cs"/>
                <a:sym typeface="Helvetica"/>
              </a:defRPr>
            </a:pPr>
            <a:r>
              <a:t>أسماء</a:t>
            </a:r>
            <a:r>
              <a:rPr>
                <a:solidFill>
                  <a:srgbClr val="FFFFFF"/>
                </a:solidFill>
              </a:rPr>
              <a:t> مفقودة (أي فجوات في</a:t>
            </a:r>
            <a:r>
              <a:t> الأنساب</a:t>
            </a:r>
            <a:r>
              <a:rPr>
                <a:solidFill>
                  <a:srgbClr val="FFFFFF"/>
                </a:solidFill>
              </a:rPr>
              <a:t>)؟  مستبعد جدًّا</a:t>
            </a:r>
          </a:p>
        </p:txBody>
      </p:sp>
      <p:sp>
        <p:nvSpPr>
          <p:cNvPr id="5076" name="Missing names (i.e., genealogical gaps)?…"/>
          <p:cNvSpPr txBox="1"/>
          <p:nvPr/>
        </p:nvSpPr>
        <p:spPr>
          <a:xfrm>
            <a:off x="1389998" y="8850258"/>
            <a:ext cx="19519901" cy="2493005"/>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marR="40639" indent="40639" algn="r" defTabSz="914400" rtl="1">
              <a:defRPr sz="7200">
                <a:solidFill>
                  <a:srgbClr val="FFFF00"/>
                </a:solidFill>
                <a:uFill>
                  <a:solidFill>
                    <a:srgbClr val="FFFFFF"/>
                  </a:solidFill>
                </a:uFill>
                <a:latin typeface="+mj-lt"/>
                <a:ea typeface="+mj-ea"/>
                <a:cs typeface="+mj-cs"/>
                <a:sym typeface="Helvetica"/>
              </a:defRPr>
            </a:pPr>
            <a:r>
              <a:t>سنوات</a:t>
            </a:r>
            <a:r>
              <a:rPr>
                <a:solidFill>
                  <a:srgbClr val="FFFFFF"/>
                </a:solidFill>
              </a:rPr>
              <a:t> مفقودة (أي الفجوات </a:t>
            </a:r>
            <a:r>
              <a:t>الزمنيَّة</a:t>
            </a:r>
            <a:r>
              <a:rPr>
                <a:solidFill>
                  <a:srgbClr val="FFFFFF"/>
                </a:solidFill>
              </a:rPr>
              <a:t>)</a:t>
            </a:r>
            <a:endParaRPr>
              <a:solidFill>
                <a:srgbClr val="FFFFFF"/>
              </a:solidFill>
            </a:endParaRPr>
          </a:p>
          <a:p>
            <a:pPr marR="40639" indent="40639" algn="r" defTabSz="914400" rtl="1">
              <a:defRPr sz="7200">
                <a:solidFill>
                  <a:srgbClr val="FFFFFF"/>
                </a:solidFill>
                <a:uFill>
                  <a:solidFill>
                    <a:srgbClr val="FFFFFF"/>
                  </a:solidFill>
                </a:uFill>
                <a:latin typeface="+mj-lt"/>
                <a:ea typeface="+mj-ea"/>
                <a:cs typeface="+mj-cs"/>
                <a:sym typeface="Helvetica"/>
              </a:defRPr>
            </a:pPr>
            <a:r>
              <a:t>       كلا، لأنَّ عمر الأب يُعطى عندما يولد ابنه.</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5075"/>
                                        </p:tgtEl>
                                        <p:attrNameLst>
                                          <p:attrName>style.visibility</p:attrName>
                                        </p:attrNameLst>
                                      </p:cBhvr>
                                      <p:to>
                                        <p:strVal val="visible"/>
                                      </p:to>
                                    </p:set>
                                    <p:animEffect filter="wipe(right)" transition="in">
                                      <p:cBhvr>
                                        <p:cTn id="7" dur="499"/>
                                        <p:tgtEl>
                                          <p:spTgt spid="5075"/>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2" fill="hold">
                                  <p:stCondLst>
                                    <p:cond delay="0"/>
                                  </p:stCondLst>
                                  <p:iterate type="el" backwards="0">
                                    <p:tmAbs val="0"/>
                                  </p:iterate>
                                  <p:childTnLst>
                                    <p:set>
                                      <p:cBhvr>
                                        <p:cTn id="11" fill="hold"/>
                                        <p:tgtEl>
                                          <p:spTgt spid="5076"/>
                                        </p:tgtEl>
                                        <p:attrNameLst>
                                          <p:attrName>style.visibility</p:attrName>
                                        </p:attrNameLst>
                                      </p:cBhvr>
                                      <p:to>
                                        <p:strVal val="visible"/>
                                      </p:to>
                                    </p:set>
                                    <p:animEffect filter="wipe(right)" transition="in">
                                      <p:cBhvr>
                                        <p:cTn id="12" dur="499"/>
                                        <p:tgtEl>
                                          <p:spTgt spid="50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75" grpId="1"/>
      <p:bldP build="whole" bldLvl="1" animBg="1" rev="0" advAuto="0" spid="5076" grpId="2"/>
    </p:bldLst>
  </p:timing>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58" name="Young-earth creation view (AiG, ICR, CRS, etc.)…"/>
          <p:cNvSpPr txBox="1"/>
          <p:nvPr>
            <p:ph type="body" idx="1"/>
          </p:nvPr>
        </p:nvSpPr>
        <p:spPr>
          <a:xfrm>
            <a:off x="2502077" y="2519771"/>
            <a:ext cx="19010857" cy="10470558"/>
          </a:xfrm>
          <a:prstGeom prst="rect">
            <a:avLst/>
          </a:prstGeom>
        </p:spPr>
        <p:txBody>
          <a:bodyPr/>
          <a:lstStyle/>
          <a:p>
            <a:pPr marL="773430" indent="-773430" algn="r" defTabSz="718184" rtl="1">
              <a:lnSpc>
                <a:spcPct val="99000"/>
              </a:lnSpc>
              <a:buSzPct val="75000"/>
              <a:buFont typeface="Zapf Dingbats"/>
              <a:buChar char="✦"/>
              <a:defRPr sz="5220">
                <a:effectLst/>
                <a:uFill>
                  <a:solidFill>
                    <a:srgbClr val="FFFFFF"/>
                  </a:solidFill>
                </a:uFill>
              </a:defRPr>
            </a:pPr>
            <a:r>
              <a:t>نظريَّة خلقيَّة الأرض الفتيَّة (الإجابات في سفر التكوين </a:t>
            </a:r>
            <a:r>
              <a:t>AiG</a:t>
            </a:r>
            <a:r>
              <a:t>، معهد بحوث الخلق </a:t>
            </a:r>
            <a:r>
              <a:t>ICR</a:t>
            </a:r>
            <a:r>
              <a:t>، جمعيَّة بحوث الخلق </a:t>
            </a:r>
            <a:r>
              <a:t>CRS</a:t>
            </a:r>
            <a:r>
              <a:t>، إلخ.)</a:t>
            </a:r>
          </a:p>
          <a:p>
            <a:pPr marL="773430" indent="-773430" algn="r" defTabSz="718184" rtl="1">
              <a:lnSpc>
                <a:spcPct val="99000"/>
              </a:lnSpc>
              <a:buSzPct val="75000"/>
              <a:buFont typeface="Zapf Dingbats"/>
              <a:buChar char="✦"/>
              <a:defRPr sz="5220">
                <a:solidFill>
                  <a:srgbClr val="FFFB00"/>
                </a:solidFill>
                <a:effectLst/>
                <a:uFill>
                  <a:solidFill>
                    <a:srgbClr val="FFFFFF"/>
                  </a:solidFill>
                </a:uFill>
              </a:defRPr>
            </a:pPr>
            <a:r>
              <a:t>نظريَّة الفجوة (الدمار / إعادة الإعمار) (سي آي سكوفيلد)</a:t>
            </a:r>
          </a:p>
          <a:p>
            <a:pPr lvl="2" algn="r" defTabSz="718184" rtl="1">
              <a:lnSpc>
                <a:spcPct val="99000"/>
              </a:lnSpc>
              <a:buSzPct val="75000"/>
              <a:buFont typeface="Zapf Dingbats"/>
              <a:buChar char="✦"/>
              <a:defRPr sz="5220">
                <a:effectLst/>
                <a:uFill>
                  <a:solidFill>
                    <a:srgbClr val="FFFFFF"/>
                  </a:solidFill>
                </a:uFill>
              </a:defRPr>
            </a:pPr>
            <a:r>
              <a:t>  نظريَّة فجوة-يوم-فجوة- يوم (جون لينوكس)</a:t>
            </a:r>
          </a:p>
          <a:p>
            <a:pPr marL="773430" indent="-773430" algn="r" defTabSz="718184" rtl="1">
              <a:lnSpc>
                <a:spcPct val="99000"/>
              </a:lnSpc>
              <a:buSzPct val="75000"/>
              <a:buFont typeface="Zapf Dingbats"/>
              <a:buChar char="✦"/>
              <a:defRPr sz="5220">
                <a:solidFill>
                  <a:srgbClr val="FFFB00"/>
                </a:solidFill>
                <a:effectLst/>
                <a:uFill>
                  <a:solidFill>
                    <a:srgbClr val="FFFFFF"/>
                  </a:solidFill>
                </a:uFill>
              </a:defRPr>
            </a:pPr>
            <a:r>
              <a:t>نظريَّة الفجوة وأرض الموعد (جون سيلهامر)</a:t>
            </a:r>
          </a:p>
          <a:p>
            <a:pPr marL="773430" indent="-773430" algn="r" defTabSz="718184" rtl="1">
              <a:lnSpc>
                <a:spcPct val="99000"/>
              </a:lnSpc>
              <a:buSzPct val="75000"/>
              <a:buFont typeface="Zapf Dingbats"/>
              <a:buChar char="✦"/>
              <a:defRPr sz="5220">
                <a:solidFill>
                  <a:srgbClr val="FFFB00"/>
                </a:solidFill>
                <a:effectLst/>
                <a:uFill>
                  <a:solidFill>
                    <a:srgbClr val="FFFFFF"/>
                  </a:solidFill>
                </a:uFill>
              </a:defRPr>
            </a:pPr>
            <a:r>
              <a:rPr>
                <a:solidFill>
                  <a:srgbClr val="FFFFFF"/>
                </a:solidFill>
              </a:rPr>
              <a:t>نظريَّة الفجوة والأيَّام المتشابهة (سي جون كولينز)</a:t>
            </a:r>
          </a:p>
          <a:p>
            <a:pPr marL="773430" indent="-773430" algn="r" defTabSz="718184" rtl="1">
              <a:lnSpc>
                <a:spcPct val="99000"/>
              </a:lnSpc>
              <a:buSzPct val="75000"/>
              <a:buFont typeface="Zapf Dingbats"/>
              <a:buChar char="✦"/>
              <a:defRPr sz="5220">
                <a:solidFill>
                  <a:srgbClr val="FFFB00"/>
                </a:solidFill>
                <a:effectLst/>
                <a:uFill>
                  <a:solidFill>
                    <a:srgbClr val="FFFFFF"/>
                  </a:solidFill>
                </a:uFill>
              </a:defRPr>
            </a:pPr>
            <a:r>
              <a:t>نظريَّة اليوم الحقبيّ (هيو روس)</a:t>
            </a:r>
          </a:p>
          <a:p>
            <a:pPr marL="773430" indent="-773430" algn="r" defTabSz="718184" rtl="1">
              <a:lnSpc>
                <a:spcPct val="99000"/>
              </a:lnSpc>
              <a:buSzPct val="75000"/>
              <a:buFont typeface="Zapf Dingbats"/>
              <a:buChar char="✦"/>
              <a:defRPr sz="5220">
                <a:effectLst/>
                <a:uFill>
                  <a:solidFill>
                    <a:srgbClr val="FFFFFF"/>
                  </a:solidFill>
                </a:uFill>
              </a:defRPr>
            </a:pPr>
            <a:r>
              <a:t>نظريَّة يوم الوحي (جاي بي وايزمان)</a:t>
            </a:r>
          </a:p>
          <a:p>
            <a:pPr marL="773430" indent="-773430" algn="r" defTabSz="718184" rtl="1">
              <a:lnSpc>
                <a:spcPct val="99000"/>
              </a:lnSpc>
              <a:buSzPct val="75000"/>
              <a:buFont typeface="Zapf Dingbats"/>
              <a:buChar char="✦"/>
              <a:defRPr sz="5220">
                <a:solidFill>
                  <a:srgbClr val="FFFB00"/>
                </a:solidFill>
                <a:effectLst/>
                <a:uFill>
                  <a:solidFill>
                    <a:srgbClr val="FFFFFF"/>
                  </a:solidFill>
                </a:uFill>
              </a:defRPr>
            </a:pPr>
            <a:r>
              <a:t>نظريَّة الإطار (ميريديث كلاين وبروس والتكي)</a:t>
            </a:r>
          </a:p>
          <a:p>
            <a:pPr marL="773430" indent="-773430" algn="r" defTabSz="718184" rtl="1">
              <a:lnSpc>
                <a:spcPct val="99000"/>
              </a:lnSpc>
              <a:buSzPct val="75000"/>
              <a:buFont typeface="Zapf Dingbats"/>
              <a:buChar char="✦"/>
              <a:defRPr sz="5220">
                <a:solidFill>
                  <a:srgbClr val="FFFB00"/>
                </a:solidFill>
                <a:effectLst/>
                <a:uFill>
                  <a:solidFill>
                    <a:srgbClr val="FFFFFF"/>
                  </a:solidFill>
                </a:uFill>
              </a:defRPr>
            </a:pPr>
            <a:r>
              <a:rPr>
                <a:solidFill>
                  <a:srgbClr val="FFFFFF"/>
                </a:solidFill>
              </a:rPr>
              <a:t>نظريَّة الأسطورة (ليبراليُّون، بعض "الإنجيليِّين")</a:t>
            </a:r>
          </a:p>
          <a:p>
            <a:pPr marL="773430" indent="-773430" algn="r" defTabSz="718184" rtl="1">
              <a:lnSpc>
                <a:spcPct val="99000"/>
              </a:lnSpc>
              <a:buSzPct val="75000"/>
              <a:buFont typeface="Zapf Dingbats"/>
              <a:buChar char="✦"/>
              <a:defRPr sz="5220">
                <a:solidFill>
                  <a:srgbClr val="FFFB00"/>
                </a:solidFill>
                <a:effectLst/>
                <a:uFill>
                  <a:solidFill>
                    <a:srgbClr val="FFFFFF"/>
                  </a:solidFill>
                </a:uFill>
              </a:defRPr>
            </a:pPr>
            <a:r>
              <a:t>نظريَّة الهيكل/ الوظيفة الكونيّ/ة (جون والتون)</a:t>
            </a:r>
          </a:p>
        </p:txBody>
      </p:sp>
      <p:sp>
        <p:nvSpPr>
          <p:cNvPr id="3359" name="Various Views of Genesis 1"/>
          <p:cNvSpPr txBox="1"/>
          <p:nvPr/>
        </p:nvSpPr>
        <p:spPr>
          <a:xfrm>
            <a:off x="7459527" y="845731"/>
            <a:ext cx="9464946" cy="14233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sz="8000">
                <a:solidFill>
                  <a:srgbClr val="78E2F7"/>
                </a:solidFill>
                <a:latin typeface="+mj-lt"/>
                <a:ea typeface="+mj-ea"/>
                <a:cs typeface="+mj-cs"/>
                <a:sym typeface="Helvetica"/>
              </a:defRPr>
            </a:lvl1pPr>
          </a:lstStyle>
          <a:p>
            <a:pPr/>
            <a:r>
              <a:t>نظريَّات التكوين 1 المختلفة</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3358">
                                            <p:bg/>
                                          </p:spTgt>
                                        </p:tgtEl>
                                        <p:attrNameLst>
                                          <p:attrName>style.visibility</p:attrName>
                                        </p:attrNameLst>
                                      </p:cBhvr>
                                      <p:to>
                                        <p:strVal val="visible"/>
                                      </p:to>
                                    </p:set>
                                    <p:animEffect filter="wipe(right)" transition="in">
                                      <p:cBhvr>
                                        <p:cTn id="7" dur="500"/>
                                        <p:tgtEl>
                                          <p:spTgt spid="3358">
                                            <p:bg/>
                                          </p:spTgt>
                                        </p:tgtEl>
                                      </p:cBhvr>
                                    </p:animEffect>
                                  </p:childTnLst>
                                </p:cTn>
                              </p:par>
                              <p:par>
                                <p:cTn id="8" presetClass="entr" nodeType="withEffect" presetSubtype="2" presetID="22" grpId="1" fill="hold">
                                  <p:stCondLst>
                                    <p:cond delay="0"/>
                                  </p:stCondLst>
                                  <p:iterate type="el" backwards="0">
                                    <p:tmAbs val="0"/>
                                  </p:iterate>
                                  <p:childTnLst>
                                    <p:set>
                                      <p:cBhvr>
                                        <p:cTn id="9" fill="hold"/>
                                        <p:tgtEl>
                                          <p:spTgt spid="3358">
                                            <p:txEl>
                                              <p:pRg st="0" end="0"/>
                                            </p:txEl>
                                          </p:spTgt>
                                        </p:tgtEl>
                                        <p:attrNameLst>
                                          <p:attrName>style.visibility</p:attrName>
                                        </p:attrNameLst>
                                      </p:cBhvr>
                                      <p:to>
                                        <p:strVal val="visible"/>
                                      </p:to>
                                    </p:set>
                                    <p:animEffect filter="wipe(right)" transition="in">
                                      <p:cBhvr>
                                        <p:cTn id="10" dur="500"/>
                                        <p:tgtEl>
                                          <p:spTgt spid="3358">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Class="entr" nodeType="clickEffect" presetSubtype="2" presetID="22" grpId="1" fill="hold">
                                  <p:stCondLst>
                                    <p:cond delay="0"/>
                                  </p:stCondLst>
                                  <p:iterate type="el" backwards="0">
                                    <p:tmAbs val="0"/>
                                  </p:iterate>
                                  <p:childTnLst>
                                    <p:set>
                                      <p:cBhvr>
                                        <p:cTn id="14" fill="hold"/>
                                        <p:tgtEl>
                                          <p:spTgt spid="3358">
                                            <p:txEl>
                                              <p:pRg st="1" end="1"/>
                                            </p:txEl>
                                          </p:spTgt>
                                        </p:tgtEl>
                                        <p:attrNameLst>
                                          <p:attrName>style.visibility</p:attrName>
                                        </p:attrNameLst>
                                      </p:cBhvr>
                                      <p:to>
                                        <p:strVal val="visible"/>
                                      </p:to>
                                    </p:set>
                                    <p:animEffect filter="wipe(right)" transition="in">
                                      <p:cBhvr>
                                        <p:cTn id="15" dur="500"/>
                                        <p:tgtEl>
                                          <p:spTgt spid="3358">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Class="entr" nodeType="clickEffect" presetSubtype="2" presetID="22" grpId="1" fill="hold">
                                  <p:stCondLst>
                                    <p:cond delay="0"/>
                                  </p:stCondLst>
                                  <p:iterate type="el" backwards="0">
                                    <p:tmAbs val="0"/>
                                  </p:iterate>
                                  <p:childTnLst>
                                    <p:set>
                                      <p:cBhvr>
                                        <p:cTn id="19" fill="hold"/>
                                        <p:tgtEl>
                                          <p:spTgt spid="3358">
                                            <p:txEl>
                                              <p:pRg st="2" end="2"/>
                                            </p:txEl>
                                          </p:spTgt>
                                        </p:tgtEl>
                                        <p:attrNameLst>
                                          <p:attrName>style.visibility</p:attrName>
                                        </p:attrNameLst>
                                      </p:cBhvr>
                                      <p:to>
                                        <p:strVal val="visible"/>
                                      </p:to>
                                    </p:set>
                                    <p:animEffect filter="wipe(right)" transition="in">
                                      <p:cBhvr>
                                        <p:cTn id="20" dur="500"/>
                                        <p:tgtEl>
                                          <p:spTgt spid="3358">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Class="entr" nodeType="clickEffect" presetSubtype="2" presetID="22" grpId="1" fill="hold">
                                  <p:stCondLst>
                                    <p:cond delay="0"/>
                                  </p:stCondLst>
                                  <p:iterate type="el" backwards="0">
                                    <p:tmAbs val="0"/>
                                  </p:iterate>
                                  <p:childTnLst>
                                    <p:set>
                                      <p:cBhvr>
                                        <p:cTn id="24" fill="hold"/>
                                        <p:tgtEl>
                                          <p:spTgt spid="3358">
                                            <p:txEl>
                                              <p:pRg st="3" end="3"/>
                                            </p:txEl>
                                          </p:spTgt>
                                        </p:tgtEl>
                                        <p:attrNameLst>
                                          <p:attrName>style.visibility</p:attrName>
                                        </p:attrNameLst>
                                      </p:cBhvr>
                                      <p:to>
                                        <p:strVal val="visible"/>
                                      </p:to>
                                    </p:set>
                                    <p:animEffect filter="wipe(right)" transition="in">
                                      <p:cBhvr>
                                        <p:cTn id="25" dur="500"/>
                                        <p:tgtEl>
                                          <p:spTgt spid="3358">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Class="entr" nodeType="clickEffect" presetSubtype="2" presetID="22" grpId="1" fill="hold">
                                  <p:stCondLst>
                                    <p:cond delay="0"/>
                                  </p:stCondLst>
                                  <p:iterate type="el" backwards="0">
                                    <p:tmAbs val="0"/>
                                  </p:iterate>
                                  <p:childTnLst>
                                    <p:set>
                                      <p:cBhvr>
                                        <p:cTn id="29" fill="hold"/>
                                        <p:tgtEl>
                                          <p:spTgt spid="3358">
                                            <p:txEl>
                                              <p:pRg st="4" end="4"/>
                                            </p:txEl>
                                          </p:spTgt>
                                        </p:tgtEl>
                                        <p:attrNameLst>
                                          <p:attrName>style.visibility</p:attrName>
                                        </p:attrNameLst>
                                      </p:cBhvr>
                                      <p:to>
                                        <p:strVal val="visible"/>
                                      </p:to>
                                    </p:set>
                                    <p:animEffect filter="wipe(right)" transition="in">
                                      <p:cBhvr>
                                        <p:cTn id="30" dur="500"/>
                                        <p:tgtEl>
                                          <p:spTgt spid="3358">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Class="entr" nodeType="clickEffect" presetSubtype="2" presetID="22" grpId="1" fill="hold">
                                  <p:stCondLst>
                                    <p:cond delay="0"/>
                                  </p:stCondLst>
                                  <p:iterate type="el" backwards="0">
                                    <p:tmAbs val="0"/>
                                  </p:iterate>
                                  <p:childTnLst>
                                    <p:set>
                                      <p:cBhvr>
                                        <p:cTn id="34" fill="hold"/>
                                        <p:tgtEl>
                                          <p:spTgt spid="3358">
                                            <p:txEl>
                                              <p:pRg st="5" end="5"/>
                                            </p:txEl>
                                          </p:spTgt>
                                        </p:tgtEl>
                                        <p:attrNameLst>
                                          <p:attrName>style.visibility</p:attrName>
                                        </p:attrNameLst>
                                      </p:cBhvr>
                                      <p:to>
                                        <p:strVal val="visible"/>
                                      </p:to>
                                    </p:set>
                                    <p:animEffect filter="wipe(right)" transition="in">
                                      <p:cBhvr>
                                        <p:cTn id="35" dur="500"/>
                                        <p:tgtEl>
                                          <p:spTgt spid="3358">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Class="entr" nodeType="clickEffect" presetSubtype="2" presetID="22" grpId="1" fill="hold">
                                  <p:stCondLst>
                                    <p:cond delay="0"/>
                                  </p:stCondLst>
                                  <p:iterate type="el" backwards="0">
                                    <p:tmAbs val="0"/>
                                  </p:iterate>
                                  <p:childTnLst>
                                    <p:set>
                                      <p:cBhvr>
                                        <p:cTn id="39" fill="hold"/>
                                        <p:tgtEl>
                                          <p:spTgt spid="3358">
                                            <p:txEl>
                                              <p:pRg st="6" end="6"/>
                                            </p:txEl>
                                          </p:spTgt>
                                        </p:tgtEl>
                                        <p:attrNameLst>
                                          <p:attrName>style.visibility</p:attrName>
                                        </p:attrNameLst>
                                      </p:cBhvr>
                                      <p:to>
                                        <p:strVal val="visible"/>
                                      </p:to>
                                    </p:set>
                                    <p:animEffect filter="wipe(right)" transition="in">
                                      <p:cBhvr>
                                        <p:cTn id="40" dur="500"/>
                                        <p:tgtEl>
                                          <p:spTgt spid="3358">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Class="entr" nodeType="clickEffect" presetSubtype="2" presetID="22" grpId="1" fill="hold">
                                  <p:stCondLst>
                                    <p:cond delay="0"/>
                                  </p:stCondLst>
                                  <p:iterate type="el" backwards="0">
                                    <p:tmAbs val="0"/>
                                  </p:iterate>
                                  <p:childTnLst>
                                    <p:set>
                                      <p:cBhvr>
                                        <p:cTn id="44" fill="hold"/>
                                        <p:tgtEl>
                                          <p:spTgt spid="3358">
                                            <p:txEl>
                                              <p:pRg st="7" end="7"/>
                                            </p:txEl>
                                          </p:spTgt>
                                        </p:tgtEl>
                                        <p:attrNameLst>
                                          <p:attrName>style.visibility</p:attrName>
                                        </p:attrNameLst>
                                      </p:cBhvr>
                                      <p:to>
                                        <p:strVal val="visible"/>
                                      </p:to>
                                    </p:set>
                                    <p:animEffect filter="wipe(right)" transition="in">
                                      <p:cBhvr>
                                        <p:cTn id="45" dur="500"/>
                                        <p:tgtEl>
                                          <p:spTgt spid="3358">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Class="entr" nodeType="clickEffect" presetSubtype="2" presetID="22" grpId="1" fill="hold">
                                  <p:stCondLst>
                                    <p:cond delay="0"/>
                                  </p:stCondLst>
                                  <p:iterate type="el" backwards="0">
                                    <p:tmAbs val="0"/>
                                  </p:iterate>
                                  <p:childTnLst>
                                    <p:set>
                                      <p:cBhvr>
                                        <p:cTn id="49" fill="hold"/>
                                        <p:tgtEl>
                                          <p:spTgt spid="3358">
                                            <p:txEl>
                                              <p:pRg st="8" end="8"/>
                                            </p:txEl>
                                          </p:spTgt>
                                        </p:tgtEl>
                                        <p:attrNameLst>
                                          <p:attrName>style.visibility</p:attrName>
                                        </p:attrNameLst>
                                      </p:cBhvr>
                                      <p:to>
                                        <p:strVal val="visible"/>
                                      </p:to>
                                    </p:set>
                                    <p:animEffect filter="wipe(right)" transition="in">
                                      <p:cBhvr>
                                        <p:cTn id="50" dur="500"/>
                                        <p:tgtEl>
                                          <p:spTgt spid="3358">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Class="entr" nodeType="clickEffect" presetSubtype="2" presetID="22" grpId="1" fill="hold">
                                  <p:stCondLst>
                                    <p:cond delay="0"/>
                                  </p:stCondLst>
                                  <p:iterate type="el" backwards="0">
                                    <p:tmAbs val="0"/>
                                  </p:iterate>
                                  <p:childTnLst>
                                    <p:set>
                                      <p:cBhvr>
                                        <p:cTn id="54" fill="hold"/>
                                        <p:tgtEl>
                                          <p:spTgt spid="3358">
                                            <p:txEl>
                                              <p:pRg st="9" end="9"/>
                                            </p:txEl>
                                          </p:spTgt>
                                        </p:tgtEl>
                                        <p:attrNameLst>
                                          <p:attrName>style.visibility</p:attrName>
                                        </p:attrNameLst>
                                      </p:cBhvr>
                                      <p:to>
                                        <p:strVal val="visible"/>
                                      </p:to>
                                    </p:set>
                                    <p:animEffect filter="wipe(right)" transition="in">
                                      <p:cBhvr>
                                        <p:cTn id="55" dur="500"/>
                                        <p:tgtEl>
                                          <p:spTgt spid="3358">
                                            <p:txEl>
                                              <p:pRg st="9" end="9"/>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358" grpId="1"/>
    </p:bldLst>
  </p:timing>
</p:sld>
</file>

<file path=ppt/slides/slide2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80" name="Abraham was born about 4100 years ago.…"/>
          <p:cNvSpPr txBox="1"/>
          <p:nvPr/>
        </p:nvSpPr>
        <p:spPr>
          <a:xfrm>
            <a:off x="1638461" y="3151470"/>
            <a:ext cx="20499944" cy="2289488"/>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algn="r" defTabSz="825500" rtl="1">
              <a:defRPr sz="6600">
                <a:solidFill>
                  <a:srgbClr val="FFFFFF"/>
                </a:solidFill>
                <a:latin typeface="+mj-lt"/>
                <a:ea typeface="+mj-ea"/>
                <a:cs typeface="+mj-cs"/>
                <a:sym typeface="Helvetica"/>
              </a:defRPr>
            </a:pPr>
            <a:r>
              <a:t>وُلِدَ إبراهيم قبل نحو 4100 سنة.</a:t>
            </a:r>
          </a:p>
          <a:p>
            <a:pPr algn="r" defTabSz="825500" rtl="1">
              <a:defRPr sz="6600">
                <a:solidFill>
                  <a:srgbClr val="FFFFFF"/>
                </a:solidFill>
                <a:latin typeface="+mj-lt"/>
                <a:ea typeface="+mj-ea"/>
                <a:cs typeface="+mj-cs"/>
                <a:sym typeface="Helvetica"/>
              </a:defRPr>
            </a:pPr>
            <a:r>
              <a:t>ستَّة روابط نسب حرفيَّة في التكوين 5 و 11 = 1149 سنة</a:t>
            </a:r>
          </a:p>
        </p:txBody>
      </p:sp>
      <p:sp>
        <p:nvSpPr>
          <p:cNvPr id="5081" name="Problem of adding 2,000 or 4,000 years"/>
          <p:cNvSpPr txBox="1"/>
          <p:nvPr/>
        </p:nvSpPr>
        <p:spPr>
          <a:xfrm>
            <a:off x="2196631" y="1237352"/>
            <a:ext cx="19990738" cy="1390381"/>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ctr" rtl="1">
              <a:defRPr sz="8400">
                <a:solidFill>
                  <a:srgbClr val="78E2F7"/>
                </a:solidFill>
                <a:latin typeface="+mj-lt"/>
                <a:ea typeface="+mj-ea"/>
                <a:cs typeface="+mj-cs"/>
                <a:sym typeface="Helvetica"/>
              </a:defRPr>
            </a:lvl1pPr>
          </a:lstStyle>
          <a:p>
            <a:pPr/>
            <a:r>
              <a:t>مشكلة إضافة 2000 أو 4000 سنة</a:t>
            </a:r>
          </a:p>
        </p:txBody>
      </p:sp>
      <p:sp>
        <p:nvSpPr>
          <p:cNvPr id="5082" name="Apart from Noah’s age of 502 when Shem was born, all the other begetting ages were less than 188 years (and most were below 100 years).…"/>
          <p:cNvSpPr txBox="1"/>
          <p:nvPr/>
        </p:nvSpPr>
        <p:spPr>
          <a:xfrm>
            <a:off x="2242158" y="6820986"/>
            <a:ext cx="19899684" cy="571294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7" algn="r" defTabSz="825500" rtl="1">
              <a:defRPr sz="6600">
                <a:solidFill>
                  <a:srgbClr val="FFFFFF"/>
                </a:solidFill>
                <a:latin typeface="+mj-lt"/>
                <a:ea typeface="+mj-ea"/>
                <a:cs typeface="+mj-cs"/>
                <a:sym typeface="Helvetica"/>
              </a:defRPr>
            </a:pPr>
            <a:r>
              <a:t>بصرف النظر عن عمر نوح الذي بلغ 502 عندما وُلِدَ سام، كانت كلُّ أعمار نسله أقلَّ من 188 سنة (وعاش معظمهم أقلَّ من 100 سنة).</a:t>
            </a:r>
          </a:p>
          <a:p>
            <a:pPr lvl="7" algn="r" defTabSz="825500">
              <a:defRPr sz="6600">
                <a:solidFill>
                  <a:srgbClr val="FFFFFF"/>
                </a:solidFill>
                <a:latin typeface="+mj-lt"/>
                <a:ea typeface="+mj-ea"/>
                <a:cs typeface="+mj-cs"/>
                <a:sym typeface="Helvetica"/>
              </a:defRPr>
            </a:pPr>
          </a:p>
          <a:p>
            <a:pPr lvl="7" algn="r" defTabSz="825500" rtl="1">
              <a:defRPr sz="6600">
                <a:solidFill>
                  <a:srgbClr val="FFFFFF"/>
                </a:solidFill>
                <a:latin typeface="+mj-lt"/>
                <a:ea typeface="+mj-ea"/>
                <a:cs typeface="+mj-cs"/>
                <a:sym typeface="Helvetica"/>
              </a:defRPr>
            </a:pPr>
            <a:r>
              <a:t>لكن بإضافة نوح يصبح متوسِّط الفجوة هو 191 سنة.</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082"/>
                                        </p:tgtEl>
                                        <p:attrNameLst>
                                          <p:attrName>style.visibility</p:attrName>
                                        </p:attrNameLst>
                                      </p:cBhvr>
                                      <p:to>
                                        <p:strVal val="visible"/>
                                      </p:to>
                                    </p:set>
                                    <p:animEffect filter="fade" transition="in">
                                      <p:cBhvr>
                                        <p:cTn id="7" dur="499"/>
                                        <p:tgtEl>
                                          <p:spTgt spid="50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82" grpId="1"/>
    </p:bldLst>
  </p:timing>
</p:sld>
</file>

<file path=ppt/slides/slide2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86" name="Abraham was born about 4100 years ago.…"/>
          <p:cNvSpPr txBox="1"/>
          <p:nvPr/>
        </p:nvSpPr>
        <p:spPr>
          <a:xfrm>
            <a:off x="1299795" y="2656495"/>
            <a:ext cx="20499943" cy="3273489"/>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algn="r" defTabSz="825500" rtl="1">
              <a:lnSpc>
                <a:spcPct val="90000"/>
              </a:lnSpc>
              <a:defRPr sz="6600">
                <a:solidFill>
                  <a:srgbClr val="FFFFFF"/>
                </a:solidFill>
                <a:latin typeface="+mj-lt"/>
                <a:ea typeface="+mj-ea"/>
                <a:cs typeface="+mj-cs"/>
                <a:sym typeface="Helvetica"/>
              </a:defRPr>
            </a:pPr>
            <a:r>
              <a:t>وُلِدَ إبراهيم قبل نحو 4100 سنة.</a:t>
            </a:r>
          </a:p>
          <a:p>
            <a:pPr algn="r" defTabSz="825500" rtl="1">
              <a:lnSpc>
                <a:spcPct val="90000"/>
              </a:lnSpc>
              <a:defRPr sz="6600">
                <a:solidFill>
                  <a:srgbClr val="FFFFFF"/>
                </a:solidFill>
                <a:latin typeface="+mj-lt"/>
                <a:ea typeface="+mj-ea"/>
                <a:cs typeface="+mj-cs"/>
                <a:sym typeface="Helvetica"/>
              </a:defRPr>
            </a:pPr>
            <a:r>
              <a:t>ستَّة روابط نسب حرفيَّة في التكوين 5 و 11 = 1149 سنة</a:t>
            </a:r>
          </a:p>
          <a:p>
            <a:pPr algn="r" defTabSz="825500" rtl="1">
              <a:lnSpc>
                <a:spcPct val="90000"/>
              </a:lnSpc>
              <a:defRPr sz="6600">
                <a:solidFill>
                  <a:srgbClr val="FFFFFF"/>
                </a:solidFill>
                <a:latin typeface="+mj-lt"/>
                <a:ea typeface="+mj-ea"/>
                <a:cs typeface="+mj-cs"/>
                <a:sym typeface="Helvetica"/>
              </a:defRPr>
            </a:pPr>
            <a:r>
              <a:t>متوسِّط رابط النسب بين الأب والابن = </a:t>
            </a:r>
            <a:r>
              <a:rPr>
                <a:solidFill>
                  <a:srgbClr val="00F900"/>
                </a:solidFill>
              </a:rPr>
              <a:t>191</a:t>
            </a:r>
            <a:r>
              <a:t> سنة</a:t>
            </a:r>
          </a:p>
        </p:txBody>
      </p:sp>
      <p:sp>
        <p:nvSpPr>
          <p:cNvPr id="5087" name="8,000 year-old creation? Must add 2751 years into…"/>
          <p:cNvSpPr txBox="1"/>
          <p:nvPr/>
        </p:nvSpPr>
        <p:spPr>
          <a:xfrm>
            <a:off x="1888920" y="6144034"/>
            <a:ext cx="19899684" cy="35926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7" algn="r" defTabSz="825500" rtl="1">
              <a:defRPr sz="6600">
                <a:solidFill>
                  <a:srgbClr val="FFFF00"/>
                </a:solidFill>
                <a:latin typeface="+mj-lt"/>
                <a:ea typeface="+mj-ea"/>
                <a:cs typeface="+mj-cs"/>
                <a:sym typeface="Helvetica"/>
              </a:defRPr>
            </a:pPr>
            <a:r>
              <a:t>8000 سنة منذ الخلق؟ </a:t>
            </a:r>
            <a:r>
              <a:rPr>
                <a:solidFill>
                  <a:srgbClr val="FFFFFF"/>
                </a:solidFill>
              </a:rPr>
              <a:t>يجب إضافة 2751 سنة إلى</a:t>
            </a:r>
            <a:endParaRPr>
              <a:solidFill>
                <a:srgbClr val="FFFFFF"/>
              </a:solidFill>
            </a:endParaRPr>
          </a:p>
          <a:p>
            <a:pPr lvl="7" algn="r" defTabSz="825500" rtl="1">
              <a:defRPr sz="6600">
                <a:solidFill>
                  <a:srgbClr val="FFFFFF"/>
                </a:solidFill>
                <a:latin typeface="+mj-lt"/>
                <a:ea typeface="+mj-ea"/>
                <a:cs typeface="+mj-cs"/>
                <a:sym typeface="Helvetica"/>
              </a:defRPr>
            </a:pPr>
            <a:r>
              <a:t>       13 رابط نسب (8000 - 4100 - 1149 = 2751).</a:t>
            </a:r>
          </a:p>
          <a:p>
            <a:pPr lvl="7" algn="r" defTabSz="825500" rtl="1">
              <a:defRPr sz="6600">
                <a:solidFill>
                  <a:srgbClr val="FFFFFF"/>
                </a:solidFill>
                <a:latin typeface="+mj-lt"/>
                <a:ea typeface="+mj-ea"/>
                <a:cs typeface="+mj-cs"/>
                <a:sym typeface="Helvetica"/>
              </a:defRPr>
            </a:pPr>
            <a:r>
              <a:t>           2751 ÷ 13 =&gt; </a:t>
            </a:r>
            <a:r>
              <a:rPr>
                <a:solidFill>
                  <a:srgbClr val="00F900"/>
                </a:solidFill>
              </a:rPr>
              <a:t>219</a:t>
            </a:r>
            <a:r>
              <a:t> سنة بين إنسان وآخر</a:t>
            </a:r>
          </a:p>
        </p:txBody>
      </p:sp>
      <p:sp>
        <p:nvSpPr>
          <p:cNvPr id="5088" name="10,000 year-old creation? =&gt; 365 years: each man"/>
          <p:cNvSpPr txBox="1"/>
          <p:nvPr/>
        </p:nvSpPr>
        <p:spPr>
          <a:xfrm>
            <a:off x="2295266" y="10204908"/>
            <a:ext cx="19793468" cy="11895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7" algn="r" defTabSz="825500" rtl="1">
              <a:defRPr sz="6600">
                <a:solidFill>
                  <a:srgbClr val="FFFB01"/>
                </a:solidFill>
                <a:latin typeface="+mj-lt"/>
                <a:ea typeface="+mj-ea"/>
                <a:cs typeface="+mj-cs"/>
                <a:sym typeface="Helvetica"/>
              </a:defRPr>
            </a:pPr>
            <a:r>
              <a:t>10.000 سنة منذ الخلق؟ </a:t>
            </a:r>
            <a:r>
              <a:rPr>
                <a:solidFill>
                  <a:srgbClr val="FFFFFF"/>
                </a:solidFill>
              </a:rPr>
              <a:t>=&gt; </a:t>
            </a:r>
            <a:r>
              <a:rPr>
                <a:solidFill>
                  <a:srgbClr val="00F900"/>
                </a:solidFill>
              </a:rPr>
              <a:t>365</a:t>
            </a:r>
            <a:r>
              <a:rPr>
                <a:solidFill>
                  <a:srgbClr val="FFFFFF"/>
                </a:solidFill>
              </a:rPr>
              <a:t> سنة بين إنسان وآخر</a:t>
            </a:r>
          </a:p>
        </p:txBody>
      </p:sp>
      <p:sp>
        <p:nvSpPr>
          <p:cNvPr id="5089" name="100,000 years? =&gt; 7,288 years between each man!"/>
          <p:cNvSpPr txBox="1"/>
          <p:nvPr/>
        </p:nvSpPr>
        <p:spPr>
          <a:xfrm>
            <a:off x="1588790" y="11341593"/>
            <a:ext cx="20499944" cy="118950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lvl="7" algn="r" defTabSz="825500" rtl="1">
              <a:defRPr sz="6600">
                <a:solidFill>
                  <a:srgbClr val="FFFB00"/>
                </a:solidFill>
                <a:latin typeface="+mj-lt"/>
                <a:ea typeface="+mj-ea"/>
                <a:cs typeface="+mj-cs"/>
                <a:sym typeface="Helvetica"/>
              </a:defRPr>
            </a:pPr>
            <a:r>
              <a:t>100000 سنة؟ </a:t>
            </a:r>
            <a:r>
              <a:rPr>
                <a:solidFill>
                  <a:srgbClr val="FFFFFF"/>
                </a:solidFill>
              </a:rPr>
              <a:t>=&gt; </a:t>
            </a:r>
            <a:r>
              <a:rPr>
                <a:solidFill>
                  <a:srgbClr val="00F900"/>
                </a:solidFill>
              </a:rPr>
              <a:t>7288</a:t>
            </a:r>
            <a:r>
              <a:rPr>
                <a:solidFill>
                  <a:srgbClr val="FFFFFF"/>
                </a:solidFill>
              </a:rPr>
              <a:t> سنة بين إنسان وآخر!  سخيف!!!!!</a:t>
            </a:r>
          </a:p>
        </p:txBody>
      </p:sp>
      <p:sp>
        <p:nvSpPr>
          <p:cNvPr id="5090" name="0 pt"/>
          <p:cNvSpPr txBox="1"/>
          <p:nvPr/>
        </p:nvSpPr>
        <p:spPr>
          <a:xfrm>
            <a:off x="12007750" y="6718300"/>
            <a:ext cx="368499" cy="279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a:defRPr>
                <a:latin typeface="+mj-lt"/>
                <a:ea typeface="+mj-ea"/>
                <a:cs typeface="+mj-cs"/>
                <a:sym typeface="Helvetica"/>
              </a:defRPr>
            </a:lvl1pPr>
          </a:lstStyle>
          <a:p>
            <a:pPr/>
            <a:r>
              <a:t>0 pt</a:t>
            </a:r>
          </a:p>
        </p:txBody>
      </p:sp>
      <p:sp>
        <p:nvSpPr>
          <p:cNvPr id="5091" name="Problem of adding 2,000 or 4,000 years"/>
          <p:cNvSpPr txBox="1"/>
          <p:nvPr/>
        </p:nvSpPr>
        <p:spPr>
          <a:xfrm>
            <a:off x="2196631" y="1237352"/>
            <a:ext cx="19990738" cy="1390381"/>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algn="ctr" rtl="1">
              <a:defRPr sz="8400">
                <a:solidFill>
                  <a:srgbClr val="78E2F7"/>
                </a:solidFill>
                <a:latin typeface="+mj-lt"/>
                <a:ea typeface="+mj-ea"/>
                <a:cs typeface="+mj-cs"/>
                <a:sym typeface="Helvetica"/>
              </a:defRPr>
            </a:lvl1pPr>
          </a:lstStyle>
          <a:p>
            <a:pPr/>
            <a:r>
              <a:t>مشكلة إضافة 2000 أو 4000 سنة</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087"/>
                                        </p:tgtEl>
                                        <p:attrNameLst>
                                          <p:attrName>style.visibility</p:attrName>
                                        </p:attrNameLst>
                                      </p:cBhvr>
                                      <p:to>
                                        <p:strVal val="visible"/>
                                      </p:to>
                                    </p:set>
                                    <p:animEffect filter="fade" transition="in">
                                      <p:cBhvr>
                                        <p:cTn id="7" dur="499"/>
                                        <p:tgtEl>
                                          <p:spTgt spid="508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ID="10" grpId="2" fill="hold">
                                  <p:stCondLst>
                                    <p:cond delay="0"/>
                                  </p:stCondLst>
                                  <p:iterate type="el" backwards="0">
                                    <p:tmAbs val="0"/>
                                  </p:iterate>
                                  <p:childTnLst>
                                    <p:set>
                                      <p:cBhvr>
                                        <p:cTn id="11" fill="hold"/>
                                        <p:tgtEl>
                                          <p:spTgt spid="5088"/>
                                        </p:tgtEl>
                                        <p:attrNameLst>
                                          <p:attrName>style.visibility</p:attrName>
                                        </p:attrNameLst>
                                      </p:cBhvr>
                                      <p:to>
                                        <p:strVal val="visible"/>
                                      </p:to>
                                    </p:set>
                                    <p:animEffect filter="fade" transition="in">
                                      <p:cBhvr>
                                        <p:cTn id="12" dur="499"/>
                                        <p:tgtEl>
                                          <p:spTgt spid="5088"/>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ID="10" grpId="3" fill="hold">
                                  <p:stCondLst>
                                    <p:cond delay="0"/>
                                  </p:stCondLst>
                                  <p:iterate type="el" backwards="0">
                                    <p:tmAbs val="0"/>
                                  </p:iterate>
                                  <p:childTnLst>
                                    <p:set>
                                      <p:cBhvr>
                                        <p:cTn id="16" fill="hold"/>
                                        <p:tgtEl>
                                          <p:spTgt spid="5089"/>
                                        </p:tgtEl>
                                        <p:attrNameLst>
                                          <p:attrName>style.visibility</p:attrName>
                                        </p:attrNameLst>
                                      </p:cBhvr>
                                      <p:to>
                                        <p:strVal val="visible"/>
                                      </p:to>
                                    </p:set>
                                    <p:animEffect filter="fade" transition="in">
                                      <p:cBhvr>
                                        <p:cTn id="17" dur="499"/>
                                        <p:tgtEl>
                                          <p:spTgt spid="508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087" grpId="1"/>
      <p:bldP build="whole" bldLvl="1" animBg="1" rev="0" advAuto="0" spid="5089" grpId="3"/>
      <p:bldP build="whole" bldLvl="1" animBg="1" rev="0" advAuto="0" spid="5088" grpId="2"/>
    </p:bldLst>
  </p:timing>
</p:sld>
</file>

<file path=ppt/slides/slide2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095" name="Rounded Rectangle"/>
          <p:cNvSpPr/>
          <p:nvPr/>
        </p:nvSpPr>
        <p:spPr>
          <a:xfrm>
            <a:off x="5397500" y="1663700"/>
            <a:ext cx="9779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096" name="Rounded Rectangle"/>
          <p:cNvSpPr/>
          <p:nvPr/>
        </p:nvSpPr>
        <p:spPr>
          <a:xfrm>
            <a:off x="5473700" y="1854200"/>
            <a:ext cx="9017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097" name="Rounded Rectangle"/>
          <p:cNvSpPr/>
          <p:nvPr/>
        </p:nvSpPr>
        <p:spPr>
          <a:xfrm>
            <a:off x="5613400" y="2044700"/>
            <a:ext cx="7620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098" name="10-3-121_ComingtoGripswithGenesis"/>
          <p:cNvSpPr txBox="1"/>
          <p:nvPr/>
        </p:nvSpPr>
        <p:spPr>
          <a:xfrm>
            <a:off x="1332060" y="13970000"/>
            <a:ext cx="11101439"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5600">
                <a:latin typeface="Gill Sans"/>
                <a:ea typeface="Gill Sans"/>
                <a:cs typeface="Gill Sans"/>
                <a:sym typeface="Gill Sans"/>
              </a:defRPr>
            </a:lvl1pPr>
          </a:lstStyle>
          <a:p>
            <a:pPr/>
            <a:r>
              <a:t>10-3-121_ComingtoGripswithGenesis</a:t>
            </a:r>
          </a:p>
        </p:txBody>
      </p:sp>
      <p:sp>
        <p:nvSpPr>
          <p:cNvPr id="5099" name="Coming to Grips with Genesis"/>
          <p:cNvSpPr txBox="1"/>
          <p:nvPr>
            <p:ph type="title"/>
          </p:nvPr>
        </p:nvSpPr>
        <p:spPr>
          <a:xfrm>
            <a:off x="1828800" y="914400"/>
            <a:ext cx="21488400" cy="1828800"/>
          </a:xfrm>
          <a:prstGeom prst="rect">
            <a:avLst/>
          </a:prstGeom>
        </p:spPr>
        <p:txBody>
          <a:bodyPr anchor="t"/>
          <a:lstStyle/>
          <a:p>
            <a:pPr/>
            <a:r>
              <a:t>Coming to Grips with Genesis</a:t>
            </a:r>
          </a:p>
        </p:txBody>
      </p:sp>
      <p:pic>
        <p:nvPicPr>
          <p:cNvPr id="5100" name="10-3-121_ComingtoGripswithGenesis_MultiRt.png" descr="10-3-121_ComingtoGripswithGenesis_MultiRt.png"/>
          <p:cNvPicPr>
            <a:picLocks noChangeAspect="1"/>
          </p:cNvPicPr>
          <p:nvPr/>
        </p:nvPicPr>
        <p:blipFill>
          <a:blip r:embed="rId2">
            <a:extLst/>
          </a:blip>
          <a:stretch>
            <a:fillRect/>
          </a:stretch>
        </p:blipFill>
        <p:spPr>
          <a:xfrm>
            <a:off x="-965200" y="2641600"/>
            <a:ext cx="11353800" cy="11353800"/>
          </a:xfrm>
          <a:prstGeom prst="rect">
            <a:avLst/>
          </a:prstGeom>
          <a:ln w="12700">
            <a:miter lim="400000"/>
          </a:ln>
        </p:spPr>
      </p:pic>
      <p:sp>
        <p:nvSpPr>
          <p:cNvPr id="5101" name="Rounded Rectangle"/>
          <p:cNvSpPr/>
          <p:nvPr/>
        </p:nvSpPr>
        <p:spPr>
          <a:xfrm>
            <a:off x="863600" y="876300"/>
            <a:ext cx="227584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102" name="Chapter 10: no gaps in the Genesis 5 &amp; 11 genealogies"/>
          <p:cNvSpPr txBox="1"/>
          <p:nvPr/>
        </p:nvSpPr>
        <p:spPr>
          <a:xfrm>
            <a:off x="9141011" y="4655901"/>
            <a:ext cx="11101439" cy="2598416"/>
          </a:xfrm>
          <a:prstGeom prst="rect">
            <a:avLst/>
          </a:prstGeom>
          <a:ln w="12700">
            <a:miter lim="400000"/>
          </a:ln>
          <a:effectLst>
            <a:outerShdw sx="100000" sy="100000" kx="0" ky="0" algn="b" rotWithShape="0" blurRad="63500" dist="38100" dir="270000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R="40639" indent="40639" algn="ctr" defTabSz="914400" rtl="1">
              <a:spcBef>
                <a:spcPts val="2100"/>
              </a:spcBef>
              <a:defRPr sz="6400">
                <a:solidFill>
                  <a:srgbClr val="FFFB00"/>
                </a:solidFill>
                <a:uFill>
                  <a:solidFill>
                    <a:srgbClr val="FFFB00"/>
                  </a:solidFill>
                </a:uFill>
                <a:latin typeface="+mj-lt"/>
                <a:ea typeface="+mj-ea"/>
                <a:cs typeface="+mj-cs"/>
                <a:sym typeface="Helvetica"/>
              </a:defRPr>
            </a:pPr>
            <a:r>
              <a:t>الفصل 10: لا ثغرات في الأنساب</a:t>
            </a:r>
          </a:p>
          <a:p>
            <a:pPr marR="40639" indent="40639" algn="ctr" defTabSz="914400" rtl="1">
              <a:spcBef>
                <a:spcPts val="2100"/>
              </a:spcBef>
              <a:defRPr sz="6400">
                <a:solidFill>
                  <a:srgbClr val="FFFB00"/>
                </a:solidFill>
                <a:uFill>
                  <a:solidFill>
                    <a:srgbClr val="FFFB00"/>
                  </a:solidFill>
                </a:uFill>
                <a:latin typeface="+mj-lt"/>
                <a:ea typeface="+mj-ea"/>
                <a:cs typeface="+mj-cs"/>
                <a:sym typeface="Helvetica"/>
              </a:defRPr>
            </a:pPr>
            <a:r>
              <a:t> التكوين 5 و 11</a:t>
            </a:r>
          </a:p>
        </p:txBody>
      </p:sp>
      <p:sp>
        <p:nvSpPr>
          <p:cNvPr id="5103" name="Coming to Grips with Genesis"/>
          <p:cNvSpPr txBox="1"/>
          <p:nvPr/>
        </p:nvSpPr>
        <p:spPr>
          <a:xfrm>
            <a:off x="3196281" y="1079500"/>
            <a:ext cx="18753438" cy="1579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825500" rtl="1">
              <a:defRPr b="1" sz="11600">
                <a:solidFill>
                  <a:srgbClr val="444444"/>
                </a:solidFill>
                <a:latin typeface="Calibri"/>
                <a:ea typeface="Calibri"/>
                <a:cs typeface="Calibri"/>
                <a:sym typeface="Calibri"/>
              </a:defRPr>
            </a:lvl1pPr>
          </a:lstStyle>
          <a:p>
            <a:pPr/>
            <a:r>
              <a:t>التعامل مع سفر التكوين</a:t>
            </a:r>
          </a:p>
        </p:txBody>
      </p:sp>
    </p:spTree>
  </p:cSld>
  <p:clrMapOvr>
    <a:masterClrMapping/>
  </p:clrMapOvr>
  <p:transition xmlns:p14="http://schemas.microsoft.com/office/powerpoint/2010/main" spd="med" advClick="1"/>
</p:sld>
</file>

<file path=ppt/slides/slide2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05" name="Genesis 1:14"/>
          <p:cNvSpPr txBox="1"/>
          <p:nvPr>
            <p:ph type="title"/>
          </p:nvPr>
        </p:nvSpPr>
        <p:spPr>
          <a:xfrm>
            <a:off x="2438400" y="1117600"/>
            <a:ext cx="19519900" cy="1727200"/>
          </a:xfrm>
          <a:prstGeom prst="rect">
            <a:avLst/>
          </a:prstGeom>
        </p:spPr>
        <p:txBody>
          <a:bodyPr/>
          <a:lstStyle>
            <a:lvl1pPr defTabSz="817244" rtl="1">
              <a:defRPr sz="10395"/>
            </a:lvl1pPr>
          </a:lstStyle>
          <a:p>
            <a:pPr/>
            <a:r>
              <a:t>التكوين 1: 14</a:t>
            </a:r>
          </a:p>
        </p:txBody>
      </p:sp>
      <p:sp>
        <p:nvSpPr>
          <p:cNvPr id="5106" name="Then God said, “Let there be lights in the expanse of the heavens to separate the day from the night, and let them be for signs and for seasons and for days and years.”"/>
          <p:cNvSpPr txBox="1"/>
          <p:nvPr>
            <p:ph type="body" sz="quarter" idx="1"/>
          </p:nvPr>
        </p:nvSpPr>
        <p:spPr>
          <a:xfrm>
            <a:off x="2443883" y="3080554"/>
            <a:ext cx="19519902" cy="3396815"/>
          </a:xfrm>
          <a:prstGeom prst="rect">
            <a:avLst/>
          </a:prstGeom>
        </p:spPr>
        <p:txBody>
          <a:bodyPr/>
          <a:lstStyle/>
          <a:p>
            <a:pPr marR="2539" algn="r" defTabSz="914400" rtl="1">
              <a:lnSpc>
                <a:spcPct val="110000"/>
              </a:lnSpc>
              <a:defRPr>
                <a:effectLst/>
                <a:uFill>
                  <a:solidFill>
                    <a:srgbClr val="000000"/>
                  </a:solidFill>
                </a:uFill>
              </a:defRPr>
            </a:pPr>
            <a:r>
              <a:t>وَقَالَ اللهُ: «لِتَكُنْ أَنْوَارٌ فِي جَلَدِ السَّمَاءِ لِتَفْصِلَ بَيْنَ </a:t>
            </a:r>
            <a:r>
              <a:rPr>
                <a:solidFill>
                  <a:srgbClr val="FFFF00"/>
                </a:solidFill>
              </a:rPr>
              <a:t>النَّهَار</a:t>
            </a:r>
            <a:r>
              <a:t>ِ وَ</a:t>
            </a:r>
            <a:r>
              <a:rPr>
                <a:solidFill>
                  <a:srgbClr val="FFFF00"/>
                </a:solidFill>
              </a:rPr>
              <a:t>اللَّيْلِ</a:t>
            </a:r>
            <a:r>
              <a:t> وَتَكُونَ ل</a:t>
            </a:r>
            <a:r>
              <a:rPr>
                <a:solidFill>
                  <a:srgbClr val="FFFF00"/>
                </a:solidFill>
              </a:rPr>
              <a:t>آيَاتٍ</a:t>
            </a:r>
            <a:r>
              <a:t> وَ</a:t>
            </a:r>
            <a:r>
              <a:rPr>
                <a:solidFill>
                  <a:srgbClr val="FFFF00"/>
                </a:solidFill>
              </a:rPr>
              <a:t>أَوْقَاتٍ</a:t>
            </a:r>
            <a:r>
              <a:t> وَ</a:t>
            </a:r>
            <a:r>
              <a:rPr>
                <a:solidFill>
                  <a:srgbClr val="FFFF00"/>
                </a:solidFill>
              </a:rPr>
              <a:t>أيَّامٍ</a:t>
            </a:r>
            <a:r>
              <a:t> وَ</a:t>
            </a:r>
            <a:r>
              <a:rPr>
                <a:solidFill>
                  <a:srgbClr val="FFFF00"/>
                </a:solidFill>
              </a:rPr>
              <a:t>سِنِينٍ</a:t>
            </a:r>
            <a:r>
              <a:t>.»</a:t>
            </a:r>
          </a:p>
        </p:txBody>
      </p:sp>
      <p:sp>
        <p:nvSpPr>
          <p:cNvPr id="5107" name="If millions of years really happened, then for most of their existence, the Sun, Moon, and stars did not fulfill the purpose for which they were created, namely, for humans to tell time."/>
          <p:cNvSpPr txBox="1"/>
          <p:nvPr/>
        </p:nvSpPr>
        <p:spPr>
          <a:xfrm>
            <a:off x="2555578" y="7338789"/>
            <a:ext cx="19285544" cy="3801513"/>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lvl1pPr marR="2539" algn="r" defTabSz="914400" rtl="1">
              <a:defRPr sz="7200">
                <a:solidFill>
                  <a:srgbClr val="FFFFFF"/>
                </a:solidFill>
                <a:uFill>
                  <a:solidFill>
                    <a:srgbClr val="000000"/>
                  </a:solidFill>
                </a:uFill>
                <a:latin typeface="+mj-lt"/>
                <a:ea typeface="+mj-ea"/>
                <a:cs typeface="+mj-cs"/>
                <a:sym typeface="Helvetica"/>
              </a:defRPr>
            </a:lvl1pPr>
          </a:lstStyle>
          <a:p>
            <a:pPr/>
            <a:r>
              <a:t>لو مرَّت ملايين السنين فعلاً، لما كانت الشمس والقمر والنجوم، خلال معظم وجودها، قد حقَّقت القصد الذي خُلقت من أجله، أي إخبار البشر بالوقت.</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8" presetID="22" grpId="1" fill="hold">
                                  <p:stCondLst>
                                    <p:cond delay="0"/>
                                  </p:stCondLst>
                                  <p:iterate type="el" backwards="0">
                                    <p:tmAbs val="0"/>
                                  </p:iterate>
                                  <p:childTnLst>
                                    <p:set>
                                      <p:cBhvr>
                                        <p:cTn id="6" fill="hold"/>
                                        <p:tgtEl>
                                          <p:spTgt spid="5107"/>
                                        </p:tgtEl>
                                        <p:attrNameLst>
                                          <p:attrName>style.visibility</p:attrName>
                                        </p:attrNameLst>
                                      </p:cBhvr>
                                      <p:to>
                                        <p:strVal val="visible"/>
                                      </p:to>
                                    </p:set>
                                    <p:animEffect filter="wipe(left)" transition="in">
                                      <p:cBhvr>
                                        <p:cTn id="7" dur="500"/>
                                        <p:tgtEl>
                                          <p:spTgt spid="51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07" grpId="1"/>
    </p:bldLst>
  </p:timing>
</p:sld>
</file>

<file path=ppt/slides/slide2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09" name="Isaiah 45:18"/>
          <p:cNvSpPr txBox="1"/>
          <p:nvPr>
            <p:ph type="title"/>
          </p:nvPr>
        </p:nvSpPr>
        <p:spPr>
          <a:xfrm>
            <a:off x="2438400" y="1079500"/>
            <a:ext cx="19519900" cy="1727200"/>
          </a:xfrm>
          <a:prstGeom prst="rect">
            <a:avLst/>
          </a:prstGeom>
        </p:spPr>
        <p:txBody>
          <a:bodyPr/>
          <a:lstStyle>
            <a:lvl1pPr defTabSz="817244" rtl="1">
              <a:defRPr sz="10395"/>
            </a:lvl1pPr>
          </a:lstStyle>
          <a:p>
            <a:pPr/>
            <a:r>
              <a:t>إشعياء 45: 18</a:t>
            </a:r>
          </a:p>
        </p:txBody>
      </p:sp>
      <p:sp>
        <p:nvSpPr>
          <p:cNvPr id="5110" name="For thus says the Lord, who created the heavens (He is the God who formed the earth and made it, He established it and did not create it a waste place, but formed it to be inhabited), “I am the Lord, and there is none else.”"/>
          <p:cNvSpPr txBox="1"/>
          <p:nvPr>
            <p:ph type="body" sz="half" idx="1"/>
          </p:nvPr>
        </p:nvSpPr>
        <p:spPr>
          <a:xfrm>
            <a:off x="2371114" y="3242724"/>
            <a:ext cx="19641772" cy="5458181"/>
          </a:xfrm>
          <a:prstGeom prst="rect">
            <a:avLst/>
          </a:prstGeom>
        </p:spPr>
        <p:txBody>
          <a:bodyPr/>
          <a:lstStyle/>
          <a:p>
            <a:pPr marR="2539" algn="r" defTabSz="914400" rtl="1">
              <a:lnSpc>
                <a:spcPct val="110000"/>
              </a:lnSpc>
              <a:defRPr sz="7000">
                <a:effectLst/>
                <a:uFill>
                  <a:solidFill>
                    <a:srgbClr val="000000"/>
                  </a:solidFill>
                </a:uFill>
              </a:defRPr>
            </a:pPr>
            <a:r>
              <a:t>لأَنَّهُ هَكَذَا قَالَ الرَّبُّ: «خَالِقُ السَّمَاوَاتِ هُوَ اللَّهُ. </a:t>
            </a:r>
            <a:r>
              <a:rPr>
                <a:solidFill>
                  <a:srgbClr val="FFFF00"/>
                </a:solidFill>
              </a:rPr>
              <a:t>مُصَوِّرُ الأَرْضِ </a:t>
            </a:r>
            <a:r>
              <a:t>وَصَانِعُهَا. هُوَ قَرَّرَهَا. لَمْ يَخْلُقْهَا بَاطِلاً. </a:t>
            </a:r>
            <a:r>
              <a:rPr>
                <a:solidFill>
                  <a:srgbClr val="FFFF00"/>
                </a:solidFill>
              </a:rPr>
              <a:t>لِلسَّكَنِ صَوَّرَهَا</a:t>
            </a:r>
            <a:r>
              <a:t>. أَنَا الرَّبُّ وَلَيْسَ آخَرُ.»</a:t>
            </a:r>
            <a:r>
              <a:t> </a:t>
            </a:r>
          </a:p>
        </p:txBody>
      </p:sp>
      <p:sp>
        <p:nvSpPr>
          <p:cNvPr id="5111" name="This makes sense only if Adam and Eve were created 5 days (not 4.5 billion years) after God made the earth."/>
          <p:cNvSpPr txBox="1"/>
          <p:nvPr/>
        </p:nvSpPr>
        <p:spPr>
          <a:xfrm>
            <a:off x="3068017" y="8386976"/>
            <a:ext cx="18752529" cy="2493005"/>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marR="2539" algn="r" defTabSz="914400" rtl="1">
              <a:defRPr sz="7200">
                <a:solidFill>
                  <a:srgbClr val="FFFFFF"/>
                </a:solidFill>
                <a:uFill>
                  <a:solidFill>
                    <a:srgbClr val="000000"/>
                  </a:solidFill>
                </a:uFill>
                <a:latin typeface="+mj-lt"/>
                <a:ea typeface="+mj-ea"/>
                <a:cs typeface="+mj-cs"/>
                <a:sym typeface="Helvetica"/>
              </a:defRPr>
            </a:pPr>
            <a:r>
              <a:t>يكون هذا منطقيًّا فقط إذا خُلق آدم وحوَّاء بعد </a:t>
            </a:r>
            <a:r>
              <a:rPr>
                <a:solidFill>
                  <a:srgbClr val="FFFF00"/>
                </a:solidFill>
              </a:rPr>
              <a:t>5 أيَّام </a:t>
            </a:r>
            <a:r>
              <a:t>(وليس 4.5 بليون سنة) من خَلْقِ الله للأرض.</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5111"/>
                                        </p:tgtEl>
                                        <p:attrNameLst>
                                          <p:attrName>style.visibility</p:attrName>
                                        </p:attrNameLst>
                                      </p:cBhvr>
                                      <p:to>
                                        <p:strVal val="visible"/>
                                      </p:to>
                                    </p:set>
                                    <p:animEffect filter="wipe(right)" transition="in">
                                      <p:cBhvr>
                                        <p:cTn id="7" dur="500"/>
                                        <p:tgtEl>
                                          <p:spTgt spid="511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11" grpId="1"/>
    </p:bldLst>
  </p:timing>
</p:sld>
</file>

<file path=ppt/slides/slide2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13" name="God’s Word clearly teaches a literal 6-day Creation Week about 6,000 years ago."/>
          <p:cNvSpPr txBox="1"/>
          <p:nvPr>
            <p:ph type="body" sz="quarter" idx="1"/>
          </p:nvPr>
        </p:nvSpPr>
        <p:spPr>
          <a:xfrm>
            <a:off x="2425700" y="2324100"/>
            <a:ext cx="19519900" cy="3073400"/>
          </a:xfrm>
          <a:prstGeom prst="rect">
            <a:avLst/>
          </a:prstGeom>
        </p:spPr>
        <p:txBody>
          <a:bodyPr/>
          <a:lstStyle>
            <a:lvl1pPr marR="40639" indent="40639" algn="ctr" defTabSz="914400" rtl="1">
              <a:defRPr sz="8000">
                <a:uFill>
                  <a:solidFill>
                    <a:srgbClr val="FFFFFF"/>
                  </a:solidFill>
                </a:uFill>
              </a:defRPr>
            </a:lvl1pPr>
          </a:lstStyle>
          <a:p>
            <a:pPr>
              <a:defRPr>
                <a:effectLst/>
              </a:defRPr>
            </a:pPr>
            <a:r>
              <a:t>من الواضح أنَّ كلمة الله تعلِّمنا عن أسبوع خلقٍ مكوَّنٍ من 6 أيَّام حرفيَّة وُجِدَ منذ نحو 6000 عام.</a:t>
            </a:r>
          </a:p>
        </p:txBody>
      </p:sp>
      <p:sp>
        <p:nvSpPr>
          <p:cNvPr id="5114" name="Therefore, the story of millions of years of geological and cosmological evolution…"/>
          <p:cNvSpPr txBox="1"/>
          <p:nvPr/>
        </p:nvSpPr>
        <p:spPr>
          <a:xfrm>
            <a:off x="2425700" y="6527800"/>
            <a:ext cx="19519900" cy="4240836"/>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marR="40639" indent="40639" algn="ctr" defTabSz="914400" rtl="1">
              <a:defRPr sz="8000">
                <a:solidFill>
                  <a:srgbClr val="FFFFFF"/>
                </a:solidFill>
                <a:uFill>
                  <a:solidFill>
                    <a:srgbClr val="FFFFFF"/>
                  </a:solidFill>
                </a:uFill>
                <a:latin typeface="+mj-lt"/>
                <a:ea typeface="+mj-ea"/>
                <a:cs typeface="+mj-cs"/>
                <a:sym typeface="Helvetica"/>
              </a:defRPr>
            </a:pPr>
            <a:r>
              <a:t>وبالتالي قصَّة ملايين السنين من التطوُّر الجيولوجيِّ والكونيِّ هي بالحقيقة أسطورة - وكذبة.</a:t>
            </a:r>
          </a:p>
          <a:p>
            <a:pPr marR="40639" indent="40639" algn="ctr" defTabSz="914400" rtl="1">
              <a:defRPr sz="8000">
                <a:solidFill>
                  <a:srgbClr val="FFFFFF"/>
                </a:solidFill>
                <a:uFill>
                  <a:solidFill>
                    <a:srgbClr val="FFFFFF"/>
                  </a:solidFill>
                </a:uFill>
                <a:latin typeface="+mj-lt"/>
                <a:ea typeface="+mj-ea"/>
                <a:cs typeface="+mj-cs"/>
                <a:sym typeface="Helvetica"/>
              </a:defRPr>
            </a:pPr>
            <a:r>
              <a:t>فتلك السنوات لم تمرَّ وتلك الأحداث لم تحدث قطُّ.</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114"/>
                                        </p:tgtEl>
                                        <p:attrNameLst>
                                          <p:attrName>style.visibility</p:attrName>
                                        </p:attrNameLst>
                                      </p:cBhvr>
                                      <p:to>
                                        <p:strVal val="visible"/>
                                      </p:to>
                                    </p:set>
                                    <p:animEffect filter="fade" transition="in">
                                      <p:cBhvr>
                                        <p:cTn id="7" dur="500"/>
                                        <p:tgtEl>
                                          <p:spTgt spid="51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14" grpId="1"/>
    </p:bldLst>
  </p:timing>
</p:sld>
</file>

<file path=ppt/slides/slide2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16" name="10-3-134_SearchingForAdam_3D.png" descr="10-3-134_SearchingForAdam_3D.png"/>
          <p:cNvPicPr>
            <a:picLocks noChangeAspect="1"/>
          </p:cNvPicPr>
          <p:nvPr/>
        </p:nvPicPr>
        <p:blipFill>
          <a:blip r:embed="rId3">
            <a:extLst/>
          </a:blip>
          <a:stretch>
            <a:fillRect/>
          </a:stretch>
        </p:blipFill>
        <p:spPr>
          <a:xfrm>
            <a:off x="-1304507" y="1745315"/>
            <a:ext cx="12438786" cy="12438786"/>
          </a:xfrm>
          <a:prstGeom prst="rect">
            <a:avLst/>
          </a:prstGeom>
          <a:ln w="12700">
            <a:miter lim="400000"/>
          </a:ln>
        </p:spPr>
      </p:pic>
      <p:sp>
        <p:nvSpPr>
          <p:cNvPr id="5117" name="Rounded Rectangle"/>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118" name="Rounded Rectangle"/>
          <p:cNvSpPr/>
          <p:nvPr/>
        </p:nvSpPr>
        <p:spPr>
          <a:xfrm>
            <a:off x="14399876" y="8191500"/>
            <a:ext cx="11622424"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5119" name="by Dr. Terry Mortenson"/>
          <p:cNvSpPr txBox="1"/>
          <p:nvPr/>
        </p:nvSpPr>
        <p:spPr>
          <a:xfrm>
            <a:off x="14673546" y="8669287"/>
            <a:ext cx="8383560" cy="8605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rtl="1">
              <a:defRPr sz="6000">
                <a:solidFill>
                  <a:srgbClr val="444444"/>
                </a:solidFill>
                <a:latin typeface="Calibri"/>
                <a:ea typeface="Calibri"/>
                <a:cs typeface="Calibri"/>
                <a:sym typeface="Calibri"/>
              </a:defRPr>
            </a:lvl1pPr>
          </a:lstStyle>
          <a:p>
            <a:pPr/>
            <a:r>
              <a:t>بقلم د. تيري مورتنسون</a:t>
            </a:r>
          </a:p>
        </p:txBody>
      </p:sp>
      <p:sp>
        <p:nvSpPr>
          <p:cNvPr id="5120" name="Chapter 5 on when God created Adam"/>
          <p:cNvSpPr txBox="1"/>
          <p:nvPr/>
        </p:nvSpPr>
        <p:spPr>
          <a:xfrm>
            <a:off x="9422262" y="3844771"/>
            <a:ext cx="9043045" cy="25946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rtl="1">
              <a:defRPr b="1" sz="7200">
                <a:solidFill>
                  <a:srgbClr val="FFFB00"/>
                </a:solidFill>
                <a:latin typeface="+mj-lt"/>
                <a:ea typeface="+mj-ea"/>
                <a:cs typeface="+mj-cs"/>
                <a:sym typeface="Helvetica"/>
              </a:defRPr>
            </a:pPr>
            <a:r>
              <a:t>الفصل الخامس حول:</a:t>
            </a:r>
          </a:p>
          <a:p>
            <a:pPr algn="ctr" rtl="1">
              <a:defRPr b="1" sz="7200">
                <a:solidFill>
                  <a:srgbClr val="FFFB00"/>
                </a:solidFill>
                <a:latin typeface="+mj-lt"/>
                <a:ea typeface="+mj-ea"/>
                <a:cs typeface="+mj-cs"/>
                <a:sym typeface="Helvetica"/>
              </a:defRPr>
            </a:pPr>
            <a:r>
              <a:t>متى خَلَقَ اللهُ آدم</a:t>
            </a:r>
          </a:p>
        </p:txBody>
      </p:sp>
      <p:sp>
        <p:nvSpPr>
          <p:cNvPr id="5121" name="Title 1"/>
          <p:cNvSpPr txBox="1"/>
          <p:nvPr>
            <p:ph type="title"/>
          </p:nvPr>
        </p:nvSpPr>
        <p:spPr>
          <a:xfrm>
            <a:off x="1847850" y="863600"/>
            <a:ext cx="20637500" cy="1841500"/>
          </a:xfrm>
          <a:prstGeom prst="rect">
            <a:avLst/>
          </a:prstGeom>
        </p:spPr>
        <p:txBody>
          <a:bodyPr/>
          <a:lstStyle>
            <a:lvl1pPr rtl="1">
              <a:defRPr/>
            </a:lvl1pPr>
          </a:lstStyle>
          <a:p>
            <a:pPr/>
            <a:r>
              <a:t>البحثُ عن آدم</a:t>
            </a:r>
          </a:p>
        </p:txBody>
      </p:sp>
    </p:spTree>
  </p:cSld>
  <p:clrMapOvr>
    <a:masterClrMapping/>
  </p:clrMapOvr>
  <p:transition xmlns:p14="http://schemas.microsoft.com/office/powerpoint/2010/main" spd="med" advClick="1"/>
</p:sld>
</file>

<file path=ppt/slides/slide2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25" name="1600_AiGLogo_Slide_NavyWhite.png" descr="1600_AiGLogo_Slide_NavyWhite.png"/>
          <p:cNvPicPr>
            <a:picLocks noChangeAspect="1"/>
          </p:cNvPicPr>
          <p:nvPr/>
        </p:nvPicPr>
        <p:blipFill>
          <a:blip r:embed="rId2">
            <a:extLst/>
          </a:blip>
          <a:stretch>
            <a:fillRect/>
          </a:stretch>
        </p:blipFill>
        <p:spPr>
          <a:xfrm>
            <a:off x="-58229" y="-39653"/>
            <a:ext cx="24500459" cy="13795305"/>
          </a:xfrm>
          <a:prstGeom prst="rect">
            <a:avLst/>
          </a:prstGeom>
          <a:ln w="12700">
            <a:miter lim="400000"/>
          </a:ln>
        </p:spPr>
      </p:pic>
      <p:sp>
        <p:nvSpPr>
          <p:cNvPr id="5126" name="Search: When was Adam created?"/>
          <p:cNvSpPr txBox="1"/>
          <p:nvPr/>
        </p:nvSpPr>
        <p:spPr>
          <a:xfrm>
            <a:off x="6195293" y="10740584"/>
            <a:ext cx="11993414" cy="151994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rtl="1">
              <a:defRPr sz="8600">
                <a:solidFill>
                  <a:srgbClr val="FFFB00"/>
                </a:solidFill>
                <a:latin typeface="+mj-lt"/>
                <a:ea typeface="+mj-ea"/>
                <a:cs typeface="+mj-cs"/>
                <a:sym typeface="Helvetica"/>
              </a:defRPr>
            </a:lvl1pPr>
          </a:lstStyle>
          <a:p>
            <a:pPr/>
            <a:r>
              <a:t>ابحثْ: متى خُلقَ آدم؟</a:t>
            </a:r>
          </a:p>
        </p:txBody>
      </p:sp>
    </p:spTree>
  </p:cSld>
  <p:clrMapOvr>
    <a:masterClrMapping/>
  </p:clrMapOvr>
  <p:transition xmlns:p14="http://schemas.microsoft.com/office/powerpoint/2010/main" spd="med" advClick="1"/>
</p:sld>
</file>

<file path=ppt/slides/slide2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28" name="So what?…"/>
          <p:cNvSpPr txBox="1"/>
          <p:nvPr/>
        </p:nvSpPr>
        <p:spPr>
          <a:xfrm>
            <a:off x="7038729" y="4808145"/>
            <a:ext cx="10306543" cy="40997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825500" rtl="1">
              <a:defRPr b="1" sz="11500">
                <a:solidFill>
                  <a:srgbClr val="FFFFFF"/>
                </a:solidFill>
                <a:latin typeface="+mj-lt"/>
                <a:ea typeface="+mj-ea"/>
                <a:cs typeface="+mj-cs"/>
                <a:sym typeface="Helvetica"/>
              </a:defRPr>
            </a:pPr>
            <a:r>
              <a:t>ماذا إذًا؟</a:t>
            </a:r>
          </a:p>
          <a:p>
            <a:pPr algn="ctr" defTabSz="825500" rtl="1">
              <a:defRPr b="1" sz="11500">
                <a:solidFill>
                  <a:srgbClr val="FFFFFF"/>
                </a:solidFill>
                <a:latin typeface="+mj-lt"/>
                <a:ea typeface="+mj-ea"/>
                <a:cs typeface="+mj-cs"/>
                <a:sym typeface="Helvetica"/>
              </a:defRPr>
            </a:pPr>
            <a:r>
              <a:t>لماذا هذا يهمُّ؟</a:t>
            </a:r>
          </a:p>
        </p:txBody>
      </p:sp>
    </p:spTree>
  </p:cSld>
  <p:clrMapOvr>
    <a:masterClrMapping/>
  </p:clrMapOvr>
  <p:transition xmlns:p14="http://schemas.microsoft.com/office/powerpoint/2010/main" spd="med" advClick="1"/>
</p:sld>
</file>

<file path=ppt/slides/slide2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30" name="New Gospel Blocks 4bbb 2.jpg" descr="New Gospel Blocks 4bbb 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5131" name="Untitled-4.png" descr="Untitled-4.png"/>
          <p:cNvPicPr>
            <a:picLocks noChangeAspect="1"/>
          </p:cNvPicPr>
          <p:nvPr/>
        </p:nvPicPr>
        <p:blipFill>
          <a:blip r:embed="rId4">
            <a:extLst/>
          </a:blip>
          <a:stretch>
            <a:fillRect/>
          </a:stretch>
        </p:blipFill>
        <p:spPr>
          <a:xfrm>
            <a:off x="6470650" y="1473200"/>
            <a:ext cx="11442700" cy="10769600"/>
          </a:xfrm>
          <a:prstGeom prst="rect">
            <a:avLst/>
          </a:prstGeom>
          <a:ln w="12700">
            <a:miter lim="400000"/>
          </a:ln>
        </p:spPr>
      </p:pic>
      <p:sp>
        <p:nvSpPr>
          <p:cNvPr id="5132" name="MORALITY"/>
          <p:cNvSpPr txBox="1"/>
          <p:nvPr/>
        </p:nvSpPr>
        <p:spPr>
          <a:xfrm>
            <a:off x="7605376" y="2881114"/>
            <a:ext cx="9859141" cy="1492660"/>
          </a:xfrm>
          <a:prstGeom prst="rect">
            <a:avLst/>
          </a:prstGeom>
          <a:ln w="12700">
            <a:miter lim="400000"/>
          </a:ln>
          <a:effectLst>
            <a:outerShdw sx="100000" sy="100000" kx="0" ky="0" algn="b" rotWithShape="0" blurRad="63500" dist="88900" dir="5400000">
              <a:srgbClr val="000000">
                <a:alpha val="70033"/>
              </a:srgbClr>
            </a:outerShdw>
          </a:effectLst>
          <a:extLst>
            <a:ext uri="{C572A759-6A51-4108-AA02-DFA0A04FC94B}">
              <ma14:wrappingTextBoxFlag xmlns:ma14="http://schemas.microsoft.com/office/mac/drawingml/2011/main" val="1"/>
            </a:ext>
          </a:extLst>
        </p:spPr>
        <p:txBody>
          <a:bodyPr lIns="0" tIns="0" rIns="0" bIns="0">
            <a:spAutoFit/>
          </a:bodyPr>
          <a:lstStyle>
            <a:lvl1pPr algn="ctr" defTabSz="914400" rtl="1">
              <a:defRPr b="1" sz="10600">
                <a:solidFill>
                  <a:srgbClr val="FFFFFF"/>
                </a:solidFill>
                <a:uFill>
                  <a:solidFill>
                    <a:srgbClr val="000000"/>
                  </a:solidFill>
                </a:uFill>
                <a:latin typeface="Arial"/>
                <a:ea typeface="Arial"/>
                <a:cs typeface="Arial"/>
                <a:sym typeface="Arial"/>
              </a:defRPr>
            </a:lvl1pPr>
          </a:lstStyle>
          <a:p>
            <a:pPr/>
            <a:r>
              <a:t>الأخلاق</a:t>
            </a:r>
          </a:p>
        </p:txBody>
      </p:sp>
      <p:sp>
        <p:nvSpPr>
          <p:cNvPr id="5133" name="THEOLOGY"/>
          <p:cNvSpPr txBox="1"/>
          <p:nvPr/>
        </p:nvSpPr>
        <p:spPr>
          <a:xfrm>
            <a:off x="7605376" y="6308725"/>
            <a:ext cx="9859141" cy="1492660"/>
          </a:xfrm>
          <a:prstGeom prst="rect">
            <a:avLst/>
          </a:prstGeom>
          <a:ln w="12700">
            <a:miter lim="400000"/>
          </a:ln>
          <a:effectLst>
            <a:outerShdw sx="100000" sy="100000" kx="0" ky="0" algn="b" rotWithShape="0" blurRad="63500" dist="88900" dir="5400000">
              <a:srgbClr val="000000">
                <a:alpha val="70033"/>
              </a:srgbClr>
            </a:outerShdw>
          </a:effectLst>
          <a:extLst>
            <a:ext uri="{C572A759-6A51-4108-AA02-DFA0A04FC94B}">
              <ma14:wrappingTextBoxFlag xmlns:ma14="http://schemas.microsoft.com/office/mac/drawingml/2011/main" val="1"/>
            </a:ext>
          </a:extLst>
        </p:spPr>
        <p:txBody>
          <a:bodyPr lIns="0" tIns="0" rIns="0" bIns="0">
            <a:spAutoFit/>
          </a:bodyPr>
          <a:lstStyle>
            <a:lvl1pPr algn="ctr" defTabSz="914400" rtl="1">
              <a:defRPr b="1" sz="10600">
                <a:solidFill>
                  <a:srgbClr val="FFFFFF"/>
                </a:solidFill>
                <a:uFill>
                  <a:solidFill>
                    <a:srgbClr val="000000"/>
                  </a:solidFill>
                </a:uFill>
                <a:latin typeface="Arial"/>
                <a:ea typeface="Arial"/>
                <a:cs typeface="Arial"/>
                <a:sym typeface="Arial"/>
              </a:defRPr>
            </a:lvl1pPr>
          </a:lstStyle>
          <a:p>
            <a:pPr/>
            <a:r>
              <a:t>اللاهوت</a:t>
            </a:r>
          </a:p>
        </p:txBody>
      </p:sp>
      <p:sp>
        <p:nvSpPr>
          <p:cNvPr id="5134" name="HISTORY"/>
          <p:cNvSpPr txBox="1"/>
          <p:nvPr/>
        </p:nvSpPr>
        <p:spPr>
          <a:xfrm>
            <a:off x="7718294" y="9556750"/>
            <a:ext cx="9781763" cy="1492660"/>
          </a:xfrm>
          <a:prstGeom prst="rect">
            <a:avLst/>
          </a:prstGeom>
          <a:ln w="12700">
            <a:miter lim="400000"/>
          </a:ln>
          <a:effectLst>
            <a:outerShdw sx="100000" sy="100000" kx="0" ky="0" algn="b" rotWithShape="0" blurRad="63500" dist="88900" dir="5400000">
              <a:srgbClr val="000000">
                <a:alpha val="70033"/>
              </a:srgbClr>
            </a:outerShdw>
          </a:effectLst>
          <a:extLst>
            <a:ext uri="{C572A759-6A51-4108-AA02-DFA0A04FC94B}">
              <ma14:wrappingTextBoxFlag xmlns:ma14="http://schemas.microsoft.com/office/mac/drawingml/2011/main" val="1"/>
            </a:ext>
          </a:extLst>
        </p:spPr>
        <p:txBody>
          <a:bodyPr lIns="0" tIns="0" rIns="0" bIns="0">
            <a:spAutoFit/>
          </a:bodyPr>
          <a:lstStyle>
            <a:lvl1pPr algn="ctr" defTabSz="914400" rtl="1">
              <a:defRPr b="1" sz="10600">
                <a:solidFill>
                  <a:srgbClr val="FFFFFF"/>
                </a:solidFill>
                <a:uFill>
                  <a:solidFill>
                    <a:srgbClr val="000000"/>
                  </a:solidFill>
                </a:uFill>
                <a:latin typeface="Arial"/>
                <a:ea typeface="Arial"/>
                <a:cs typeface="Arial"/>
                <a:sym typeface="Arial"/>
              </a:defRPr>
            </a:lvl1pPr>
          </a:lstStyle>
          <a:p>
            <a:pPr/>
            <a:r>
              <a:t>التاريخ</a:t>
            </a:r>
          </a:p>
        </p:txBody>
      </p:sp>
      <p:pic>
        <p:nvPicPr>
          <p:cNvPr id="5135" name="Image" descr="Image"/>
          <p:cNvPicPr>
            <a:picLocks noChangeAspect="1"/>
          </p:cNvPicPr>
          <p:nvPr/>
        </p:nvPicPr>
        <p:blipFill>
          <a:blip r:embed="rId5">
            <a:extLst/>
          </a:blip>
          <a:stretch>
            <a:fillRect/>
          </a:stretch>
        </p:blipFill>
        <p:spPr>
          <a:xfrm>
            <a:off x="8597945" y="9477006"/>
            <a:ext cx="7874002" cy="1790702"/>
          </a:xfrm>
          <a:prstGeom prst="rect">
            <a:avLst/>
          </a:prstGeom>
          <a:ln w="12700">
            <a:miter lim="400000"/>
          </a:ln>
          <a:effectLst>
            <a:outerShdw sx="100000" sy="100000" kx="0" ky="0" algn="b" rotWithShape="0" blurRad="190500" dist="8455" dir="5400000">
              <a:srgbClr val="000000"/>
            </a:outerShdw>
          </a:effectLst>
        </p:spPr>
      </p:pic>
      <p:pic>
        <p:nvPicPr>
          <p:cNvPr id="5136" name="Image" descr="Image"/>
          <p:cNvPicPr>
            <a:picLocks noChangeAspect="1"/>
          </p:cNvPicPr>
          <p:nvPr/>
        </p:nvPicPr>
        <p:blipFill>
          <a:blip r:embed="rId6">
            <a:extLst/>
          </a:blip>
          <a:stretch>
            <a:fillRect/>
          </a:stretch>
        </p:blipFill>
        <p:spPr>
          <a:xfrm>
            <a:off x="8597945" y="6161940"/>
            <a:ext cx="7874001" cy="1778001"/>
          </a:xfrm>
          <a:prstGeom prst="rect">
            <a:avLst/>
          </a:prstGeom>
          <a:ln w="12700">
            <a:miter lim="400000"/>
          </a:ln>
          <a:effectLst>
            <a:outerShdw sx="100000" sy="100000" kx="0" ky="0" algn="b" rotWithShape="0" blurRad="190500" dist="8455" dir="5400000">
              <a:srgbClr val="000000"/>
            </a:outerShdw>
          </a:effectLst>
        </p:spPr>
      </p:pic>
      <p:pic>
        <p:nvPicPr>
          <p:cNvPr id="5137" name="Image" descr="Image"/>
          <p:cNvPicPr>
            <a:picLocks noChangeAspect="1"/>
          </p:cNvPicPr>
          <p:nvPr/>
        </p:nvPicPr>
        <p:blipFill>
          <a:blip r:embed="rId7">
            <a:extLst/>
          </a:blip>
          <a:stretch>
            <a:fillRect/>
          </a:stretch>
        </p:blipFill>
        <p:spPr>
          <a:xfrm>
            <a:off x="8597945" y="2834174"/>
            <a:ext cx="7874001" cy="1790702"/>
          </a:xfrm>
          <a:prstGeom prst="rect">
            <a:avLst/>
          </a:prstGeom>
          <a:ln w="12700">
            <a:miter lim="400000"/>
          </a:ln>
          <a:effectLst>
            <a:outerShdw sx="100000" sy="100000" kx="0" ky="0" algn="b" rotWithShape="0" blurRad="190500" dist="8455" dir="5400000">
              <a:srgbClr val="000000"/>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5135"/>
                                        </p:tgtEl>
                                        <p:attrNameLst>
                                          <p:attrName>style.visibility</p:attrName>
                                        </p:attrNameLst>
                                      </p:cBhvr>
                                      <p:to>
                                        <p:strVal val="visible"/>
                                      </p:to>
                                    </p:set>
                                    <p:anim calcmode="lin" valueType="num">
                                      <p:cBhvr>
                                        <p:cTn id="7" dur="500" fill="hold"/>
                                        <p:tgtEl>
                                          <p:spTgt spid="5135"/>
                                        </p:tgtEl>
                                        <p:attrNameLst>
                                          <p:attrName>ppt_w</p:attrName>
                                        </p:attrNameLst>
                                      </p:cBhvr>
                                      <p:tavLst>
                                        <p:tav tm="0">
                                          <p:val>
                                            <p:fltVal val="0"/>
                                          </p:val>
                                        </p:tav>
                                        <p:tav tm="100000">
                                          <p:val>
                                            <p:strVal val="#ppt_w"/>
                                          </p:val>
                                        </p:tav>
                                      </p:tavLst>
                                    </p:anim>
                                    <p:anim calcmode="lin" valueType="num">
                                      <p:cBhvr>
                                        <p:cTn id="8" dur="500" fill="hold"/>
                                        <p:tgtEl>
                                          <p:spTgt spid="513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5136"/>
                                        </p:tgtEl>
                                        <p:attrNameLst>
                                          <p:attrName>style.visibility</p:attrName>
                                        </p:attrNameLst>
                                      </p:cBhvr>
                                      <p:to>
                                        <p:strVal val="visible"/>
                                      </p:to>
                                    </p:set>
                                    <p:anim calcmode="lin" valueType="num">
                                      <p:cBhvr>
                                        <p:cTn id="13" dur="500" fill="hold"/>
                                        <p:tgtEl>
                                          <p:spTgt spid="5136"/>
                                        </p:tgtEl>
                                        <p:attrNameLst>
                                          <p:attrName>ppt_w</p:attrName>
                                        </p:attrNameLst>
                                      </p:cBhvr>
                                      <p:tavLst>
                                        <p:tav tm="0">
                                          <p:val>
                                            <p:fltVal val="0"/>
                                          </p:val>
                                        </p:tav>
                                        <p:tav tm="100000">
                                          <p:val>
                                            <p:strVal val="#ppt_w"/>
                                          </p:val>
                                        </p:tav>
                                      </p:tavLst>
                                    </p:anim>
                                    <p:anim calcmode="lin" valueType="num">
                                      <p:cBhvr>
                                        <p:cTn id="14" dur="500" fill="hold"/>
                                        <p:tgtEl>
                                          <p:spTgt spid="5136"/>
                                        </p:tgtEl>
                                        <p:attrNameLst>
                                          <p:attrName>ppt_h</p:attrName>
                                        </p:attrNameLst>
                                      </p:cBhvr>
                                      <p:tavLst>
                                        <p:tav tm="0">
                                          <p:val>
                                            <p:fltVal val="0"/>
                                          </p:val>
                                        </p:tav>
                                        <p:tav tm="100000">
                                          <p:val>
                                            <p:strVal val="#ppt_h"/>
                                          </p:val>
                                        </p:tav>
                                      </p:tavLst>
                                    </p:anim>
                                  </p:childTnLst>
                                </p:cTn>
                              </p:par>
                            </p:childTnLst>
                          </p:cTn>
                        </p:par>
                        <p:par>
                          <p:cTn id="15" fill="hold">
                            <p:stCondLst>
                              <p:cond delay="500"/>
                            </p:stCondLst>
                            <p:childTnLst>
                              <p:par>
                                <p:cTn id="16" presetClass="entr" nodeType="afterEffect" presetSubtype="16" presetID="23" grpId="3" fill="hold">
                                  <p:stCondLst>
                                    <p:cond delay="0"/>
                                  </p:stCondLst>
                                  <p:iterate type="el" backwards="0">
                                    <p:tmAbs val="0"/>
                                  </p:iterate>
                                  <p:childTnLst>
                                    <p:set>
                                      <p:cBhvr>
                                        <p:cTn id="17" fill="hold"/>
                                        <p:tgtEl>
                                          <p:spTgt spid="5137"/>
                                        </p:tgtEl>
                                        <p:attrNameLst>
                                          <p:attrName>style.visibility</p:attrName>
                                        </p:attrNameLst>
                                      </p:cBhvr>
                                      <p:to>
                                        <p:strVal val="visible"/>
                                      </p:to>
                                    </p:set>
                                    <p:anim calcmode="lin" valueType="num">
                                      <p:cBhvr>
                                        <p:cTn id="18" dur="500" fill="hold"/>
                                        <p:tgtEl>
                                          <p:spTgt spid="5137"/>
                                        </p:tgtEl>
                                        <p:attrNameLst>
                                          <p:attrName>ppt_w</p:attrName>
                                        </p:attrNameLst>
                                      </p:cBhvr>
                                      <p:tavLst>
                                        <p:tav tm="0">
                                          <p:val>
                                            <p:fltVal val="0"/>
                                          </p:val>
                                        </p:tav>
                                        <p:tav tm="100000">
                                          <p:val>
                                            <p:strVal val="#ppt_w"/>
                                          </p:val>
                                        </p:tav>
                                      </p:tavLst>
                                    </p:anim>
                                    <p:anim calcmode="lin" valueType="num">
                                      <p:cBhvr>
                                        <p:cTn id="19" dur="500" fill="hold"/>
                                        <p:tgtEl>
                                          <p:spTgt spid="51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35" grpId="1"/>
      <p:bldP build="whole" bldLvl="1" animBg="1" rev="0" advAuto="0" spid="5136" grpId="2"/>
      <p:bldP build="whole" bldLvl="1" animBg="1" rev="0" advAuto="0" spid="5137" grpId="3"/>
    </p:bldLst>
  </p:timing>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3" name="Young-Earth Creation…"/>
          <p:cNvSpPr txBox="1"/>
          <p:nvPr/>
        </p:nvSpPr>
        <p:spPr>
          <a:xfrm>
            <a:off x="1896079" y="1460325"/>
            <a:ext cx="20591842" cy="3408674"/>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ctr" defTabSz="914400" rtl="1">
              <a:defRPr sz="9600">
                <a:solidFill>
                  <a:srgbClr val="FFFFFF"/>
                </a:solidFill>
                <a:uFill>
                  <a:solidFill>
                    <a:srgbClr val="FFFFFF"/>
                  </a:solidFill>
                </a:uFill>
                <a:latin typeface="+mj-lt"/>
                <a:ea typeface="+mj-ea"/>
                <a:cs typeface="+mj-cs"/>
                <a:sym typeface="Helvetica"/>
              </a:defRPr>
            </a:pPr>
            <a:r>
              <a:t>خلقيَّة الأرض الفتيَّة</a:t>
            </a:r>
          </a:p>
          <a:p>
            <a:pPr algn="ctr" defTabSz="914400" rtl="1">
              <a:defRPr sz="9600">
                <a:solidFill>
                  <a:srgbClr val="FFFFFF"/>
                </a:solidFill>
                <a:uFill>
                  <a:solidFill>
                    <a:srgbClr val="FFFFFF"/>
                  </a:solidFill>
                </a:uFill>
                <a:latin typeface="+mj-lt"/>
                <a:ea typeface="+mj-ea"/>
                <a:cs typeface="+mj-cs"/>
                <a:sym typeface="Helvetica"/>
              </a:defRPr>
            </a:pPr>
            <a:r>
              <a:t>(الخلق الكتابيّ)</a:t>
            </a:r>
          </a:p>
        </p:txBody>
      </p:sp>
      <p:sp>
        <p:nvSpPr>
          <p:cNvPr id="3364" name="Creation is 6 literal (24-hour) days…"/>
          <p:cNvSpPr txBox="1"/>
          <p:nvPr/>
        </p:nvSpPr>
        <p:spPr>
          <a:xfrm>
            <a:off x="1546987" y="5803932"/>
            <a:ext cx="17822734" cy="5062210"/>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228600" indent="-228600" algn="r" defTabSz="914400" rtl="1">
              <a:lnSpc>
                <a:spcPct val="150000"/>
              </a:lnSpc>
              <a:buClr>
                <a:srgbClr val="FFFB01"/>
              </a:buClr>
              <a:buSzPct val="100000"/>
              <a:buFont typeface="Helvetica"/>
              <a:buChar char="✦"/>
              <a:defRPr sz="7200">
                <a:solidFill>
                  <a:srgbClr val="FFFFFF"/>
                </a:solidFill>
                <a:uFill>
                  <a:solidFill>
                    <a:srgbClr val="FFFFFF"/>
                  </a:solidFill>
                </a:uFill>
                <a:latin typeface="+mj-lt"/>
                <a:ea typeface="+mj-ea"/>
                <a:cs typeface="+mj-cs"/>
                <a:sym typeface="Helvetica"/>
              </a:defRPr>
            </a:pPr>
            <a:r>
              <a:t> الخلق هو 6 أيَّام حرفيَّة (24 ساعة)</a:t>
            </a:r>
          </a:p>
          <a:p>
            <a:pPr marL="228600" indent="-228600" algn="r" defTabSz="914400" rtl="1">
              <a:lnSpc>
                <a:spcPct val="150000"/>
              </a:lnSpc>
              <a:buClr>
                <a:srgbClr val="FFFB01"/>
              </a:buClr>
              <a:buSzPct val="100000"/>
              <a:buFont typeface="Helvetica"/>
              <a:buChar char="✦"/>
              <a:defRPr sz="7200">
                <a:solidFill>
                  <a:srgbClr val="FFFFFF"/>
                </a:solidFill>
                <a:uFill>
                  <a:solidFill>
                    <a:srgbClr val="FFFFFF"/>
                  </a:solidFill>
                </a:uFill>
                <a:latin typeface="+mj-lt"/>
                <a:ea typeface="+mj-ea"/>
                <a:cs typeface="+mj-cs"/>
                <a:sym typeface="Helvetica"/>
              </a:defRPr>
            </a:pPr>
            <a:r>
              <a:t>  منذ نحو 6000 سنة</a:t>
            </a:r>
          </a:p>
          <a:p>
            <a:pPr marL="228600" indent="-228600" algn="r" defTabSz="914400" rtl="1">
              <a:lnSpc>
                <a:spcPct val="150000"/>
              </a:lnSpc>
              <a:buClr>
                <a:srgbClr val="FFFB01"/>
              </a:buClr>
              <a:buSzPct val="100000"/>
              <a:buFont typeface="Helvetica"/>
              <a:buChar char="✦"/>
              <a:defRPr sz="7200">
                <a:solidFill>
                  <a:srgbClr val="FFFFFF"/>
                </a:solidFill>
                <a:uFill>
                  <a:solidFill>
                    <a:srgbClr val="FFFFFF"/>
                  </a:solidFill>
                </a:uFill>
                <a:latin typeface="+mj-lt"/>
                <a:ea typeface="+mj-ea"/>
                <a:cs typeface="+mj-cs"/>
                <a:sym typeface="Helvetica"/>
              </a:defRPr>
            </a:pPr>
            <a:r>
              <a:t>  طوفان عالميٌّ كارثيٌّ دامَ عامًا واحدًا</a:t>
            </a:r>
          </a:p>
        </p:txBody>
      </p:sp>
    </p:spTree>
  </p:cSld>
  <p:clrMapOvr>
    <a:masterClrMapping/>
  </p:clrMapOvr>
  <p:transition xmlns:p14="http://schemas.microsoft.com/office/powerpoint/2010/main" spd="med" advClick="1"/>
</p:sld>
</file>

<file path=ppt/slides/slide2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1" name="“It doesn’t matter what God said.”"/>
          <p:cNvSpPr txBox="1"/>
          <p:nvPr>
            <p:ph type="body" sz="quarter" idx="1"/>
          </p:nvPr>
        </p:nvSpPr>
        <p:spPr>
          <a:xfrm>
            <a:off x="2432050" y="9028600"/>
            <a:ext cx="19519900" cy="3207975"/>
          </a:xfrm>
          <a:prstGeom prst="rect">
            <a:avLst/>
          </a:prstGeom>
        </p:spPr>
        <p:txBody>
          <a:bodyPr>
            <a:noAutofit/>
          </a:bodyPr>
          <a:lstStyle>
            <a:lvl1pPr marR="40639" indent="40639" algn="r" defTabSz="914400" rtl="1">
              <a:defRPr sz="8000">
                <a:uFill>
                  <a:solidFill>
                    <a:srgbClr val="FFFFFF"/>
                  </a:solidFill>
                </a:uFill>
              </a:defRPr>
            </a:lvl1pPr>
          </a:lstStyle>
          <a:p>
            <a:pPr>
              <a:defRPr>
                <a:effectLst/>
              </a:defRPr>
            </a:pPr>
            <a:r>
              <a:t>ما كان يقوله حقًا كان هذا: "لا يهمُّ ما قاله الله."</a:t>
            </a:r>
          </a:p>
        </p:txBody>
      </p:sp>
      <p:sp>
        <p:nvSpPr>
          <p:cNvPr id="5142" name="Famous, godly Christian leader:…"/>
          <p:cNvSpPr txBox="1"/>
          <p:nvPr/>
        </p:nvSpPr>
        <p:spPr>
          <a:xfrm>
            <a:off x="2234951" y="2051429"/>
            <a:ext cx="19914096" cy="5700378"/>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marR="40639" indent="40639" algn="r" defTabSz="914400" rtl="1">
              <a:defRPr sz="8000">
                <a:solidFill>
                  <a:srgbClr val="FFFFFF"/>
                </a:solidFill>
                <a:uFill>
                  <a:solidFill>
                    <a:srgbClr val="FFFFFF"/>
                  </a:solidFill>
                </a:uFill>
                <a:latin typeface="+mj-lt"/>
                <a:ea typeface="+mj-ea"/>
                <a:cs typeface="+mj-cs"/>
                <a:sym typeface="Helvetica"/>
              </a:defRPr>
            </a:pPr>
            <a:r>
              <a:t>قائد مسيحي تقيٌّ وشهير:</a:t>
            </a:r>
          </a:p>
          <a:p>
            <a:pPr marR="40639" indent="40639" algn="r" defTabSz="914400" rtl="1">
              <a:defRPr sz="8000">
                <a:solidFill>
                  <a:srgbClr val="FFFFFF"/>
                </a:solidFill>
                <a:uFill>
                  <a:solidFill>
                    <a:srgbClr val="FFFFFF"/>
                  </a:solidFill>
                </a:uFill>
                <a:latin typeface="+mj-lt"/>
                <a:ea typeface="+mj-ea"/>
                <a:cs typeface="+mj-cs"/>
                <a:sym typeface="Helvetica"/>
              </a:defRPr>
            </a:pPr>
            <a:r>
              <a:t>"لا يهمُّني ما إذا كان الله خلقَ في ستِّ ثوانٍ، أو ستَّة أيَّام، أو ستَّة ملايين سنة، فأنا أومن أنَّ الله قادرٌ على كلِّ شيء.»</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5142">
                                            <p:txEl>
                                              <p:pRg st="1" end="1"/>
                                            </p:txEl>
                                          </p:spTgt>
                                        </p:tgtEl>
                                        <p:attrNameLst>
                                          <p:attrName>style.visibility</p:attrName>
                                        </p:attrNameLst>
                                      </p:cBhvr>
                                      <p:to>
                                        <p:strVal val="visible"/>
                                      </p:to>
                                    </p:set>
                                    <p:animEffect filter="fade" transition="in">
                                      <p:cBhvr>
                                        <p:cTn id="7" dur="500"/>
                                        <p:tgtEl>
                                          <p:spTgt spid="514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16" presetID="23" grpId="2" fill="hold">
                                  <p:stCondLst>
                                    <p:cond delay="0"/>
                                  </p:stCondLst>
                                  <p:iterate type="el" backwards="0">
                                    <p:tmAbs val="0"/>
                                  </p:iterate>
                                  <p:childTnLst>
                                    <p:set>
                                      <p:cBhvr>
                                        <p:cTn id="11" fill="hold"/>
                                        <p:tgtEl>
                                          <p:spTgt spid="5141"/>
                                        </p:tgtEl>
                                        <p:attrNameLst>
                                          <p:attrName>style.visibility</p:attrName>
                                        </p:attrNameLst>
                                      </p:cBhvr>
                                      <p:to>
                                        <p:strVal val="visible"/>
                                      </p:to>
                                    </p:set>
                                    <p:anim calcmode="lin" valueType="num">
                                      <p:cBhvr>
                                        <p:cTn id="12" dur="499" fill="hold"/>
                                        <p:tgtEl>
                                          <p:spTgt spid="5141"/>
                                        </p:tgtEl>
                                        <p:attrNameLst>
                                          <p:attrName>ppt_w</p:attrName>
                                        </p:attrNameLst>
                                      </p:cBhvr>
                                      <p:tavLst>
                                        <p:tav tm="0">
                                          <p:val>
                                            <p:fltVal val="0"/>
                                          </p:val>
                                        </p:tav>
                                        <p:tav tm="100000">
                                          <p:val>
                                            <p:strVal val="#ppt_w"/>
                                          </p:val>
                                        </p:tav>
                                      </p:tavLst>
                                    </p:anim>
                                    <p:anim calcmode="lin" valueType="num">
                                      <p:cBhvr>
                                        <p:cTn id="13" dur="499" fill="hold"/>
                                        <p:tgtEl>
                                          <p:spTgt spid="514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5142" grpId="1"/>
      <p:bldP build="whole" bldLvl="1" animBg="1" rev="0" advAuto="0" spid="5141" grpId="2"/>
    </p:bldLst>
  </p:timing>
</p:sld>
</file>

<file path=ppt/slides/slide2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6" name="The issue is not what God could do."/>
          <p:cNvSpPr txBox="1"/>
          <p:nvPr>
            <p:ph type="body" sz="quarter" idx="1"/>
          </p:nvPr>
        </p:nvSpPr>
        <p:spPr>
          <a:xfrm>
            <a:off x="2432050" y="3379684"/>
            <a:ext cx="19519900" cy="1383553"/>
          </a:xfrm>
          <a:prstGeom prst="rect">
            <a:avLst/>
          </a:prstGeom>
        </p:spPr>
        <p:txBody>
          <a:bodyPr/>
          <a:lstStyle/>
          <a:p>
            <a:pPr marR="40639" indent="40639" algn="ctr" defTabSz="914400" rtl="1">
              <a:defRPr sz="7600">
                <a:solidFill>
                  <a:srgbClr val="FFFF00"/>
                </a:solidFill>
                <a:effectLst/>
                <a:uFill>
                  <a:solidFill>
                    <a:srgbClr val="FFFFFF"/>
                  </a:solidFill>
                </a:uFill>
              </a:defRPr>
            </a:pPr>
            <a:r>
              <a:t>ليست</a:t>
            </a:r>
            <a:r>
              <a:rPr>
                <a:solidFill>
                  <a:srgbClr val="FFFFFF"/>
                </a:solidFill>
              </a:rPr>
              <a:t> القضيَّة ما </a:t>
            </a:r>
            <a:r>
              <a:t>استطاع</a:t>
            </a:r>
            <a:r>
              <a:rPr>
                <a:solidFill>
                  <a:srgbClr val="FFFFFF"/>
                </a:solidFill>
              </a:rPr>
              <a:t> الله أن يفعل.</a:t>
            </a:r>
          </a:p>
        </p:txBody>
      </p:sp>
      <p:sp>
        <p:nvSpPr>
          <p:cNvPr id="5147" name="The issue is what God SAID that He DID do!"/>
          <p:cNvSpPr txBox="1"/>
          <p:nvPr/>
        </p:nvSpPr>
        <p:spPr>
          <a:xfrm>
            <a:off x="1859657" y="6858000"/>
            <a:ext cx="20664686" cy="2978893"/>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normAutofit fontScale="100000" lnSpcReduction="0"/>
          </a:bodyPr>
          <a:lstStyle/>
          <a:p>
            <a:pPr marR="40639" indent="40639" algn="ctr" defTabSz="914400" rtl="1">
              <a:defRPr sz="9000">
                <a:solidFill>
                  <a:srgbClr val="FFFFFF"/>
                </a:solidFill>
                <a:uFill>
                  <a:solidFill>
                    <a:srgbClr val="FFFFFF"/>
                  </a:solidFill>
                </a:uFill>
                <a:latin typeface="+mj-lt"/>
                <a:ea typeface="+mj-ea"/>
                <a:cs typeface="+mj-cs"/>
                <a:sym typeface="Helvetica"/>
              </a:defRPr>
            </a:pPr>
            <a:r>
              <a:t>القضيَّة هي ما </a:t>
            </a:r>
            <a:r>
              <a:rPr b="1">
                <a:solidFill>
                  <a:srgbClr val="FFFF00"/>
                </a:solidFill>
              </a:rPr>
              <a:t>قال</a:t>
            </a:r>
            <a:r>
              <a:t> الله إنَّه قد </a:t>
            </a:r>
            <a:r>
              <a:rPr b="1">
                <a:solidFill>
                  <a:srgbClr val="FFFF00"/>
                </a:solidFill>
              </a:rPr>
              <a:t>فعل</a:t>
            </a:r>
            <a:r>
              <a:t>!</a:t>
            </a:r>
          </a:p>
        </p:txBody>
      </p:sp>
    </p:spTree>
  </p:cSld>
  <p:clrMapOvr>
    <a:masterClrMapping/>
  </p:clrMapOvr>
  <mc:AlternateContent xmlns:mc="http://schemas.openxmlformats.org/markup-compatibility/2006">
    <mc:Choice xmlns:p14="http://schemas.microsoft.com/office/powerpoint/2010/main" Requires="p14">
      <p:transition spd="slow" advClick="1" p14:dur="1200">
        <p:fade/>
      </p:transition>
    </mc:Choice>
    <mc:Fallback>
      <p:transition spd="slow">
        <p:fade/>
      </p:transition>
    </mc:Fallback>
  </mc:AlternateContent>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14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47" grpId="1"/>
    </p:bldLst>
  </p:timing>
</p:sld>
</file>

<file path=ppt/slides/slide2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49" name="Nowhere does Scripture teach the idea of millions of years."/>
          <p:cNvSpPr txBox="1"/>
          <p:nvPr>
            <p:ph type="body" sz="quarter" idx="1"/>
          </p:nvPr>
        </p:nvSpPr>
        <p:spPr>
          <a:xfrm>
            <a:off x="2051360" y="2081171"/>
            <a:ext cx="20281280" cy="1749104"/>
          </a:xfrm>
          <a:prstGeom prst="rect">
            <a:avLst/>
          </a:prstGeom>
        </p:spPr>
        <p:txBody>
          <a:bodyPr/>
          <a:lstStyle>
            <a:lvl1pPr marR="40639" indent="40639" algn="ctr" defTabSz="914400" rtl="1">
              <a:defRPr sz="7400">
                <a:uFill>
                  <a:solidFill>
                    <a:srgbClr val="FFFFFF"/>
                  </a:solidFill>
                </a:uFill>
              </a:defRPr>
            </a:lvl1pPr>
          </a:lstStyle>
          <a:p>
            <a:pPr>
              <a:defRPr>
                <a:effectLst/>
              </a:defRPr>
            </a:pPr>
            <a:r>
              <a:t>لا يعلِّم الكتاب المقدَّس في أيِّ موضع فكرة ملايين السنين.</a:t>
            </a:r>
          </a:p>
        </p:txBody>
      </p:sp>
      <p:sp>
        <p:nvSpPr>
          <p:cNvPr id="5150" name="If millions of years of history really happened, then God (who invented language) is an extremely incompetent communicator,…"/>
          <p:cNvSpPr txBox="1"/>
          <p:nvPr/>
        </p:nvSpPr>
        <p:spPr>
          <a:xfrm>
            <a:off x="1883298" y="4813994"/>
            <a:ext cx="20617404" cy="6096904"/>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marR="40639" indent="40639" algn="ctr" defTabSz="914400" rtl="1">
              <a:lnSpc>
                <a:spcPct val="110000"/>
              </a:lnSpc>
              <a:defRPr sz="8000">
                <a:solidFill>
                  <a:srgbClr val="FFFFFF"/>
                </a:solidFill>
                <a:uFill>
                  <a:solidFill>
                    <a:srgbClr val="FFFFFF"/>
                  </a:solidFill>
                </a:uFill>
                <a:latin typeface="+mj-lt"/>
                <a:ea typeface="+mj-ea"/>
                <a:cs typeface="+mj-cs"/>
                <a:sym typeface="Helvetica"/>
              </a:defRPr>
            </a:pPr>
            <a:r>
              <a:t>لو مرَّت بالفعل ملايين السنين من التاريخ، لكان الله (الذي اخترع اللغة) غير بارع مطلقًا في التواصل،</a:t>
            </a:r>
            <a:endParaRPr sz="7200"/>
          </a:p>
          <a:p>
            <a:pPr marR="40639" indent="40639" algn="ctr" defTabSz="914400" rtl="1">
              <a:lnSpc>
                <a:spcPct val="110000"/>
              </a:lnSpc>
              <a:defRPr sz="8000">
                <a:solidFill>
                  <a:srgbClr val="FFFFFF"/>
                </a:solidFill>
                <a:uFill>
                  <a:solidFill>
                    <a:srgbClr val="FFFFFF"/>
                  </a:solidFill>
                </a:uFill>
                <a:latin typeface="+mj-lt"/>
                <a:ea typeface="+mj-ea"/>
                <a:cs typeface="+mj-cs"/>
                <a:sym typeface="Helvetica"/>
              </a:defRPr>
            </a:pPr>
            <a:r>
              <a:t>وضلَّل شعبه الأمين لأكثر من 3000 سنة، ثمَّ استخدم بشرًا ملحدين وبلا إله لتصحيح فهم المؤمنين لكلمته!</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515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5150" grpId="1"/>
    </p:bldLst>
  </p:timing>
</p:sld>
</file>

<file path=ppt/slides/slide2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52" name="Image" descr="Image"/>
          <p:cNvPicPr>
            <a:picLocks noChangeAspect="1"/>
          </p:cNvPicPr>
          <p:nvPr/>
        </p:nvPicPr>
        <p:blipFill>
          <a:blip r:embed="rId2">
            <a:extLst/>
          </a:blip>
          <a:stretch>
            <a:fillRect/>
          </a:stretch>
        </p:blipFill>
        <p:spPr>
          <a:xfrm>
            <a:off x="3142656" y="3587750"/>
            <a:ext cx="5532552" cy="4142733"/>
          </a:xfrm>
          <a:prstGeom prst="rect">
            <a:avLst/>
          </a:prstGeom>
          <a:ln w="12700">
            <a:miter lim="400000"/>
          </a:ln>
        </p:spPr>
      </p:pic>
      <p:pic>
        <p:nvPicPr>
          <p:cNvPr id="5153" name="Image" descr="Image"/>
          <p:cNvPicPr>
            <a:picLocks noChangeAspect="1"/>
          </p:cNvPicPr>
          <p:nvPr/>
        </p:nvPicPr>
        <p:blipFill>
          <a:blip r:embed="rId3">
            <a:extLst/>
          </a:blip>
          <a:stretch>
            <a:fillRect/>
          </a:stretch>
        </p:blipFill>
        <p:spPr>
          <a:xfrm>
            <a:off x="9439088" y="3587750"/>
            <a:ext cx="5505825" cy="4142733"/>
          </a:xfrm>
          <a:prstGeom prst="rect">
            <a:avLst/>
          </a:prstGeom>
          <a:ln w="12700">
            <a:miter lim="400000"/>
          </a:ln>
        </p:spPr>
      </p:pic>
      <p:pic>
        <p:nvPicPr>
          <p:cNvPr id="5154" name="Image" descr="Image"/>
          <p:cNvPicPr>
            <a:picLocks noChangeAspect="1"/>
          </p:cNvPicPr>
          <p:nvPr/>
        </p:nvPicPr>
        <p:blipFill>
          <a:blip r:embed="rId4">
            <a:extLst/>
          </a:blip>
          <a:stretch>
            <a:fillRect/>
          </a:stretch>
        </p:blipFill>
        <p:spPr>
          <a:xfrm>
            <a:off x="15708793" y="3587750"/>
            <a:ext cx="5505825" cy="4142733"/>
          </a:xfrm>
          <a:prstGeom prst="rect">
            <a:avLst/>
          </a:prstGeom>
          <a:ln w="12700">
            <a:miter lim="400000"/>
          </a:ln>
        </p:spPr>
      </p:pic>
      <p:pic>
        <p:nvPicPr>
          <p:cNvPr id="5155" name="Image" descr="Image"/>
          <p:cNvPicPr>
            <a:picLocks noChangeAspect="1"/>
          </p:cNvPicPr>
          <p:nvPr/>
        </p:nvPicPr>
        <p:blipFill>
          <a:blip r:embed="rId5">
            <a:extLst/>
          </a:blip>
          <a:stretch>
            <a:fillRect/>
          </a:stretch>
        </p:blipFill>
        <p:spPr>
          <a:xfrm>
            <a:off x="3156019" y="8206730"/>
            <a:ext cx="5505825" cy="4142734"/>
          </a:xfrm>
          <a:prstGeom prst="rect">
            <a:avLst/>
          </a:prstGeom>
          <a:ln w="12700">
            <a:miter lim="400000"/>
          </a:ln>
        </p:spPr>
      </p:pic>
      <p:pic>
        <p:nvPicPr>
          <p:cNvPr id="5156" name="Image" descr="Image"/>
          <p:cNvPicPr>
            <a:picLocks noChangeAspect="1"/>
          </p:cNvPicPr>
          <p:nvPr/>
        </p:nvPicPr>
        <p:blipFill>
          <a:blip r:embed="rId6">
            <a:extLst/>
          </a:blip>
          <a:stretch>
            <a:fillRect/>
          </a:stretch>
        </p:blipFill>
        <p:spPr>
          <a:xfrm>
            <a:off x="9461910" y="8223901"/>
            <a:ext cx="5460180" cy="4108391"/>
          </a:xfrm>
          <a:prstGeom prst="rect">
            <a:avLst/>
          </a:prstGeom>
          <a:ln w="12700">
            <a:miter lim="400000"/>
          </a:ln>
        </p:spPr>
      </p:pic>
      <p:pic>
        <p:nvPicPr>
          <p:cNvPr id="5157" name="Image" descr="Image"/>
          <p:cNvPicPr>
            <a:picLocks noChangeAspect="1"/>
          </p:cNvPicPr>
          <p:nvPr/>
        </p:nvPicPr>
        <p:blipFill>
          <a:blip r:embed="rId7">
            <a:extLst/>
          </a:blip>
          <a:stretch>
            <a:fillRect/>
          </a:stretch>
        </p:blipFill>
        <p:spPr>
          <a:xfrm>
            <a:off x="15722156" y="8223901"/>
            <a:ext cx="5460182" cy="4108391"/>
          </a:xfrm>
          <a:prstGeom prst="rect">
            <a:avLst/>
          </a:prstGeom>
          <a:ln w="12700">
            <a:miter lim="400000"/>
          </a:ln>
        </p:spPr>
      </p:pic>
      <p:sp>
        <p:nvSpPr>
          <p:cNvPr id="5158" name="EARTH, SPACE, TIME, LIGHT"/>
          <p:cNvSpPr txBox="1"/>
          <p:nvPr/>
        </p:nvSpPr>
        <p:spPr>
          <a:xfrm>
            <a:off x="3583183" y="7101652"/>
            <a:ext cx="4625619" cy="59725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3000">
                <a:solidFill>
                  <a:srgbClr val="FFFFFF"/>
                </a:solidFill>
                <a:latin typeface="+mj-lt"/>
                <a:ea typeface="+mj-ea"/>
                <a:cs typeface="+mj-cs"/>
                <a:sym typeface="Helvetica"/>
              </a:defRPr>
            </a:lvl1pPr>
          </a:lstStyle>
          <a:p>
            <a:pPr/>
            <a:r>
              <a:t>الأرض والفضاء والوقت والنور</a:t>
            </a:r>
          </a:p>
        </p:txBody>
      </p:sp>
      <p:sp>
        <p:nvSpPr>
          <p:cNvPr id="5159" name="EXPANSE"/>
          <p:cNvSpPr txBox="1"/>
          <p:nvPr/>
        </p:nvSpPr>
        <p:spPr>
          <a:xfrm>
            <a:off x="11727842" y="7114966"/>
            <a:ext cx="928318" cy="5706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3000">
                <a:solidFill>
                  <a:srgbClr val="FFFFFF"/>
                </a:solidFill>
                <a:latin typeface="+mj-lt"/>
                <a:ea typeface="+mj-ea"/>
                <a:cs typeface="+mj-cs"/>
                <a:sym typeface="Helvetica"/>
              </a:defRPr>
            </a:lvl1pPr>
          </a:lstStyle>
          <a:p>
            <a:pPr/>
            <a:r>
              <a:t>الجَلَد</a:t>
            </a:r>
          </a:p>
        </p:txBody>
      </p:sp>
      <p:sp>
        <p:nvSpPr>
          <p:cNvPr id="5160" name="SUN, MOON &amp; STARS"/>
          <p:cNvSpPr txBox="1"/>
          <p:nvPr/>
        </p:nvSpPr>
        <p:spPr>
          <a:xfrm>
            <a:off x="4061856" y="11739684"/>
            <a:ext cx="3642879" cy="59725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3000">
                <a:solidFill>
                  <a:srgbClr val="FFFFFF"/>
                </a:solidFill>
                <a:latin typeface="+mj-lt"/>
                <a:ea typeface="+mj-ea"/>
                <a:cs typeface="+mj-cs"/>
                <a:sym typeface="Helvetica"/>
              </a:defRPr>
            </a:lvl1pPr>
          </a:lstStyle>
          <a:p>
            <a:pPr/>
            <a:r>
              <a:t>الشمس والقمر والنجوم</a:t>
            </a:r>
          </a:p>
        </p:txBody>
      </p:sp>
      <p:sp>
        <p:nvSpPr>
          <p:cNvPr id="5161" name="DRY LAND &amp; PLANTS"/>
          <p:cNvSpPr txBox="1"/>
          <p:nvPr/>
        </p:nvSpPr>
        <p:spPr>
          <a:xfrm>
            <a:off x="17211312" y="7101652"/>
            <a:ext cx="2500815" cy="59725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3000">
                <a:solidFill>
                  <a:srgbClr val="FFFFFF"/>
                </a:solidFill>
                <a:latin typeface="+mj-lt"/>
                <a:ea typeface="+mj-ea"/>
                <a:cs typeface="+mj-cs"/>
                <a:sym typeface="Helvetica"/>
              </a:defRPr>
            </a:lvl1pPr>
          </a:lstStyle>
          <a:p>
            <a:pPr/>
            <a:r>
              <a:t>اليابسة والنبات</a:t>
            </a:r>
          </a:p>
        </p:txBody>
      </p:sp>
      <p:sp>
        <p:nvSpPr>
          <p:cNvPr id="5162" name="SEA CREATURES &amp; BIRDS"/>
          <p:cNvSpPr txBox="1"/>
          <p:nvPr/>
        </p:nvSpPr>
        <p:spPr>
          <a:xfrm>
            <a:off x="10039775" y="11739684"/>
            <a:ext cx="4304462" cy="59725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3000">
                <a:solidFill>
                  <a:srgbClr val="FFFFFF"/>
                </a:solidFill>
                <a:latin typeface="+mj-lt"/>
                <a:ea typeface="+mj-ea"/>
                <a:cs typeface="+mj-cs"/>
                <a:sym typeface="Helvetica"/>
              </a:defRPr>
            </a:lvl1pPr>
          </a:lstStyle>
          <a:p>
            <a:pPr/>
            <a:r>
              <a:t>المخلوقات البحريَّة والطيور</a:t>
            </a:r>
          </a:p>
        </p:txBody>
      </p:sp>
      <p:sp>
        <p:nvSpPr>
          <p:cNvPr id="5163" name="LAND ANIMALS &amp; MAN"/>
          <p:cNvSpPr txBox="1"/>
          <p:nvPr/>
        </p:nvSpPr>
        <p:spPr>
          <a:xfrm>
            <a:off x="16405255" y="11739684"/>
            <a:ext cx="4112929" cy="59725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3000">
                <a:solidFill>
                  <a:srgbClr val="FFFFFF"/>
                </a:solidFill>
                <a:latin typeface="+mj-lt"/>
                <a:ea typeface="+mj-ea"/>
                <a:cs typeface="+mj-cs"/>
                <a:sym typeface="Helvetica"/>
              </a:defRPr>
            </a:lvl1pPr>
          </a:lstStyle>
          <a:p>
            <a:pPr/>
            <a:r>
              <a:t>الحيوانات البرِّيَّة والإنسان</a:t>
            </a:r>
          </a:p>
        </p:txBody>
      </p:sp>
      <p:sp>
        <p:nvSpPr>
          <p:cNvPr id="5164" name="DAY"/>
          <p:cNvSpPr txBox="1"/>
          <p:nvPr/>
        </p:nvSpPr>
        <p:spPr>
          <a:xfrm>
            <a:off x="3274096" y="3571076"/>
            <a:ext cx="1318625" cy="833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4700">
                <a:latin typeface="+mj-lt"/>
                <a:ea typeface="+mj-ea"/>
                <a:cs typeface="+mj-cs"/>
                <a:sym typeface="Helvetica"/>
              </a:defRPr>
            </a:lvl1pPr>
          </a:lstStyle>
          <a:p>
            <a:pPr/>
            <a:r>
              <a:t>اليوم</a:t>
            </a:r>
          </a:p>
        </p:txBody>
      </p:sp>
      <p:sp>
        <p:nvSpPr>
          <p:cNvPr id="5165" name="DAY"/>
          <p:cNvSpPr txBox="1"/>
          <p:nvPr/>
        </p:nvSpPr>
        <p:spPr>
          <a:xfrm>
            <a:off x="9618602" y="3571076"/>
            <a:ext cx="1318625" cy="833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4700">
                <a:solidFill>
                  <a:srgbClr val="FFFFFF"/>
                </a:solidFill>
                <a:latin typeface="+mj-lt"/>
                <a:ea typeface="+mj-ea"/>
                <a:cs typeface="+mj-cs"/>
                <a:sym typeface="Helvetica"/>
              </a:defRPr>
            </a:lvl1pPr>
          </a:lstStyle>
          <a:p>
            <a:pPr/>
            <a:r>
              <a:t>اليوم</a:t>
            </a:r>
          </a:p>
        </p:txBody>
      </p:sp>
      <p:sp>
        <p:nvSpPr>
          <p:cNvPr id="5166" name="DAY"/>
          <p:cNvSpPr txBox="1"/>
          <p:nvPr/>
        </p:nvSpPr>
        <p:spPr>
          <a:xfrm>
            <a:off x="3274096" y="8190056"/>
            <a:ext cx="1318625" cy="833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4700">
                <a:solidFill>
                  <a:srgbClr val="FFFFFF"/>
                </a:solidFill>
                <a:latin typeface="+mj-lt"/>
                <a:ea typeface="+mj-ea"/>
                <a:cs typeface="+mj-cs"/>
                <a:sym typeface="Helvetica"/>
              </a:defRPr>
            </a:lvl1pPr>
          </a:lstStyle>
          <a:p>
            <a:pPr/>
            <a:r>
              <a:t>اليوم</a:t>
            </a:r>
          </a:p>
        </p:txBody>
      </p:sp>
      <p:sp>
        <p:nvSpPr>
          <p:cNvPr id="5167" name="DAY"/>
          <p:cNvSpPr txBox="1"/>
          <p:nvPr/>
        </p:nvSpPr>
        <p:spPr>
          <a:xfrm>
            <a:off x="15844460" y="3571076"/>
            <a:ext cx="1318625" cy="83344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4700">
                <a:latin typeface="+mj-lt"/>
                <a:ea typeface="+mj-ea"/>
                <a:cs typeface="+mj-cs"/>
                <a:sym typeface="Helvetica"/>
              </a:defRPr>
            </a:lvl1pPr>
          </a:lstStyle>
          <a:p>
            <a:pPr/>
            <a:r>
              <a:t>اليوم</a:t>
            </a:r>
          </a:p>
        </p:txBody>
      </p:sp>
      <p:sp>
        <p:nvSpPr>
          <p:cNvPr id="5168" name="DAY"/>
          <p:cNvSpPr txBox="1"/>
          <p:nvPr/>
        </p:nvSpPr>
        <p:spPr>
          <a:xfrm>
            <a:off x="9618602" y="8190056"/>
            <a:ext cx="1318625" cy="833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4700">
                <a:solidFill>
                  <a:srgbClr val="FFFFFF"/>
                </a:solidFill>
                <a:latin typeface="+mj-lt"/>
                <a:ea typeface="+mj-ea"/>
                <a:cs typeface="+mj-cs"/>
                <a:sym typeface="Helvetica"/>
              </a:defRPr>
            </a:lvl1pPr>
          </a:lstStyle>
          <a:p>
            <a:pPr/>
            <a:r>
              <a:t>اليوم</a:t>
            </a:r>
          </a:p>
        </p:txBody>
      </p:sp>
      <p:sp>
        <p:nvSpPr>
          <p:cNvPr id="5169" name="DAY"/>
          <p:cNvSpPr txBox="1"/>
          <p:nvPr/>
        </p:nvSpPr>
        <p:spPr>
          <a:xfrm>
            <a:off x="15895260" y="8190056"/>
            <a:ext cx="1318625" cy="83345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4700">
                <a:solidFill>
                  <a:srgbClr val="FFFFFF"/>
                </a:solidFill>
                <a:latin typeface="+mj-lt"/>
                <a:ea typeface="+mj-ea"/>
                <a:cs typeface="+mj-cs"/>
                <a:sym typeface="Helvetica"/>
              </a:defRPr>
            </a:lvl1pPr>
          </a:lstStyle>
          <a:p>
            <a:pPr/>
            <a:r>
              <a:t>اليوم</a:t>
            </a:r>
          </a:p>
        </p:txBody>
      </p:sp>
      <p:sp>
        <p:nvSpPr>
          <p:cNvPr id="5170" name="Days of Creation…"/>
          <p:cNvSpPr txBox="1"/>
          <p:nvPr>
            <p:ph type="title" idx="4294967295"/>
          </p:nvPr>
        </p:nvSpPr>
        <p:spPr>
          <a:xfrm>
            <a:off x="2520877" y="1567872"/>
            <a:ext cx="18693740" cy="2788031"/>
          </a:xfrm>
          <a:prstGeom prst="rect">
            <a:avLst/>
          </a:prstGeom>
          <a:effectLst>
            <a:outerShdw sx="100000" sy="100000" kx="0" ky="0" algn="b" rotWithShape="0" blurRad="50800" dist="38100" dir="5400000">
              <a:srgbClr val="000000">
                <a:alpha val="40000"/>
              </a:srgbClr>
            </a:outerShdw>
          </a:effectLst>
        </p:spPr>
        <p:txBody>
          <a:bodyPr lIns="0" tIns="0" rIns="0" bIns="0" anchor="t"/>
          <a:lstStyle>
            <a:lvl1pPr rtl="1">
              <a:lnSpc>
                <a:spcPct val="90000"/>
              </a:lnSpc>
              <a:defRPr b="1" sz="9000">
                <a:solidFill>
                  <a:srgbClr val="78E2F7"/>
                </a:solidFill>
                <a:effectLst>
                  <a:outerShdw sx="100000" sy="100000" kx="0" ky="0" algn="b" rotWithShape="0" blurRad="50800" dist="38100" dir="5400000">
                    <a:srgbClr val="000000">
                      <a:alpha val="40000"/>
                    </a:srgbClr>
                  </a:outerShdw>
                </a:effectLst>
                <a:latin typeface="+mj-lt"/>
                <a:ea typeface="+mj-ea"/>
                <a:cs typeface="+mj-cs"/>
                <a:sym typeface="Helvetica"/>
              </a:defRPr>
            </a:lvl1pPr>
          </a:lstStyle>
          <a:p>
            <a:pPr/>
            <a:r>
              <a:t>أيَّام الخلق في التكوين 1</a:t>
            </a:r>
          </a:p>
        </p:txBody>
      </p:sp>
    </p:spTree>
  </p:cSld>
  <p:clrMapOvr>
    <a:masterClrMapping/>
  </p:clrMapOvr>
  <p:transition xmlns:p14="http://schemas.microsoft.com/office/powerpoint/2010/main" spd="med" advClick="1"/>
</p:sld>
</file>

<file path=ppt/slides/slide2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72" name="image.jpg" descr="image.jpg"/>
          <p:cNvPicPr>
            <a:picLocks noChangeAspect="1"/>
          </p:cNvPicPr>
          <p:nvPr/>
        </p:nvPicPr>
        <p:blipFill>
          <a:blip r:embed="rId2">
            <a:extLst/>
          </a:blip>
          <a:stretch>
            <a:fillRect/>
          </a:stretch>
        </p:blipFill>
        <p:spPr>
          <a:xfrm>
            <a:off x="0" y="0"/>
            <a:ext cx="24384000" cy="13716000"/>
          </a:xfrm>
          <a:prstGeom prst="rect">
            <a:avLst/>
          </a:prstGeom>
          <a:ln w="12700">
            <a:miter lim="400000"/>
          </a:ln>
        </p:spPr>
      </p:pic>
      <p:sp>
        <p:nvSpPr>
          <p:cNvPr id="5173" name="ملاين من السنين"/>
          <p:cNvSpPr txBox="1"/>
          <p:nvPr/>
        </p:nvSpPr>
        <p:spPr>
          <a:xfrm>
            <a:off x="523134" y="125077"/>
            <a:ext cx="4819402" cy="1076773"/>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p>
            <a:pPr defTabSz="914400" rtl="1">
              <a:defRPr b="1" sz="7800">
                <a:solidFill>
                  <a:srgbClr val="FFFFFF"/>
                </a:solidFill>
                <a:latin typeface="Calibri"/>
                <a:ea typeface="Calibri"/>
                <a:cs typeface="Calibri"/>
                <a:sym typeface="Calibri"/>
              </a:defRPr>
            </a:pPr>
            <a:r>
              <a:t>ملاي</a:t>
            </a:r>
            <a:r>
              <a:t>ي</a:t>
            </a:r>
            <a:r>
              <a:t>ن السنين</a:t>
            </a:r>
          </a:p>
        </p:txBody>
      </p:sp>
      <p:sp>
        <p:nvSpPr>
          <p:cNvPr id="5174" name="الموت  معاناة من مرض سفك الدم"/>
          <p:cNvSpPr txBox="1"/>
          <p:nvPr/>
        </p:nvSpPr>
        <p:spPr>
          <a:xfrm rot="20792521">
            <a:off x="6907913" y="2831625"/>
            <a:ext cx="8708529" cy="1951922"/>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spAutoFit/>
          </a:bodyPr>
          <a:lstStyle/>
          <a:p>
            <a:pPr algn="ctr" defTabSz="914400" rtl="1">
              <a:lnSpc>
                <a:spcPct val="80000"/>
              </a:lnSpc>
              <a:defRPr b="1" sz="8200">
                <a:solidFill>
                  <a:srgbClr val="FFFFFF"/>
                </a:solidFill>
                <a:latin typeface="Calibri"/>
                <a:ea typeface="Calibri"/>
                <a:cs typeface="Calibri"/>
                <a:sym typeface="Calibri"/>
              </a:defRPr>
            </a:pPr>
            <a:r>
              <a:t>الموت</a:t>
            </a:r>
            <a:br/>
            <a:r>
              <a:rPr sz="6400"/>
              <a:t> معاناة من مرض سفك الدم</a:t>
            </a:r>
          </a:p>
        </p:txBody>
      </p:sp>
      <p:sp>
        <p:nvSpPr>
          <p:cNvPr id="5175" name="عمل الانسان"/>
          <p:cNvSpPr txBox="1"/>
          <p:nvPr/>
        </p:nvSpPr>
        <p:spPr>
          <a:xfrm>
            <a:off x="336444" y="7307274"/>
            <a:ext cx="4722181" cy="1199493"/>
          </a:xfrm>
          <a:prstGeom prst="rect">
            <a:avLst/>
          </a:prstGeom>
          <a:ln w="12700">
            <a:miter lim="400000"/>
          </a:ln>
          <a:extLst>
            <a:ext uri="{C572A759-6A51-4108-AA02-DFA0A04FC94B}">
              <ma14:wrappingTextBoxFlag xmlns:ma14="http://schemas.microsoft.com/office/mac/drawingml/2011/main" val="1"/>
            </a:ext>
          </a:extLst>
        </p:spPr>
        <p:txBody>
          <a:bodyPr wrap="none" lIns="38100" tIns="38100" rIns="38100" bIns="38100" anchor="ctr">
            <a:spAutoFit/>
          </a:bodyPr>
          <a:lstStyle>
            <a:lvl1pPr defTabSz="914400" rtl="1">
              <a:lnSpc>
                <a:spcPct val="80000"/>
              </a:lnSpc>
              <a:defRPr b="1" sz="7800">
                <a:latin typeface="Arial"/>
                <a:ea typeface="Arial"/>
                <a:cs typeface="Arial"/>
                <a:sym typeface="Arial"/>
              </a:defRPr>
            </a:lvl1pPr>
          </a:lstStyle>
          <a:p>
            <a:pPr/>
            <a:r>
              <a:t>الكتاب المقدس</a:t>
            </a:r>
          </a:p>
        </p:txBody>
      </p:sp>
      <p:sp>
        <p:nvSpPr>
          <p:cNvPr id="5176" name="خطية"/>
          <p:cNvSpPr txBox="1"/>
          <p:nvPr/>
        </p:nvSpPr>
        <p:spPr>
          <a:xfrm rot="1500000">
            <a:off x="8012190" y="9021820"/>
            <a:ext cx="6888028" cy="2194094"/>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spAutoFit/>
          </a:bodyPr>
          <a:lstStyle/>
          <a:p>
            <a:pPr algn="ctr" defTabSz="914400" rtl="1">
              <a:defRPr b="1" sz="16600">
                <a:solidFill>
                  <a:srgbClr val="FFFFFF"/>
                </a:solidFill>
                <a:latin typeface="Calibri"/>
                <a:ea typeface="Calibri"/>
                <a:cs typeface="Calibri"/>
                <a:sym typeface="Calibri"/>
              </a:defRPr>
            </a:pPr>
            <a:r>
              <a:t>خطي</a:t>
            </a:r>
            <a:r>
              <a:t>َّ</a:t>
            </a:r>
            <a:r>
              <a:t>ة</a:t>
            </a:r>
          </a:p>
        </p:txBody>
      </p:sp>
      <p:sp>
        <p:nvSpPr>
          <p:cNvPr id="5177" name="موت"/>
          <p:cNvSpPr txBox="1"/>
          <p:nvPr/>
        </p:nvSpPr>
        <p:spPr>
          <a:xfrm>
            <a:off x="16592954" y="8334446"/>
            <a:ext cx="3314703" cy="1337688"/>
          </a:xfrm>
          <a:prstGeom prst="rect">
            <a:avLst/>
          </a:prstGeom>
          <a:ln w="12700">
            <a:miter lim="400000"/>
          </a:ln>
          <a:extLst>
            <a:ext uri="{C572A759-6A51-4108-AA02-DFA0A04FC94B}">
              <ma14:wrappingTextBoxFlag xmlns:ma14="http://schemas.microsoft.com/office/mac/drawingml/2011/main" val="1"/>
            </a:ext>
          </a:extLst>
        </p:spPr>
        <p:txBody>
          <a:bodyPr lIns="34290" tIns="34290" rIns="34290" bIns="34290">
            <a:spAutoFit/>
          </a:bodyPr>
          <a:lstStyle>
            <a:lvl1pPr defTabSz="914400" rtl="1">
              <a:defRPr b="1" sz="10000">
                <a:latin typeface="Calibri"/>
                <a:ea typeface="Calibri"/>
                <a:cs typeface="Calibri"/>
                <a:sym typeface="Calibri"/>
              </a:defRPr>
            </a:lvl1pPr>
          </a:lstStyle>
          <a:p>
            <a:pPr/>
            <a:r>
              <a:t>موت</a:t>
            </a:r>
          </a:p>
        </p:txBody>
      </p:sp>
    </p:spTree>
  </p:cSld>
  <p:clrMapOvr>
    <a:masterClrMapping/>
  </p:clrMapOvr>
  <p:transition xmlns:p14="http://schemas.microsoft.com/office/powerpoint/2010/main" spd="med" advClick="1"/>
</p:sld>
</file>

<file path=ppt/slides/slide2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5181" name="Ark Diorama storming.jpg"/>
          <p:cNvGrpSpPr/>
          <p:nvPr/>
        </p:nvGrpSpPr>
        <p:grpSpPr>
          <a:xfrm>
            <a:off x="2133600" y="952499"/>
            <a:ext cx="20104100" cy="11798700"/>
            <a:chOff x="0" y="0"/>
            <a:chExt cx="20104100" cy="11798698"/>
          </a:xfrm>
        </p:grpSpPr>
        <p:pic>
          <p:nvPicPr>
            <p:cNvPr id="5179" name="Ark Diorama storming.jpg" descr="Ark Diorama storming.jpg"/>
            <p:cNvPicPr>
              <a:picLocks noChangeAspect="1"/>
            </p:cNvPicPr>
            <p:nvPr/>
          </p:nvPicPr>
          <p:blipFill>
            <a:blip r:embed="rId2">
              <a:extLst/>
            </a:blip>
            <a:srcRect l="3201" t="12323" r="3735" b="9080"/>
            <a:stretch>
              <a:fillRect/>
            </a:stretch>
          </p:blipFill>
          <p:spPr>
            <a:xfrm>
              <a:off x="127000" y="126999"/>
              <a:ext cx="19850101" cy="11544821"/>
            </a:xfrm>
            <a:prstGeom prst="rect">
              <a:avLst/>
            </a:prstGeom>
            <a:ln w="12700" cap="flat">
              <a:noFill/>
              <a:miter lim="400000"/>
            </a:ln>
            <a:effectLst/>
          </p:spPr>
        </p:pic>
        <p:pic>
          <p:nvPicPr>
            <p:cNvPr id="5180" name="Ark Diorama storming.jpg" descr="Ark Diorama storming.jpg"/>
            <p:cNvPicPr>
              <a:picLocks noChangeAspect="1"/>
            </p:cNvPicPr>
            <p:nvPr/>
          </p:nvPicPr>
          <p:blipFill>
            <a:blip r:embed="rId3">
              <a:extLst/>
            </a:blip>
            <a:stretch>
              <a:fillRect/>
            </a:stretch>
          </p:blipFill>
          <p:spPr>
            <a:xfrm>
              <a:off x="0" y="-1"/>
              <a:ext cx="20104100" cy="11798700"/>
            </a:xfrm>
            <a:prstGeom prst="rect">
              <a:avLst/>
            </a:prstGeom>
            <a:ln w="12700" cap="flat">
              <a:noFill/>
              <a:miter lim="400000"/>
            </a:ln>
            <a:effectLst/>
          </p:spPr>
        </p:pic>
      </p:grpSp>
    </p:spTree>
  </p:cSld>
  <p:clrMapOvr>
    <a:masterClrMapping/>
  </p:clrMapOvr>
  <p:transition xmlns:p14="http://schemas.microsoft.com/office/powerpoint/2010/main" spd="med" advClick="1"/>
</p:sld>
</file>

<file path=ppt/slides/slide2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83" name="Tower of Babel 02275.jpg" descr="Tower of Babel 02275.jpg"/>
          <p:cNvPicPr>
            <a:picLocks noChangeAspect="1"/>
          </p:cNvPicPr>
          <p:nvPr/>
        </p:nvPicPr>
        <p:blipFill>
          <a:blip r:embed="rId2">
            <a:extLst/>
          </a:blip>
          <a:stretch>
            <a:fillRect/>
          </a:stretch>
        </p:blipFill>
        <p:spPr>
          <a:xfrm>
            <a:off x="5473700" y="838200"/>
            <a:ext cx="13423900" cy="12029820"/>
          </a:xfrm>
          <a:prstGeom prst="rect">
            <a:avLst/>
          </a:prstGeom>
          <a:ln w="25400">
            <a:solidFill>
              <a:srgbClr val="FFFFFF"/>
            </a:solidFill>
            <a:miter lim="400000"/>
          </a:ln>
        </p:spPr>
      </p:pic>
    </p:spTree>
  </p:cSld>
  <p:clrMapOvr>
    <a:masterClrMapping/>
  </p:clrMapOvr>
  <p:transition xmlns:p14="http://schemas.microsoft.com/office/powerpoint/2010/main" spd="med" advClick="1"/>
</p:sld>
</file>

<file path=ppt/slides/slide2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185" name="Dispersion from Babel"/>
          <p:cNvSpPr txBox="1"/>
          <p:nvPr/>
        </p:nvSpPr>
        <p:spPr>
          <a:xfrm>
            <a:off x="5378310" y="11277600"/>
            <a:ext cx="13639803" cy="1418344"/>
          </a:xfrm>
          <a:prstGeom prst="rect">
            <a:avLst/>
          </a:prstGeom>
          <a:ln w="12700">
            <a:miter lim="400000"/>
          </a:ln>
          <a:extLst>
            <a:ext uri="{C572A759-6A51-4108-AA02-DFA0A04FC94B}">
              <ma14:wrappingTextBoxFlag xmlns:ma14="http://schemas.microsoft.com/office/mac/drawingml/2011/main" val="1"/>
            </a:ext>
          </a:extLst>
        </p:spPr>
        <p:txBody>
          <a:bodyPr lIns="0" tIns="0" rIns="0" bIns="0" anchor="just">
            <a:spAutoFit/>
          </a:bodyPr>
          <a:lstStyle>
            <a:lvl1pPr marR="40639" indent="40639" algn="ctr" defTabSz="914400" rtl="1">
              <a:defRPr sz="8600">
                <a:solidFill>
                  <a:srgbClr val="FEFCDD"/>
                </a:solidFill>
                <a:uFill>
                  <a:solidFill>
                    <a:srgbClr val="FEFCDD"/>
                  </a:solidFill>
                </a:uFill>
                <a:latin typeface="+mj-lt"/>
                <a:ea typeface="+mj-ea"/>
                <a:cs typeface="+mj-cs"/>
                <a:sym typeface="Helvetica"/>
              </a:defRPr>
            </a:lvl1pPr>
          </a:lstStyle>
          <a:p>
            <a:pPr/>
            <a:r>
              <a:t>التشتُّت من بابل</a:t>
            </a:r>
          </a:p>
        </p:txBody>
      </p:sp>
      <p:pic>
        <p:nvPicPr>
          <p:cNvPr id="5186" name="Flood Dispersation.jpg" descr="Flood Dispersation.jpg"/>
          <p:cNvPicPr>
            <a:picLocks noChangeAspect="1"/>
          </p:cNvPicPr>
          <p:nvPr/>
        </p:nvPicPr>
        <p:blipFill>
          <a:blip r:embed="rId2">
            <a:extLst/>
          </a:blip>
          <a:stretch>
            <a:fillRect/>
          </a:stretch>
        </p:blipFill>
        <p:spPr>
          <a:xfrm>
            <a:off x="2540000" y="955774"/>
            <a:ext cx="19304000" cy="10200841"/>
          </a:xfrm>
          <a:prstGeom prst="rect">
            <a:avLst/>
          </a:prstGeom>
          <a:ln w="25400">
            <a:solidFill>
              <a:srgbClr val="FFFFFF"/>
            </a:solidFill>
            <a:miter lim="400000"/>
          </a:ln>
        </p:spPr>
      </p:pic>
      <p:sp>
        <p:nvSpPr>
          <p:cNvPr id="5187" name="Line"/>
          <p:cNvSpPr/>
          <p:nvPr/>
        </p:nvSpPr>
        <p:spPr>
          <a:xfrm>
            <a:off x="14566899" y="5372099"/>
            <a:ext cx="1381722" cy="4079082"/>
          </a:xfrm>
          <a:prstGeom prst="line">
            <a:avLst/>
          </a:prstGeom>
          <a:ln w="254000">
            <a:solidFill>
              <a:srgbClr val="0433FF"/>
            </a:solidFill>
            <a:miter lim="400000"/>
            <a:headEnd type="stealth"/>
          </a:ln>
        </p:spPr>
        <p:txBody>
          <a:bodyPr lIns="45718" tIns="45718" rIns="45718" bIns="45718"/>
          <a:lstStyle/>
          <a:p>
            <a:pPr/>
          </a:p>
        </p:txBody>
      </p:sp>
      <p:sp>
        <p:nvSpPr>
          <p:cNvPr id="5188" name="Tower of Babel"/>
          <p:cNvSpPr txBox="1"/>
          <p:nvPr/>
        </p:nvSpPr>
        <p:spPr>
          <a:xfrm>
            <a:off x="14783798" y="9262952"/>
            <a:ext cx="2790767" cy="128609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sz="7200">
                <a:solidFill>
                  <a:srgbClr val="FFFB00"/>
                </a:solidFill>
                <a:latin typeface="+mj-lt"/>
                <a:ea typeface="+mj-ea"/>
                <a:cs typeface="+mj-cs"/>
                <a:sym typeface="Helvetica"/>
              </a:defRPr>
            </a:lvl1pPr>
          </a:lstStyle>
          <a:p>
            <a:pPr/>
            <a:r>
              <a:t>برج بابل</a:t>
            </a:r>
          </a:p>
        </p:txBody>
      </p:sp>
    </p:spTree>
  </p:cSld>
  <p:clrMapOvr>
    <a:masterClrMapping/>
  </p:clrMapOvr>
  <p:transition xmlns:p14="http://schemas.microsoft.com/office/powerpoint/2010/main" spd="med" advClick="1"/>
</p:sld>
</file>

<file path=ppt/slides/slide2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5190" name="Slide.jpg" descr="Slide.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sp>
        <p:nvSpPr>
          <p:cNvPr id="5191" name="Arrow"/>
          <p:cNvSpPr/>
          <p:nvPr/>
        </p:nvSpPr>
        <p:spPr>
          <a:xfrm>
            <a:off x="694266" y="2767566"/>
            <a:ext cx="2019301" cy="1270002"/>
          </a:xfrm>
          <a:prstGeom prst="rightArrow">
            <a:avLst>
              <a:gd name="adj1" fmla="val 38703"/>
              <a:gd name="adj2" fmla="val 50234"/>
            </a:avLst>
          </a:prstGeom>
          <a:solidFill>
            <a:srgbClr val="FEFCDD"/>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5192" name="Arrow"/>
          <p:cNvSpPr/>
          <p:nvPr/>
        </p:nvSpPr>
        <p:spPr>
          <a:xfrm flipH="1">
            <a:off x="21077766" y="10659533"/>
            <a:ext cx="2019302" cy="1270002"/>
          </a:xfrm>
          <a:prstGeom prst="rightArrow">
            <a:avLst>
              <a:gd name="adj1" fmla="val 38703"/>
              <a:gd name="adj2" fmla="val 50234"/>
            </a:avLst>
          </a:prstGeom>
          <a:solidFill>
            <a:srgbClr val="FEFCDD"/>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5193" name="Arrow"/>
          <p:cNvSpPr/>
          <p:nvPr/>
        </p:nvSpPr>
        <p:spPr>
          <a:xfrm>
            <a:off x="694266" y="6011333"/>
            <a:ext cx="2019301" cy="1270002"/>
          </a:xfrm>
          <a:prstGeom prst="rightArrow">
            <a:avLst>
              <a:gd name="adj1" fmla="val 38703"/>
              <a:gd name="adj2" fmla="val 50234"/>
            </a:avLst>
          </a:prstGeom>
          <a:solidFill>
            <a:srgbClr val="FEFCDD"/>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5194" name="Arrow"/>
          <p:cNvSpPr/>
          <p:nvPr/>
        </p:nvSpPr>
        <p:spPr>
          <a:xfrm flipH="1">
            <a:off x="21670432" y="6011333"/>
            <a:ext cx="2019302" cy="1270002"/>
          </a:xfrm>
          <a:prstGeom prst="rightArrow">
            <a:avLst>
              <a:gd name="adj1" fmla="val 38703"/>
              <a:gd name="adj2" fmla="val 50234"/>
            </a:avLst>
          </a:prstGeom>
          <a:solidFill>
            <a:srgbClr val="FEFCDD"/>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5195" name="يســوع المسيح…"/>
          <p:cNvSpPr txBox="1"/>
          <p:nvPr/>
        </p:nvSpPr>
        <p:spPr>
          <a:xfrm>
            <a:off x="2346803" y="1793301"/>
            <a:ext cx="4271908" cy="3637895"/>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p>
            <a:pPr algn="ctr" defTabSz="914400" rtl="1">
              <a:lnSpc>
                <a:spcPct val="80000"/>
              </a:lnSpc>
              <a:defRPr sz="5800">
                <a:solidFill>
                  <a:srgbClr val="FFFFFF"/>
                </a:solidFill>
                <a:latin typeface="+mj-lt"/>
                <a:ea typeface="+mj-ea"/>
                <a:cs typeface="+mj-cs"/>
                <a:sym typeface="Helvetica"/>
              </a:defRPr>
            </a:pPr>
            <a:r>
              <a:t>يســوع المسيح	</a:t>
            </a:r>
          </a:p>
          <a:p>
            <a:pPr algn="ctr" defTabSz="914400" rtl="1">
              <a:lnSpc>
                <a:spcPct val="80000"/>
              </a:lnSpc>
              <a:defRPr sz="5800">
                <a:solidFill>
                  <a:srgbClr val="FFFFFF"/>
                </a:solidFill>
                <a:latin typeface="+mj-lt"/>
                <a:ea typeface="+mj-ea"/>
                <a:cs typeface="+mj-cs"/>
                <a:sym typeface="Helvetica"/>
              </a:defRPr>
            </a:pPr>
            <a:r>
              <a:t>”آدم الأخير“</a:t>
            </a:r>
          </a:p>
          <a:p>
            <a:pPr algn="ctr" defTabSz="914400" rtl="1">
              <a:lnSpc>
                <a:spcPct val="80000"/>
              </a:lnSpc>
              <a:defRPr sz="5800">
                <a:solidFill>
                  <a:srgbClr val="FFFFFF"/>
                </a:solidFill>
                <a:latin typeface="+mj-lt"/>
                <a:ea typeface="+mj-ea"/>
                <a:cs typeface="+mj-cs"/>
                <a:sym typeface="Helvetica"/>
              </a:defRPr>
            </a:pPr>
            <a:r>
              <a:t>1 </a:t>
            </a:r>
            <a:r>
              <a:t> </a:t>
            </a:r>
            <a:r>
              <a:t>كورنثوس</a:t>
            </a:r>
          </a:p>
          <a:p>
            <a:pPr algn="ctr" defTabSz="914400">
              <a:lnSpc>
                <a:spcPct val="80000"/>
              </a:lnSpc>
              <a:defRPr sz="5800">
                <a:solidFill>
                  <a:srgbClr val="FFFFFF"/>
                </a:solidFill>
                <a:latin typeface="+mj-lt"/>
                <a:ea typeface="+mj-ea"/>
                <a:cs typeface="+mj-cs"/>
                <a:sym typeface="Helvetica"/>
              </a:defRPr>
            </a:pPr>
            <a:r>
              <a:t> </a:t>
            </a:r>
            <a:r>
              <a:t>15: 45</a:t>
            </a:r>
          </a:p>
        </p:txBody>
      </p:sp>
      <p:sp>
        <p:nvSpPr>
          <p:cNvPr id="5196" name="آدم الأول…"/>
          <p:cNvSpPr txBox="1"/>
          <p:nvPr/>
        </p:nvSpPr>
        <p:spPr>
          <a:xfrm>
            <a:off x="17442295" y="10388600"/>
            <a:ext cx="3207905" cy="2767316"/>
          </a:xfrm>
          <a:prstGeom prst="rect">
            <a:avLst/>
          </a:prstGeom>
          <a:ln w="12700">
            <a:miter lim="400000"/>
          </a:ln>
          <a:extLst>
            <a:ext uri="{C572A759-6A51-4108-AA02-DFA0A04FC94B}">
              <ma14:wrappingTextBoxFlag xmlns:ma14="http://schemas.microsoft.com/office/mac/drawingml/2011/main" val="1"/>
            </a:ext>
          </a:extLst>
        </p:spPr>
        <p:txBody>
          <a:bodyPr lIns="68580" tIns="68580" rIns="68580" bIns="68580">
            <a:spAutoFit/>
          </a:bodyPr>
          <a:lstStyle/>
          <a:p>
            <a:pPr algn="ctr" defTabSz="914400" rtl="1">
              <a:lnSpc>
                <a:spcPct val="80000"/>
              </a:lnSpc>
              <a:defRPr sz="5800">
                <a:solidFill>
                  <a:srgbClr val="FFFFFF"/>
                </a:solidFill>
                <a:latin typeface="+mj-lt"/>
                <a:ea typeface="+mj-ea"/>
                <a:cs typeface="+mj-cs"/>
                <a:sym typeface="Helvetica"/>
              </a:defRPr>
            </a:pPr>
            <a:r>
              <a:t>آدم الأو</a:t>
            </a:r>
            <a:r>
              <a:t>َّ</a:t>
            </a:r>
            <a:r>
              <a:t>ل</a:t>
            </a:r>
          </a:p>
          <a:p>
            <a:pPr algn="ctr" defTabSz="914400" rtl="1">
              <a:lnSpc>
                <a:spcPct val="80000"/>
              </a:lnSpc>
              <a:defRPr sz="5800">
                <a:solidFill>
                  <a:srgbClr val="FFFFFF"/>
                </a:solidFill>
                <a:latin typeface="+mj-lt"/>
                <a:ea typeface="+mj-ea"/>
                <a:cs typeface="+mj-cs"/>
                <a:sym typeface="Helvetica"/>
              </a:defRPr>
            </a:pPr>
            <a:r>
              <a:t>1 </a:t>
            </a:r>
            <a:r>
              <a:t> </a:t>
            </a:r>
            <a:r>
              <a:t>كورنثوس</a:t>
            </a:r>
          </a:p>
          <a:p>
            <a:pPr algn="ctr" defTabSz="914400">
              <a:lnSpc>
                <a:spcPct val="80000"/>
              </a:lnSpc>
              <a:defRPr sz="5800">
                <a:solidFill>
                  <a:srgbClr val="FFFFFF"/>
                </a:solidFill>
                <a:latin typeface="+mj-lt"/>
                <a:ea typeface="+mj-ea"/>
                <a:cs typeface="+mj-cs"/>
                <a:sym typeface="Helvetica"/>
              </a:defRPr>
            </a:pPr>
            <a:r>
              <a:t> </a:t>
            </a:r>
            <a:r>
              <a:t>15: 45</a:t>
            </a:r>
          </a:p>
        </p:txBody>
      </p:sp>
      <p:sp>
        <p:nvSpPr>
          <p:cNvPr id="5197" name="لأنه كما فى آدم يموت الجميع  هكذا فى المسيح سيحيا الجميع…"/>
          <p:cNvSpPr txBox="1"/>
          <p:nvPr/>
        </p:nvSpPr>
        <p:spPr>
          <a:xfrm>
            <a:off x="2765904" y="5691251"/>
            <a:ext cx="18797629" cy="1920167"/>
          </a:xfrm>
          <a:prstGeom prst="rect">
            <a:avLst/>
          </a:prstGeom>
          <a:blipFill>
            <a:blip r:embed="rId4"/>
          </a:blipFill>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68580" tIns="68580" rIns="68580" bIns="68580">
            <a:spAutoFit/>
          </a:bodyPr>
          <a:lstStyle/>
          <a:p>
            <a:pPr algn="ctr" defTabSz="584200" rtl="1">
              <a:lnSpc>
                <a:spcPct val="80000"/>
              </a:lnSpc>
              <a:defRPr sz="6900">
                <a:solidFill>
                  <a:srgbClr val="FFFFFF"/>
                </a:solidFill>
                <a:effectLst>
                  <a:outerShdw sx="100000" sy="100000" kx="0" ky="0" algn="b" rotWithShape="0" blurRad="38100" dist="12700" dir="5400000">
                    <a:srgbClr val="000000">
                      <a:alpha val="50000"/>
                    </a:srgbClr>
                  </a:outerShdw>
                </a:effectLst>
                <a:latin typeface="Arial"/>
                <a:ea typeface="Arial"/>
                <a:cs typeface="Arial"/>
                <a:sym typeface="Arial"/>
              </a:defRPr>
            </a:pPr>
            <a:r>
              <a:t> </a:t>
            </a:r>
            <a:r>
              <a:t>لأَنَّهُ كَمَا فِي آدَمَ يَمُوتُ الْجَمِيعُ هَكَذَا فِي الْمَسِيحِ سَيُحْيَا الْجَمِيعُ.</a:t>
            </a:r>
            <a:r>
              <a:t> </a:t>
            </a:r>
          </a:p>
          <a:p>
            <a:pPr algn="ctr" defTabSz="584200" rtl="1">
              <a:lnSpc>
                <a:spcPct val="80000"/>
              </a:lnSpc>
              <a:defRPr sz="6900">
                <a:solidFill>
                  <a:srgbClr val="FFFFFF"/>
                </a:solidFill>
                <a:effectLst>
                  <a:outerShdw sx="100000" sy="100000" kx="0" ky="0" algn="b" rotWithShape="0" blurRad="38100" dist="12700" dir="5400000">
                    <a:srgbClr val="000000">
                      <a:alpha val="50000"/>
                    </a:srgbClr>
                  </a:outerShdw>
                </a:effectLst>
                <a:latin typeface="Arial"/>
                <a:ea typeface="Arial"/>
                <a:cs typeface="Arial"/>
                <a:sym typeface="Arial"/>
              </a:defRPr>
            </a:pPr>
            <a:r>
              <a:t> </a:t>
            </a:r>
            <a:r>
              <a:rPr sz="6000"/>
              <a:t>1 كورنثوس </a:t>
            </a:r>
            <a:r>
              <a:rPr sz="6000"/>
              <a:t>15: 22</a:t>
            </a:r>
          </a:p>
        </p:txBody>
      </p:sp>
    </p:spTree>
  </p:cSld>
  <p:clrMapOvr>
    <a:masterClrMapping/>
  </p:clrMapOvr>
  <p:transition xmlns:p14="http://schemas.microsoft.com/office/powerpoint/2010/main" spd="med" advClick="1"/>
</p:sld>
</file>

<file path=ppt/slides/slide2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01" name="1 Peter 3:15"/>
          <p:cNvSpPr txBox="1"/>
          <p:nvPr>
            <p:ph type="title"/>
          </p:nvPr>
        </p:nvSpPr>
        <p:spPr>
          <a:xfrm>
            <a:off x="2438400" y="1117600"/>
            <a:ext cx="19519900" cy="1727200"/>
          </a:xfrm>
          <a:prstGeom prst="rect">
            <a:avLst/>
          </a:prstGeom>
        </p:spPr>
        <p:txBody>
          <a:bodyPr/>
          <a:lstStyle>
            <a:lvl1pPr defTabSz="817244" rtl="1">
              <a:defRPr sz="10395"/>
            </a:lvl1pPr>
          </a:lstStyle>
          <a:p>
            <a:pPr/>
            <a:r>
              <a:t>1 بطرس 3: 15</a:t>
            </a:r>
          </a:p>
        </p:txBody>
      </p:sp>
      <p:sp>
        <p:nvSpPr>
          <p:cNvPr id="5202" name="But sanctify Christ as Lord in your hearts, always being ready to make a defense to everyone who asks you to give an account for the hope that is in you, yet with gentleness and reverence."/>
          <p:cNvSpPr txBox="1"/>
          <p:nvPr>
            <p:ph type="body" sz="half" idx="1"/>
          </p:nvPr>
        </p:nvSpPr>
        <p:spPr>
          <a:xfrm>
            <a:off x="2444750" y="3188459"/>
            <a:ext cx="19494500" cy="6781802"/>
          </a:xfrm>
          <a:prstGeom prst="rect">
            <a:avLst/>
          </a:prstGeom>
          <a:effectLst/>
        </p:spPr>
        <p:txBody>
          <a:bodyPr lIns="50800" tIns="50800" rIns="50800" bIns="50800"/>
          <a:lstStyle/>
          <a:p>
            <a:pPr marR="2539" algn="r" defTabSz="914400" rtl="1">
              <a:lnSpc>
                <a:spcPct val="120000"/>
              </a:lnSpc>
              <a:defRPr>
                <a:effectLst/>
                <a:uFill>
                  <a:solidFill>
                    <a:srgbClr val="000000"/>
                  </a:solidFill>
                </a:uFill>
              </a:defRPr>
            </a:pPr>
            <a:r>
              <a:t>بَلْ قَدِّسُوا الرَّبَّ الإِلَهَ فِي قُلُوبِكُمْ، </a:t>
            </a:r>
            <a:r>
              <a:rPr>
                <a:solidFill>
                  <a:srgbClr val="FFFF00"/>
                </a:solidFill>
              </a:rPr>
              <a:t>مُسْتَعِدِّينَ</a:t>
            </a:r>
            <a:r>
              <a:t> دَائِمًا </a:t>
            </a:r>
            <a:r>
              <a:rPr>
                <a:solidFill>
                  <a:srgbClr val="FFFF00"/>
                </a:solidFill>
              </a:rPr>
              <a:t>لِمُجَاوَبَةِ</a:t>
            </a:r>
            <a:r>
              <a:t> كُلِّ مَنْ يَسْأَلُكُمْ عَنْ سَبَبِ الرَّجَاءِ الَّذِي فِيكُمْ بِوَدَاعَةٍ وَخَوْفٍ.</a:t>
            </a:r>
            <a:r>
              <a:t> </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68" name="Genesis 1-11 is accurate history and foundational to the rest of the Bible."/>
          <p:cNvSpPr txBox="1"/>
          <p:nvPr/>
        </p:nvSpPr>
        <p:spPr>
          <a:xfrm>
            <a:off x="3448711" y="5003267"/>
            <a:ext cx="17486578" cy="3289929"/>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rtl="1">
              <a:defRPr sz="9200">
                <a:solidFill>
                  <a:srgbClr val="FFFFFF"/>
                </a:solidFill>
                <a:latin typeface="+mj-lt"/>
                <a:ea typeface="+mj-ea"/>
                <a:cs typeface="+mj-cs"/>
                <a:sym typeface="Helvetica"/>
              </a:defRPr>
            </a:lvl1pPr>
          </a:lstStyle>
          <a:p>
            <a:pPr/>
            <a:r>
              <a:t>التكوين 1-11 هو تاريخ دقيق وتأسيسيّ لبقيَّة الكتاب المقدَّس.</a:t>
            </a:r>
          </a:p>
        </p:txBody>
      </p:sp>
    </p:spTree>
  </p:cSld>
  <p:clrMapOvr>
    <a:masterClrMapping/>
  </p:clrMapOvr>
  <p:transition xmlns:p14="http://schemas.microsoft.com/office/powerpoint/2010/main" spd="med" advClick="1"/>
</p:sld>
</file>

<file path=ppt/slides/slide2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06"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5207" name="Slide Number"/>
          <p:cNvSpPr txBox="1"/>
          <p:nvPr>
            <p:ph type="sldNum" sz="quarter" idx="4294967295"/>
          </p:nvPr>
        </p:nvSpPr>
        <p:spPr>
          <a:xfrm>
            <a:off x="22723315" y="13061950"/>
            <a:ext cx="444501" cy="381000"/>
          </a:xfrm>
          <a:prstGeom prst="rect">
            <a:avLst/>
          </a:prstGeom>
          <a:extLst>
            <a:ext uri="{C572A759-6A51-4108-AA02-DFA0A04FC94B}">
              <ma14:wrappingTextBoxFlag xmlns:ma14="http://schemas.microsoft.com/office/mac/drawingml/2011/main" val="1"/>
            </a:ext>
          </a:extLst>
        </p:spPr>
        <p:txBody>
          <a:bodyPr lIns="101600" tIns="101600" rIns="101600" bIns="101600"/>
          <a:lstStyle>
            <a:lvl1pPr algn="r" defTabSz="914400">
              <a:defRPr sz="1200">
                <a:solidFill>
                  <a:srgbClr val="000000"/>
                </a:solidFill>
                <a:uFill>
                  <a:solidFill>
                    <a:srgbClr val="000000"/>
                  </a:solidFill>
                </a:uFill>
              </a:defRPr>
            </a:lvl1pPr>
          </a:lstStyle>
          <a:p>
            <a:pPr/>
            <a:fld id="{86CB4B4D-7CA3-9044-876B-883B54F8677D}" type="slidenum"/>
          </a:p>
        </p:txBody>
      </p:sp>
    </p:spTree>
  </p:cSld>
  <p:clrMapOvr>
    <a:masterClrMapping/>
  </p:clrMapOvr>
  <p:transition xmlns:p14="http://schemas.microsoft.com/office/powerpoint/2010/main" spd="med" advClick="1"/>
</p:sld>
</file>

<file path=ppt/slides/slide2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5209" name="Genesis 1-11"/>
          <p:cNvSpPr txBox="1"/>
          <p:nvPr/>
        </p:nvSpPr>
        <p:spPr>
          <a:xfrm rot="21420000">
            <a:off x="8892009" y="6450865"/>
            <a:ext cx="1894615" cy="109281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1828800" rtl="1">
              <a:lnSpc>
                <a:spcPct val="80000"/>
              </a:lnSpc>
              <a:defRPr b="1" sz="3400">
                <a:latin typeface="Arial Narrow"/>
                <a:ea typeface="Arial Narrow"/>
                <a:cs typeface="Arial Narrow"/>
                <a:sym typeface="Arial Narrow"/>
              </a:defRPr>
            </a:lvl1pPr>
          </a:lstStyle>
          <a:p>
            <a:pPr/>
            <a:r>
              <a:t>تكوين 1-11</a:t>
            </a:r>
          </a:p>
        </p:txBody>
      </p:sp>
      <p:sp>
        <p:nvSpPr>
          <p:cNvPr id="5210" name="احصلْ على هذا العرض التقديمي مجانًا!"/>
          <p:cNvSpPr txBox="1"/>
          <p:nvPr/>
        </p:nvSpPr>
        <p:spPr>
          <a:xfrm>
            <a:off x="6396931" y="-100221"/>
            <a:ext cx="11969069" cy="2336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rtl="1">
              <a:defRPr b="1" sz="8000">
                <a:solidFill>
                  <a:srgbClr val="FFFFFF"/>
                </a:solidFill>
                <a:latin typeface="Traditional Arabic"/>
                <a:ea typeface="Traditional Arabic"/>
                <a:cs typeface="Traditional Arabic"/>
                <a:sym typeface="Traditional Arabic"/>
              </a:defRPr>
            </a:lvl1pPr>
          </a:lstStyle>
          <a:p>
            <a:pPr/>
            <a:r>
              <a:t>احصلْ على هذا العرض التقديمي مجانًا!</a:t>
            </a:r>
            <a:endParaRPr b="0" sz="4400">
              <a:solidFill>
                <a:srgbClr val="000000"/>
              </a:solidFill>
              <a:latin typeface="Times Roman"/>
              <a:ea typeface="Times Roman"/>
              <a:cs typeface="Times Roman"/>
              <a:sym typeface="Times Roman"/>
            </a:endParaRPr>
          </a:p>
        </p:txBody>
      </p:sp>
      <p:pic>
        <p:nvPicPr>
          <p:cNvPr id="5211" name="Image" descr="Image"/>
          <p:cNvPicPr>
            <a:picLocks noChangeAspect="1"/>
          </p:cNvPicPr>
          <p:nvPr/>
        </p:nvPicPr>
        <p:blipFill>
          <a:blip r:embed="rId3">
            <a:extLst/>
          </a:blip>
          <a:srcRect l="479" t="0" r="479" b="0"/>
          <a:stretch>
            <a:fillRect/>
          </a:stretch>
        </p:blipFill>
        <p:spPr>
          <a:xfrm>
            <a:off x="1234699" y="1601893"/>
            <a:ext cx="21914602" cy="10150918"/>
          </a:xfrm>
          <a:prstGeom prst="rect">
            <a:avLst/>
          </a:prstGeom>
          <a:ln w="12700">
            <a:miter lim="400000"/>
          </a:ln>
        </p:spPr>
      </p:pic>
      <p:sp>
        <p:nvSpPr>
          <p:cNvPr id="5212" name="إعداد د. تيري مورتنسون * جرى تحميل المادَّة بواسطة د. ريك غريفيث * مؤسَّسة الدراسات اللاهوتيَّة الأردنيَّة…"/>
          <p:cNvSpPr txBox="1"/>
          <p:nvPr/>
        </p:nvSpPr>
        <p:spPr>
          <a:xfrm>
            <a:off x="-111" y="12128944"/>
            <a:ext cx="24384222" cy="1600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rtl="1">
              <a:defRPr b="1" sz="3833">
                <a:solidFill>
                  <a:srgbClr val="FFFFFF"/>
                </a:solidFill>
                <a:latin typeface="Traditional Arabic"/>
                <a:ea typeface="Traditional Arabic"/>
                <a:cs typeface="Traditional Arabic"/>
                <a:sym typeface="Traditional Arabic"/>
              </a:defRPr>
            </a:pPr>
            <a:r>
              <a:t>إعداد د. تيري مورتنسون</a:t>
            </a:r>
            <a:r>
              <a:rPr b="0" sz="2100">
                <a:latin typeface="Times Roman"/>
                <a:ea typeface="Times Roman"/>
                <a:cs typeface="Times Roman"/>
                <a:sym typeface="Times Roman"/>
              </a:rPr>
              <a:t> * </a:t>
            </a:r>
            <a:r>
              <a:t>جرى تحميل المادَّة بواسطة د. ريك غريفيث</a:t>
            </a:r>
            <a:r>
              <a:rPr b="0" sz="2100">
                <a:latin typeface="Times Roman"/>
                <a:ea typeface="Times Roman"/>
                <a:cs typeface="Times Roman"/>
                <a:sym typeface="Times Roman"/>
              </a:rPr>
              <a:t> *</a:t>
            </a:r>
            <a:r>
              <a:t> مؤسَّسة الدراسات اللاهوتيَّة الأردنيَّة</a:t>
            </a:r>
            <a:endParaRPr b="0" sz="2100">
              <a:solidFill>
                <a:srgbClr val="000000"/>
              </a:solidFill>
              <a:latin typeface="Times Roman"/>
              <a:ea typeface="Times Roman"/>
              <a:cs typeface="Times Roman"/>
              <a:sym typeface="Times Roman"/>
            </a:endParaRPr>
          </a:p>
          <a:p>
            <a:pPr algn="ctr" rtl="1">
              <a:defRPr b="1" sz="3833">
                <a:solidFill>
                  <a:srgbClr val="FFFFFF"/>
                </a:solidFill>
                <a:latin typeface="Traditional Arabic"/>
                <a:ea typeface="Traditional Arabic"/>
                <a:cs typeface="Traditional Arabic"/>
                <a:sym typeface="Traditional Arabic"/>
              </a:defRPr>
            </a:pPr>
            <a:r>
              <a:t>يمكن تنزيل جميع الملفات بلغاتٍ كثيرةٍ مجَّانًا من الموقع الإلكترونيّ: https://biblestudydownloads.org/resource/5764</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0" name="Different Kinds of Literature in the Bible"/>
          <p:cNvSpPr txBox="1"/>
          <p:nvPr/>
        </p:nvSpPr>
        <p:spPr>
          <a:xfrm>
            <a:off x="2148496" y="1694307"/>
            <a:ext cx="20087009" cy="1494544"/>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lvl1pPr algn="ctr" defTabSz="914400" rtl="1">
              <a:defRPr sz="8600">
                <a:solidFill>
                  <a:srgbClr val="FFFFFF"/>
                </a:solidFill>
                <a:uFill>
                  <a:solidFill>
                    <a:srgbClr val="FFFFFF"/>
                  </a:solidFill>
                </a:uFill>
                <a:latin typeface="+mj-lt"/>
                <a:ea typeface="+mj-ea"/>
                <a:cs typeface="+mj-cs"/>
                <a:sym typeface="Helvetica"/>
              </a:defRPr>
            </a:lvl1pPr>
          </a:lstStyle>
          <a:p>
            <a:pPr/>
            <a:r>
              <a:t>أنواع أدبيَّة مختلفة في الكتاب المقدَّس</a:t>
            </a:r>
          </a:p>
        </p:txBody>
      </p:sp>
      <p:sp>
        <p:nvSpPr>
          <p:cNvPr id="3371" name="History…"/>
          <p:cNvSpPr txBox="1"/>
          <p:nvPr/>
        </p:nvSpPr>
        <p:spPr>
          <a:xfrm>
            <a:off x="4867885" y="3729976"/>
            <a:ext cx="10824722" cy="7916125"/>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228600" indent="-228600" algn="r" defTabSz="914400" rtl="1">
              <a:lnSpc>
                <a:spcPct val="130000"/>
              </a:lnSpc>
              <a:buClr>
                <a:srgbClr val="FFFB01"/>
              </a:buClr>
              <a:buSzPct val="100000"/>
              <a:buFont typeface="Helvetica"/>
              <a:buChar char="✦"/>
              <a:defRPr sz="7200">
                <a:solidFill>
                  <a:srgbClr val="FFFFFF"/>
                </a:solidFill>
                <a:uFill>
                  <a:solidFill>
                    <a:srgbClr val="FFFFFF"/>
                  </a:solidFill>
                </a:uFill>
                <a:latin typeface="+mj-lt"/>
                <a:ea typeface="+mj-ea"/>
                <a:cs typeface="+mj-cs"/>
                <a:sym typeface="Helvetica"/>
              </a:defRPr>
            </a:pPr>
            <a:r>
              <a:t> </a:t>
            </a:r>
            <a:r>
              <a:t>تاريخ</a:t>
            </a:r>
          </a:p>
          <a:p>
            <a:pPr marL="228600" indent="-228600" algn="r" defTabSz="914400" rtl="1">
              <a:lnSpc>
                <a:spcPct val="130000"/>
              </a:lnSpc>
              <a:buClr>
                <a:srgbClr val="FFFB01"/>
              </a:buClr>
              <a:buSzPct val="100000"/>
              <a:buFont typeface="Helvetica"/>
              <a:buChar char="✦"/>
              <a:defRPr sz="7200">
                <a:solidFill>
                  <a:srgbClr val="FFFFFF"/>
                </a:solidFill>
                <a:uFill>
                  <a:solidFill>
                    <a:srgbClr val="FFFFFF"/>
                  </a:solidFill>
                </a:uFill>
                <a:latin typeface="+mj-lt"/>
                <a:ea typeface="+mj-ea"/>
                <a:cs typeface="+mj-cs"/>
                <a:sym typeface="Helvetica"/>
              </a:defRPr>
            </a:pPr>
            <a:r>
              <a:t> </a:t>
            </a:r>
            <a:r>
              <a:t>حكمة وشعر</a:t>
            </a:r>
          </a:p>
          <a:p>
            <a:pPr marL="228600" indent="-228600" algn="r" defTabSz="914400" rtl="1">
              <a:lnSpc>
                <a:spcPct val="130000"/>
              </a:lnSpc>
              <a:buClr>
                <a:srgbClr val="FFFB01"/>
              </a:buClr>
              <a:buSzPct val="100000"/>
              <a:buFont typeface="Helvetica"/>
              <a:buChar char="✦"/>
              <a:defRPr sz="7200">
                <a:solidFill>
                  <a:srgbClr val="FFFFFF"/>
                </a:solidFill>
                <a:uFill>
                  <a:solidFill>
                    <a:srgbClr val="FFFFFF"/>
                  </a:solidFill>
                </a:uFill>
                <a:latin typeface="+mj-lt"/>
                <a:ea typeface="+mj-ea"/>
                <a:cs typeface="+mj-cs"/>
                <a:sym typeface="Helvetica"/>
              </a:defRPr>
            </a:pPr>
            <a:r>
              <a:t> </a:t>
            </a:r>
            <a:r>
              <a:t>أمثال</a:t>
            </a:r>
          </a:p>
          <a:p>
            <a:pPr marL="228600" indent="-228600" algn="r" defTabSz="914400" rtl="1">
              <a:lnSpc>
                <a:spcPct val="130000"/>
              </a:lnSpc>
              <a:buClr>
                <a:srgbClr val="FFFB01"/>
              </a:buClr>
              <a:buSzPct val="100000"/>
              <a:buFont typeface="Helvetica"/>
              <a:buChar char="✦"/>
              <a:defRPr sz="7200">
                <a:solidFill>
                  <a:srgbClr val="FFFFFF"/>
                </a:solidFill>
                <a:uFill>
                  <a:solidFill>
                    <a:srgbClr val="FFFFFF"/>
                  </a:solidFill>
                </a:uFill>
                <a:latin typeface="+mj-lt"/>
                <a:ea typeface="+mj-ea"/>
                <a:cs typeface="+mj-cs"/>
                <a:sym typeface="Helvetica"/>
              </a:defRPr>
            </a:pPr>
            <a:r>
              <a:t> </a:t>
            </a:r>
            <a:r>
              <a:t>رؤى نبويَّة</a:t>
            </a:r>
          </a:p>
          <a:p>
            <a:pPr marL="228600" indent="-228600" algn="r" defTabSz="914400" rtl="1">
              <a:lnSpc>
                <a:spcPct val="130000"/>
              </a:lnSpc>
              <a:buClr>
                <a:srgbClr val="FFFB01"/>
              </a:buClr>
              <a:buSzPct val="100000"/>
              <a:buFont typeface="Helvetica"/>
              <a:buChar char="✦"/>
              <a:defRPr sz="7200">
                <a:solidFill>
                  <a:srgbClr val="FFFFFF"/>
                </a:solidFill>
                <a:uFill>
                  <a:solidFill>
                    <a:srgbClr val="FFFFFF"/>
                  </a:solidFill>
                </a:uFill>
                <a:latin typeface="+mj-lt"/>
                <a:ea typeface="+mj-ea"/>
                <a:cs typeface="+mj-cs"/>
                <a:sym typeface="Helvetica"/>
              </a:defRPr>
            </a:pPr>
            <a:r>
              <a:t> </a:t>
            </a:r>
            <a:r>
              <a:t>رسائل</a:t>
            </a:r>
          </a:p>
        </p:txBody>
      </p:sp>
      <p:sp>
        <p:nvSpPr>
          <p:cNvPr id="3372" name="But no myths!"/>
          <p:cNvSpPr txBox="1"/>
          <p:nvPr/>
        </p:nvSpPr>
        <p:spPr>
          <a:xfrm rot="1200000">
            <a:off x="4288552" y="6392130"/>
            <a:ext cx="5395339" cy="142335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sz="8000">
                <a:solidFill>
                  <a:srgbClr val="FFFB00"/>
                </a:solidFill>
                <a:latin typeface="+mj-lt"/>
                <a:ea typeface="+mj-ea"/>
                <a:cs typeface="+mj-cs"/>
                <a:sym typeface="Helvetica"/>
              </a:defRPr>
            </a:lvl1pPr>
          </a:lstStyle>
          <a:p>
            <a:pPr/>
            <a:r>
              <a:t>لكن لا أساطير!</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3372"/>
                                        </p:tgtEl>
                                        <p:attrNameLst>
                                          <p:attrName>style.visibility</p:attrName>
                                        </p:attrNameLst>
                                      </p:cBhvr>
                                      <p:to>
                                        <p:strVal val="visible"/>
                                      </p:to>
                                    </p:set>
                                    <p:animEffect filter="wipe(right)" transition="in">
                                      <p:cBhvr>
                                        <p:cTn id="7" dur="500"/>
                                        <p:tgtEl>
                                          <p:spTgt spid="33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372" grpId="1"/>
    </p:bldLst>
  </p:timing>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6" name="Genesis 1–11 is accurate history!"/>
          <p:cNvSpPr txBox="1"/>
          <p:nvPr/>
        </p:nvSpPr>
        <p:spPr>
          <a:xfrm>
            <a:off x="2038350" y="1495314"/>
            <a:ext cx="20307300" cy="18224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rtl="1">
              <a:defRPr sz="10400">
                <a:solidFill>
                  <a:srgbClr val="78E2F7"/>
                </a:solidFill>
                <a:latin typeface="+mj-lt"/>
                <a:ea typeface="+mj-ea"/>
                <a:cs typeface="+mj-cs"/>
                <a:sym typeface="Helvetica"/>
              </a:defRPr>
            </a:lvl1pPr>
          </a:lstStyle>
          <a:p>
            <a:pPr/>
            <a:r>
              <a:t>التكوين 1-11 هو تاريخ دقيق!</a:t>
            </a:r>
          </a:p>
        </p:txBody>
      </p:sp>
      <p:sp>
        <p:nvSpPr>
          <p:cNvPr id="3377" name="Literary characteristics…"/>
          <p:cNvSpPr txBox="1"/>
          <p:nvPr/>
        </p:nvSpPr>
        <p:spPr>
          <a:xfrm>
            <a:off x="1220447" y="4205333"/>
            <a:ext cx="17822733" cy="7281721"/>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marL="228600" indent="-228600" algn="r" defTabSz="914400" rtl="1">
              <a:spcBef>
                <a:spcPts val="5500"/>
              </a:spcBef>
              <a:buClr>
                <a:srgbClr val="FFFB01"/>
              </a:buClr>
              <a:buSzPct val="100000"/>
              <a:buFont typeface="Helvetica"/>
              <a:buChar char="✦"/>
              <a:defRPr sz="7200">
                <a:solidFill>
                  <a:srgbClr val="FFFFFF"/>
                </a:solidFill>
                <a:uFill>
                  <a:solidFill>
                    <a:srgbClr val="FFFFFF"/>
                  </a:solidFill>
                </a:uFill>
                <a:latin typeface="+mj-lt"/>
                <a:ea typeface="+mj-ea"/>
                <a:cs typeface="+mj-cs"/>
                <a:sym typeface="Helvetica"/>
              </a:defRPr>
            </a:pPr>
            <a:r>
              <a:t> الخصائص الأدبيَّة</a:t>
            </a:r>
          </a:p>
          <a:p>
            <a:pPr marL="228600" indent="-228600" algn="r" defTabSz="914400" rtl="1">
              <a:spcBef>
                <a:spcPts val="5500"/>
              </a:spcBef>
              <a:buClr>
                <a:srgbClr val="FFFB01"/>
              </a:buClr>
              <a:buSzPct val="100000"/>
              <a:buFont typeface="Helvetica"/>
              <a:buChar char="✦"/>
              <a:defRPr sz="7200">
                <a:solidFill>
                  <a:srgbClr val="FFFFFF"/>
                </a:solidFill>
                <a:uFill>
                  <a:solidFill>
                    <a:srgbClr val="FFFFFF"/>
                  </a:solidFill>
                </a:uFill>
                <a:latin typeface="+mj-lt"/>
                <a:ea typeface="+mj-ea"/>
                <a:cs typeface="+mj-cs"/>
                <a:sym typeface="Helvetica"/>
              </a:defRPr>
            </a:pPr>
            <a:r>
              <a:t>  رأي يسوع - تاريخ حرفيّ</a:t>
            </a:r>
          </a:p>
          <a:p>
            <a:pPr marL="228600" indent="-228600" algn="r" defTabSz="914400" rtl="1">
              <a:spcBef>
                <a:spcPts val="5500"/>
              </a:spcBef>
              <a:buClr>
                <a:srgbClr val="FFFB01"/>
              </a:buClr>
              <a:buSzPct val="100000"/>
              <a:buFont typeface="Helvetica"/>
              <a:buChar char="✦"/>
              <a:defRPr sz="7200">
                <a:solidFill>
                  <a:srgbClr val="FFFFFF"/>
                </a:solidFill>
                <a:uFill>
                  <a:solidFill>
                    <a:srgbClr val="FFFFFF"/>
                  </a:solidFill>
                </a:uFill>
                <a:latin typeface="+mj-lt"/>
                <a:ea typeface="+mj-ea"/>
                <a:cs typeface="+mj-cs"/>
                <a:sym typeface="Helvetica"/>
              </a:defRPr>
            </a:pPr>
            <a:r>
              <a:t>  رأي الرسل - تاريخ حرفيّ</a:t>
            </a:r>
          </a:p>
          <a:p>
            <a:pPr marL="228600" indent="-228600" algn="r" defTabSz="914400" rtl="1">
              <a:spcBef>
                <a:spcPts val="5500"/>
              </a:spcBef>
              <a:buClr>
                <a:srgbClr val="FFFB01"/>
              </a:buClr>
              <a:buSzPct val="100000"/>
              <a:buFont typeface="Helvetica"/>
              <a:buChar char="✦"/>
              <a:defRPr sz="7200">
                <a:solidFill>
                  <a:srgbClr val="FFFFFF"/>
                </a:solidFill>
                <a:uFill>
                  <a:solidFill>
                    <a:srgbClr val="FFFFFF"/>
                  </a:solidFill>
                </a:uFill>
                <a:latin typeface="+mj-lt"/>
                <a:ea typeface="+mj-ea"/>
                <a:cs typeface="+mj-cs"/>
                <a:sym typeface="Helvetica"/>
              </a:defRPr>
            </a:pPr>
            <a:r>
              <a:t>  تاريخ الكنيسة - تاريخ حرفيّ</a:t>
            </a:r>
          </a:p>
        </p:txBody>
      </p:sp>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79" name="Genesis 1–11 is history!"/>
          <p:cNvSpPr txBox="1"/>
          <p:nvPr>
            <p:ph type="title"/>
          </p:nvPr>
        </p:nvSpPr>
        <p:spPr>
          <a:xfrm>
            <a:off x="2438400" y="1092200"/>
            <a:ext cx="19519900" cy="1727200"/>
          </a:xfrm>
          <a:prstGeom prst="rect">
            <a:avLst/>
          </a:prstGeom>
        </p:spPr>
        <p:txBody>
          <a:bodyPr/>
          <a:lstStyle>
            <a:lvl1pPr algn="ctr" defTabSz="742950" rtl="1">
              <a:defRPr sz="10350"/>
            </a:lvl1pPr>
          </a:lstStyle>
          <a:p>
            <a:pPr/>
            <a:r>
              <a:t>التكوين 1- 11 هو تاريخ!</a:t>
            </a:r>
          </a:p>
        </p:txBody>
      </p:sp>
      <p:sp>
        <p:nvSpPr>
          <p:cNvPr id="3380" name="1. Literary Characteristics—Historical Narrative…"/>
          <p:cNvSpPr txBox="1"/>
          <p:nvPr>
            <p:ph type="body" idx="1"/>
          </p:nvPr>
        </p:nvSpPr>
        <p:spPr>
          <a:xfrm>
            <a:off x="1054692" y="3124200"/>
            <a:ext cx="19519901" cy="9621581"/>
          </a:xfrm>
          <a:prstGeom prst="rect">
            <a:avLst/>
          </a:prstGeom>
        </p:spPr>
        <p:txBody>
          <a:bodyPr>
            <a:noAutofit/>
          </a:bodyPr>
          <a:lstStyle/>
          <a:p>
            <a:pPr algn="r" rtl="1">
              <a:defRPr/>
            </a:pPr>
            <a:r>
              <a:t>1.  الخصائص الأدبيَّة - سرد تاريخيّ</a:t>
            </a:r>
          </a:p>
          <a:p>
            <a:pPr algn="r" rtl="1">
              <a:defRPr/>
            </a:pPr>
            <a:r>
              <a:t>     أ. صيغ الفعل العبريّ: واو- متتالية</a:t>
            </a:r>
          </a:p>
          <a:p>
            <a:pPr algn="r" rtl="1">
              <a:defRPr/>
            </a:pPr>
            <a:r>
              <a:t>   </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146" name="AiG_Blue Logo.png" descr="AiG_Blue Logo.png"/>
          <p:cNvPicPr>
            <a:picLocks noChangeAspect="1"/>
          </p:cNvPicPr>
          <p:nvPr/>
        </p:nvPicPr>
        <p:blipFill>
          <a:blip r:embed="rId2">
            <a:extLst/>
          </a:blip>
          <a:stretch>
            <a:fillRect/>
          </a:stretch>
        </p:blipFill>
        <p:spPr>
          <a:xfrm>
            <a:off x="15553694" y="10876834"/>
            <a:ext cx="4927540" cy="1606429"/>
          </a:xfrm>
          <a:prstGeom prst="rect">
            <a:avLst/>
          </a:prstGeom>
          <a:ln w="12700">
            <a:miter lim="400000"/>
          </a:ln>
        </p:spPr>
      </p:pic>
      <p:sp>
        <p:nvSpPr>
          <p:cNvPr id="3147" name="Dr. Terry Mortenson"/>
          <p:cNvSpPr txBox="1"/>
          <p:nvPr/>
        </p:nvSpPr>
        <p:spPr>
          <a:xfrm>
            <a:off x="3315921" y="11477515"/>
            <a:ext cx="4575278" cy="102428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sz="5600">
                <a:solidFill>
                  <a:srgbClr val="FFFFFF"/>
                </a:solidFill>
                <a:latin typeface="+mj-lt"/>
                <a:ea typeface="+mj-ea"/>
                <a:cs typeface="+mj-cs"/>
                <a:sym typeface="Helvetica"/>
              </a:defRPr>
            </a:lvl1pPr>
          </a:lstStyle>
          <a:p>
            <a:pPr/>
            <a:r>
              <a:t>د. تيري مورتنسون</a:t>
            </a:r>
          </a:p>
        </p:txBody>
      </p:sp>
      <p:sp>
        <p:nvSpPr>
          <p:cNvPr id="3148" name="Creation in Six Days…"/>
          <p:cNvSpPr txBox="1"/>
          <p:nvPr>
            <p:ph type="title" idx="4294967295"/>
          </p:nvPr>
        </p:nvSpPr>
        <p:spPr>
          <a:xfrm>
            <a:off x="2546778" y="4344272"/>
            <a:ext cx="19290444" cy="4449181"/>
          </a:xfrm>
          <a:prstGeom prst="rect">
            <a:avLst/>
          </a:prstGeom>
          <a:effectLst>
            <a:outerShdw sx="100000" sy="100000" kx="0" ky="0" algn="b" rotWithShape="0" blurRad="50800" dist="38100" dir="5400000">
              <a:srgbClr val="000000">
                <a:alpha val="40000"/>
              </a:srgbClr>
            </a:outerShdw>
          </a:effectLst>
        </p:spPr>
        <p:txBody>
          <a:bodyPr lIns="0" tIns="0" rIns="0" bIns="0" anchor="t"/>
          <a:lstStyle/>
          <a:p>
            <a:pPr rtl="1">
              <a:defRPr b="1" sz="12500">
                <a:latin typeface="+mj-lt"/>
                <a:ea typeface="+mj-ea"/>
                <a:cs typeface="+mj-cs"/>
                <a:sym typeface="Helvetica"/>
              </a:defRPr>
            </a:pPr>
            <a:r>
              <a:t>الخلق في ستَّة أيَّام </a:t>
            </a:r>
            <a:br/>
            <a:r>
              <a:t>منذ نحو 6000 سنة!</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84" name="Genesis 1:1–4 (NASB)"/>
          <p:cNvSpPr txBox="1"/>
          <p:nvPr/>
        </p:nvSpPr>
        <p:spPr>
          <a:xfrm>
            <a:off x="2578100" y="1181100"/>
            <a:ext cx="19227800" cy="1685163"/>
          </a:xfrm>
          <a:prstGeom prst="rect">
            <a:avLst/>
          </a:prstGeom>
          <a:ln w="12700">
            <a:miter lim="400000"/>
          </a:ln>
          <a:effectLst>
            <a:outerShdw sx="100000" sy="100000" kx="0" ky="0" algn="b" rotWithShape="0" blurRad="63500" dist="38100" dir="270000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R="40639" indent="40639" algn="ctr" defTabSz="914400" rtl="1">
              <a:spcBef>
                <a:spcPts val="3100"/>
              </a:spcBef>
              <a:defRPr sz="9600">
                <a:solidFill>
                  <a:srgbClr val="78E2F7"/>
                </a:solidFill>
                <a:uFill>
                  <a:solidFill>
                    <a:srgbClr val="88ADC4"/>
                  </a:solidFill>
                </a:uFill>
                <a:latin typeface="+mj-lt"/>
                <a:ea typeface="+mj-ea"/>
                <a:cs typeface="+mj-cs"/>
                <a:sym typeface="Helvetica"/>
              </a:defRPr>
            </a:lvl1pPr>
          </a:lstStyle>
          <a:p>
            <a:pPr/>
            <a:r>
              <a:t>التكوين 1: 1-4</a:t>
            </a:r>
          </a:p>
        </p:txBody>
      </p:sp>
      <p:sp>
        <p:nvSpPr>
          <p:cNvPr id="3385" name="1. In the beginning God created the heavens and the earth."/>
          <p:cNvSpPr txBox="1"/>
          <p:nvPr/>
        </p:nvSpPr>
        <p:spPr>
          <a:xfrm>
            <a:off x="2425700" y="2867025"/>
            <a:ext cx="19532600" cy="1286097"/>
          </a:xfrm>
          <a:prstGeom prst="rect">
            <a:avLst/>
          </a:prstGeom>
          <a:ln w="12700">
            <a:miter lim="400000"/>
          </a:ln>
          <a:effectLst>
            <a:outerShdw sx="100000" sy="100000" kx="0" ky="0" algn="b" rotWithShape="0" blurRad="63500" dist="38100" dir="270000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R="40639" indent="40639" algn="r" defTabSz="914400" rtl="1">
              <a:lnSpc>
                <a:spcPct val="90000"/>
              </a:lnSpc>
              <a:spcBef>
                <a:spcPts val="1800"/>
              </a:spcBef>
              <a:defRPr sz="7200">
                <a:solidFill>
                  <a:srgbClr val="FFFFFF"/>
                </a:solidFill>
                <a:uFill>
                  <a:solidFill>
                    <a:srgbClr val="FFFFFF"/>
                  </a:solidFill>
                </a:uFill>
                <a:latin typeface="+mj-lt"/>
                <a:ea typeface="+mj-ea"/>
                <a:cs typeface="+mj-cs"/>
                <a:sym typeface="Helvetica"/>
              </a:defRPr>
            </a:pPr>
            <a:r>
              <a:t>1. فِي الْبَدْءِ</a:t>
            </a:r>
            <a:r>
              <a:rPr>
                <a:solidFill>
                  <a:schemeClr val="accent4"/>
                </a:solidFill>
              </a:rPr>
              <a:t> </a:t>
            </a:r>
            <a:r>
              <a:rPr>
                <a:solidFill>
                  <a:srgbClr val="FF2600"/>
                </a:solidFill>
              </a:rPr>
              <a:t>خَلَقَ</a:t>
            </a:r>
            <a:r>
              <a:rPr>
                <a:solidFill>
                  <a:schemeClr val="accent4"/>
                </a:solidFill>
              </a:rPr>
              <a:t> </a:t>
            </a:r>
            <a:r>
              <a:t>اللهُ السَّمَاوَاتِ وَالأَرْضَ.</a:t>
            </a:r>
            <a:r>
              <a:t> </a:t>
            </a:r>
          </a:p>
        </p:txBody>
      </p:sp>
      <p:sp>
        <p:nvSpPr>
          <p:cNvPr id="3386" name="2. [And] the earth was formless and void, and darkness was over the surface of the deep, and the Spirit of God was moving over the surface of the waters."/>
          <p:cNvSpPr txBox="1"/>
          <p:nvPr/>
        </p:nvSpPr>
        <p:spPr>
          <a:xfrm>
            <a:off x="2501900" y="4724024"/>
            <a:ext cx="19532600" cy="24761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0639" indent="40639" algn="r" defTabSz="914400" rtl="1">
              <a:lnSpc>
                <a:spcPct val="90000"/>
              </a:lnSpc>
              <a:spcBef>
                <a:spcPts val="1800"/>
              </a:spcBef>
              <a:defRPr sz="7200">
                <a:solidFill>
                  <a:srgbClr val="FFFFFF"/>
                </a:solidFill>
                <a:uFill>
                  <a:solidFill>
                    <a:srgbClr val="FFFFFF"/>
                  </a:solidFill>
                </a:uFill>
                <a:latin typeface="+mj-lt"/>
                <a:ea typeface="+mj-ea"/>
                <a:cs typeface="+mj-cs"/>
                <a:sym typeface="Helvetica"/>
              </a:defRPr>
            </a:pPr>
            <a:r>
              <a:t>2. </a:t>
            </a:r>
            <a:r>
              <a:rPr>
                <a:solidFill>
                  <a:srgbClr val="53FFA1"/>
                </a:solidFill>
              </a:rPr>
              <a:t>]</a:t>
            </a:r>
            <a:r>
              <a:rPr>
                <a:solidFill>
                  <a:srgbClr val="53FFA1"/>
                </a:solidFill>
              </a:rPr>
              <a:t>وَ</a:t>
            </a:r>
            <a:r>
              <a:rPr>
                <a:solidFill>
                  <a:srgbClr val="53FFA1"/>
                </a:solidFill>
              </a:rPr>
              <a:t>[</a:t>
            </a:r>
            <a:r>
              <a:t>كَانَتِ </a:t>
            </a:r>
            <a:r>
              <a:rPr>
                <a:solidFill>
                  <a:srgbClr val="53FFA1"/>
                </a:solidFill>
              </a:rPr>
              <a:t>الأَرْضُ</a:t>
            </a:r>
            <a:r>
              <a:t> خَرِبَةً وَخَالِيَةً وَعَلَى وَجْهِ الْغَمْرِ ظُلْمَةٌ وَرُوحُ اللهِ يَرِفُّ عَلَى وَجْهِ الْمِيَاهِ. </a:t>
            </a:r>
          </a:p>
        </p:txBody>
      </p:sp>
      <p:sp>
        <p:nvSpPr>
          <p:cNvPr id="3387" name="3.  Then God said, &quot;Let there be light&quot;; and [there] was light.…"/>
          <p:cNvSpPr txBox="1"/>
          <p:nvPr/>
        </p:nvSpPr>
        <p:spPr>
          <a:xfrm>
            <a:off x="2578100" y="7652726"/>
            <a:ext cx="19380200" cy="318685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0639" indent="40639" algn="r" defTabSz="914400" rtl="1">
              <a:lnSpc>
                <a:spcPct val="150000"/>
              </a:lnSpc>
              <a:defRPr sz="7200">
                <a:solidFill>
                  <a:srgbClr val="FFFFFF"/>
                </a:solidFill>
                <a:uFill>
                  <a:solidFill>
                    <a:srgbClr val="FFFFFF"/>
                  </a:solidFill>
                </a:uFill>
                <a:latin typeface="+mj-lt"/>
                <a:ea typeface="+mj-ea"/>
                <a:cs typeface="+mj-cs"/>
                <a:sym typeface="Helvetica"/>
              </a:defRPr>
            </a:pPr>
            <a:r>
              <a:t>3. </a:t>
            </a:r>
            <a:r>
              <a:rPr>
                <a:solidFill>
                  <a:srgbClr val="FFFF00"/>
                </a:solidFill>
              </a:rPr>
              <a:t>و</a:t>
            </a:r>
            <a:r>
              <a:t>َ</a:t>
            </a:r>
            <a:r>
              <a:rPr>
                <a:solidFill>
                  <a:srgbClr val="FFFF00"/>
                </a:solidFill>
              </a:rPr>
              <a:t>قَالَ</a:t>
            </a:r>
            <a:r>
              <a:t> اللهُ: «لِيَكُنْ نُورٌ» </a:t>
            </a:r>
            <a:r>
              <a:rPr>
                <a:solidFill>
                  <a:srgbClr val="FFFF00"/>
                </a:solidFill>
              </a:rPr>
              <a:t>فَـ </a:t>
            </a:r>
            <a:r>
              <a:rPr>
                <a:solidFill>
                  <a:srgbClr val="FFFF00"/>
                </a:solidFill>
              </a:rPr>
              <a:t>]</a:t>
            </a:r>
            <a:r>
              <a:rPr>
                <a:solidFill>
                  <a:srgbClr val="FFFF00"/>
                </a:solidFill>
              </a:rPr>
              <a:t>هناك</a:t>
            </a:r>
            <a:r>
              <a:rPr>
                <a:solidFill>
                  <a:srgbClr val="FFFF00"/>
                </a:solidFill>
              </a:rPr>
              <a:t>[</a:t>
            </a:r>
            <a:r>
              <a:rPr>
                <a:solidFill>
                  <a:srgbClr val="FFFF00"/>
                </a:solidFill>
              </a:rPr>
              <a:t> </a:t>
            </a:r>
            <a:r>
              <a:t>كَانَ نُورٌ. </a:t>
            </a:r>
          </a:p>
          <a:p>
            <a:pPr marR="40639" indent="40639" algn="r" defTabSz="914400" rtl="1">
              <a:lnSpc>
                <a:spcPct val="150000"/>
              </a:lnSpc>
              <a:defRPr sz="7200">
                <a:solidFill>
                  <a:srgbClr val="FFFFFF"/>
                </a:solidFill>
                <a:uFill>
                  <a:solidFill>
                    <a:srgbClr val="FFFFFF"/>
                  </a:solidFill>
                </a:uFill>
                <a:latin typeface="+mj-lt"/>
                <a:ea typeface="+mj-ea"/>
                <a:cs typeface="+mj-cs"/>
                <a:sym typeface="Helvetica"/>
              </a:defRPr>
            </a:pPr>
            <a:r>
              <a:t>4. </a:t>
            </a:r>
            <a:r>
              <a:rPr>
                <a:solidFill>
                  <a:srgbClr val="FFFF00"/>
                </a:solidFill>
              </a:rPr>
              <a:t>وَرَأَى</a:t>
            </a:r>
            <a:r>
              <a:t> اللهُ النُّورَ أَنَّهُ حَسَنٌ.</a:t>
            </a:r>
            <a:r>
              <a:rPr>
                <a:solidFill>
                  <a:srgbClr val="FFFF00"/>
                </a:solidFill>
              </a:rPr>
              <a:t> وَفَصَلَ </a:t>
            </a:r>
            <a:r>
              <a:t>اللهُ بَيْنَ النُّورِ وَالظُّلْمَةِ. </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91" name="Rounded Rectangle"/>
          <p:cNvSpPr/>
          <p:nvPr/>
        </p:nvSpPr>
        <p:spPr>
          <a:xfrm>
            <a:off x="5397500" y="1663700"/>
            <a:ext cx="9779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392" name="Rounded Rectangle"/>
          <p:cNvSpPr/>
          <p:nvPr/>
        </p:nvSpPr>
        <p:spPr>
          <a:xfrm>
            <a:off x="5473700" y="1854200"/>
            <a:ext cx="9017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393" name="Rounded Rectangle"/>
          <p:cNvSpPr/>
          <p:nvPr/>
        </p:nvSpPr>
        <p:spPr>
          <a:xfrm>
            <a:off x="5613400" y="2044700"/>
            <a:ext cx="7620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394" name="10-3-121_ComingtoGripswithGenesis"/>
          <p:cNvSpPr txBox="1"/>
          <p:nvPr/>
        </p:nvSpPr>
        <p:spPr>
          <a:xfrm>
            <a:off x="1332060" y="13970000"/>
            <a:ext cx="11101439"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5600">
                <a:latin typeface="Gill Sans"/>
                <a:ea typeface="Gill Sans"/>
                <a:cs typeface="Gill Sans"/>
                <a:sym typeface="Gill Sans"/>
              </a:defRPr>
            </a:lvl1pPr>
          </a:lstStyle>
          <a:p>
            <a:pPr/>
            <a:r>
              <a:t>10-3-121_ComingtoGripswithGenesis</a:t>
            </a:r>
          </a:p>
        </p:txBody>
      </p:sp>
      <p:sp>
        <p:nvSpPr>
          <p:cNvPr id="3395" name="Coming to Grips with Genesis"/>
          <p:cNvSpPr txBox="1"/>
          <p:nvPr>
            <p:ph type="title"/>
          </p:nvPr>
        </p:nvSpPr>
        <p:spPr>
          <a:xfrm>
            <a:off x="1828800" y="914400"/>
            <a:ext cx="21488400" cy="1828800"/>
          </a:xfrm>
          <a:prstGeom prst="rect">
            <a:avLst/>
          </a:prstGeom>
        </p:spPr>
        <p:txBody>
          <a:bodyPr anchor="t"/>
          <a:lstStyle/>
          <a:p>
            <a:pPr/>
            <a:r>
              <a:t>Coming to Grips with Genesis</a:t>
            </a:r>
          </a:p>
        </p:txBody>
      </p:sp>
      <p:pic>
        <p:nvPicPr>
          <p:cNvPr id="3396" name="10-3-121_ComingtoGripswithGenesis_MultiRt.png" descr="10-3-121_ComingtoGripswithGenesis_MultiRt.png"/>
          <p:cNvPicPr>
            <a:picLocks noChangeAspect="1"/>
          </p:cNvPicPr>
          <p:nvPr/>
        </p:nvPicPr>
        <p:blipFill>
          <a:blip r:embed="rId3">
            <a:extLst/>
          </a:blip>
          <a:stretch>
            <a:fillRect/>
          </a:stretch>
        </p:blipFill>
        <p:spPr>
          <a:xfrm>
            <a:off x="-965200" y="2641600"/>
            <a:ext cx="11353800" cy="11353800"/>
          </a:xfrm>
          <a:prstGeom prst="rect">
            <a:avLst/>
          </a:prstGeom>
          <a:ln w="12700">
            <a:miter lim="400000"/>
          </a:ln>
        </p:spPr>
      </p:pic>
      <p:sp>
        <p:nvSpPr>
          <p:cNvPr id="3397" name="Rounded Rectangle"/>
          <p:cNvSpPr/>
          <p:nvPr/>
        </p:nvSpPr>
        <p:spPr>
          <a:xfrm>
            <a:off x="863600" y="876300"/>
            <a:ext cx="227584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398" name="Rounded Rectangle"/>
          <p:cNvSpPr/>
          <p:nvPr/>
        </p:nvSpPr>
        <p:spPr>
          <a:xfrm>
            <a:off x="13125586" y="7850927"/>
            <a:ext cx="12896714" cy="2385273"/>
          </a:xfrm>
          <a:prstGeom prst="roundRect">
            <a:avLst>
              <a:gd name="adj" fmla="val 7987"/>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399" name="Chapter #6 on the verbs in Genesis 1"/>
          <p:cNvSpPr txBox="1"/>
          <p:nvPr/>
        </p:nvSpPr>
        <p:spPr>
          <a:xfrm>
            <a:off x="9115442" y="4954605"/>
            <a:ext cx="11629923" cy="11615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rtl="1">
              <a:defRPr sz="6400">
                <a:solidFill>
                  <a:srgbClr val="FFFB00"/>
                </a:solidFill>
                <a:latin typeface="+mj-lt"/>
                <a:ea typeface="+mj-ea"/>
                <a:cs typeface="+mj-cs"/>
                <a:sym typeface="Helvetica"/>
              </a:defRPr>
            </a:lvl1pPr>
          </a:lstStyle>
          <a:p>
            <a:pPr/>
            <a:r>
              <a:t>الفصل #6 يتناول الأفعال في التكوين 1</a:t>
            </a:r>
          </a:p>
        </p:txBody>
      </p:sp>
      <p:sp>
        <p:nvSpPr>
          <p:cNvPr id="3400" name="ed. by Dr. Terry Mortenson…"/>
          <p:cNvSpPr txBox="1"/>
          <p:nvPr/>
        </p:nvSpPr>
        <p:spPr>
          <a:xfrm>
            <a:off x="13608048" y="8060852"/>
            <a:ext cx="8241242" cy="178762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825500" rtl="1">
              <a:defRPr sz="6000">
                <a:solidFill>
                  <a:srgbClr val="444444"/>
                </a:solidFill>
                <a:latin typeface="Calibri"/>
                <a:ea typeface="Calibri"/>
                <a:cs typeface="Calibri"/>
                <a:sym typeface="Calibri"/>
              </a:defRPr>
            </a:pPr>
            <a:r>
              <a:t>حرَّره د. تيري مورتنسون</a:t>
            </a:r>
          </a:p>
          <a:p>
            <a:pPr algn="r" defTabSz="825500" rtl="1">
              <a:defRPr sz="6000">
                <a:solidFill>
                  <a:srgbClr val="444444"/>
                </a:solidFill>
                <a:latin typeface="Calibri"/>
                <a:ea typeface="Calibri"/>
                <a:cs typeface="Calibri"/>
                <a:sym typeface="Calibri"/>
              </a:defRPr>
            </a:pPr>
            <a:r>
              <a:t>و د. ثين هـ. أوري</a:t>
            </a:r>
          </a:p>
        </p:txBody>
      </p:sp>
      <p:sp>
        <p:nvSpPr>
          <p:cNvPr id="3401" name="Coming to Grips with Genesis"/>
          <p:cNvSpPr txBox="1"/>
          <p:nvPr/>
        </p:nvSpPr>
        <p:spPr>
          <a:xfrm>
            <a:off x="3196281" y="1079500"/>
            <a:ext cx="18753438" cy="1579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825500" rtl="1">
              <a:defRPr b="1" sz="11600">
                <a:solidFill>
                  <a:srgbClr val="444444"/>
                </a:solidFill>
                <a:latin typeface="Calibri"/>
                <a:ea typeface="Calibri"/>
                <a:cs typeface="Calibri"/>
                <a:sym typeface="Calibri"/>
              </a:defRPr>
            </a:lvl1pPr>
          </a:lstStyle>
          <a:p>
            <a:pPr/>
            <a:r>
              <a:t>التعامل مع سفر التكوين</a:t>
            </a:r>
          </a:p>
        </p:txBody>
      </p:sp>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05" name="Genesis 1–11 is history!"/>
          <p:cNvSpPr txBox="1"/>
          <p:nvPr>
            <p:ph type="title"/>
          </p:nvPr>
        </p:nvSpPr>
        <p:spPr>
          <a:xfrm>
            <a:off x="2438400" y="1092200"/>
            <a:ext cx="19519900" cy="1727200"/>
          </a:xfrm>
          <a:prstGeom prst="rect">
            <a:avLst/>
          </a:prstGeom>
        </p:spPr>
        <p:txBody>
          <a:bodyPr/>
          <a:lstStyle>
            <a:lvl1pPr algn="ctr" defTabSz="742950" rtl="1">
              <a:defRPr sz="10350"/>
            </a:lvl1pPr>
          </a:lstStyle>
          <a:p>
            <a:pPr/>
            <a:r>
              <a:t>التكوين 1- 11 هو تاريخ!</a:t>
            </a:r>
          </a:p>
        </p:txBody>
      </p:sp>
      <p:sp>
        <p:nvSpPr>
          <p:cNvPr id="3406" name="1. Literary Characteristics—Historical Narrative…"/>
          <p:cNvSpPr txBox="1"/>
          <p:nvPr>
            <p:ph type="body" idx="1"/>
          </p:nvPr>
        </p:nvSpPr>
        <p:spPr>
          <a:xfrm>
            <a:off x="1054692" y="3124200"/>
            <a:ext cx="19519901" cy="9621581"/>
          </a:xfrm>
          <a:prstGeom prst="rect">
            <a:avLst/>
          </a:prstGeom>
        </p:spPr>
        <p:txBody>
          <a:bodyPr>
            <a:noAutofit/>
          </a:bodyPr>
          <a:lstStyle/>
          <a:p>
            <a:pPr algn="r" rtl="1">
              <a:defRPr/>
            </a:pPr>
            <a:r>
              <a:t>1.  الخصائص الأدبيَّة - سرد تاريخيّ</a:t>
            </a:r>
          </a:p>
          <a:p>
            <a:pPr algn="r" rtl="1">
              <a:defRPr/>
            </a:pPr>
            <a:r>
              <a:t>     أ. صيغ الفعل العبريّ: واو- متتالية</a:t>
            </a:r>
          </a:p>
          <a:p>
            <a:pPr algn="r" rtl="1">
              <a:defRPr/>
            </a:pPr>
            <a:r>
              <a:t>    </a:t>
            </a:r>
            <a:r>
              <a:rPr>
                <a:solidFill>
                  <a:srgbClr val="FFFB00"/>
                </a:solidFill>
              </a:rPr>
              <a:t> ب. علامة المفعول به في العبريَّة: </a:t>
            </a:r>
            <a:r>
              <a:rPr>
                <a:solidFill>
                  <a:srgbClr val="FFFB00"/>
                </a:solidFill>
              </a:rPr>
              <a:t>אֵת </a:t>
            </a:r>
            <a:r>
              <a:rPr>
                <a:solidFill>
                  <a:srgbClr val="FFFB00"/>
                </a:solidFill>
              </a:rPr>
              <a:t>(إت)</a:t>
            </a:r>
            <a:endParaRPr>
              <a:solidFill>
                <a:srgbClr val="FFFB00"/>
              </a:solidFill>
            </a:endParaRPr>
          </a:p>
          <a:p>
            <a:pPr algn="r" rtl="1">
              <a:defRPr>
                <a:solidFill>
                  <a:srgbClr val="FFFB00"/>
                </a:solidFill>
              </a:defRPr>
            </a:pPr>
            <a:r>
              <a:t>    </a:t>
            </a:r>
          </a:p>
        </p:txBody>
      </p:sp>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0" name="Genesis 1–11 is history!"/>
          <p:cNvSpPr txBox="1"/>
          <p:nvPr>
            <p:ph type="title"/>
          </p:nvPr>
        </p:nvSpPr>
        <p:spPr>
          <a:xfrm>
            <a:off x="2438400" y="1092200"/>
            <a:ext cx="19519900" cy="1727200"/>
          </a:xfrm>
          <a:prstGeom prst="rect">
            <a:avLst/>
          </a:prstGeom>
        </p:spPr>
        <p:txBody>
          <a:bodyPr/>
          <a:lstStyle>
            <a:lvl1pPr algn="ctr" defTabSz="742950" rtl="1">
              <a:defRPr sz="10350"/>
            </a:lvl1pPr>
          </a:lstStyle>
          <a:p>
            <a:pPr/>
            <a:r>
              <a:t>التكوين 1- 11 هو تاريخ!</a:t>
            </a:r>
          </a:p>
        </p:txBody>
      </p:sp>
      <p:sp>
        <p:nvSpPr>
          <p:cNvPr id="3411" name="1. Literary Characteristics—Historical Narrative…"/>
          <p:cNvSpPr txBox="1"/>
          <p:nvPr>
            <p:ph type="body" idx="1"/>
          </p:nvPr>
        </p:nvSpPr>
        <p:spPr>
          <a:xfrm>
            <a:off x="1054692" y="3124200"/>
            <a:ext cx="19519901" cy="9621581"/>
          </a:xfrm>
          <a:prstGeom prst="rect">
            <a:avLst/>
          </a:prstGeom>
        </p:spPr>
        <p:txBody>
          <a:bodyPr>
            <a:noAutofit/>
          </a:bodyPr>
          <a:lstStyle/>
          <a:p>
            <a:pPr algn="r" rtl="1">
              <a:defRPr/>
            </a:pPr>
            <a:r>
              <a:t>1.  الخصائص الأدبيَّة - سرد تاريخيّ</a:t>
            </a:r>
          </a:p>
          <a:p>
            <a:pPr algn="r" rtl="1">
              <a:defRPr/>
            </a:pPr>
            <a:r>
              <a:t>     أ. صيغ الفعل العبريّ: واو- متتالية</a:t>
            </a:r>
          </a:p>
          <a:p>
            <a:pPr algn="r" rtl="1">
              <a:defRPr/>
            </a:pPr>
            <a:r>
              <a:t>     ب. علامة المفعول به في العبريَّة: </a:t>
            </a:r>
            <a:r>
              <a:t>אֵת </a:t>
            </a:r>
            <a:r>
              <a:t>(إت)</a:t>
            </a:r>
          </a:p>
          <a:p>
            <a:pPr algn="r" rtl="1">
              <a:defRPr/>
            </a:pPr>
            <a:r>
              <a:t>     </a:t>
            </a:r>
            <a:r>
              <a:rPr>
                <a:solidFill>
                  <a:srgbClr val="FFFB00"/>
                </a:solidFill>
              </a:rPr>
              <a:t>ج. يفتقر إلى السمات الشعريَّة</a:t>
            </a:r>
            <a:endParaRPr>
              <a:solidFill>
                <a:srgbClr val="FFFB00"/>
              </a:solidFill>
            </a:endParaRPr>
          </a:p>
          <a:p>
            <a:pPr algn="r" rtl="1">
              <a:defRPr/>
            </a:pPr>
            <a:r>
              <a:t>        </a:t>
            </a:r>
            <a:r>
              <a:rPr>
                <a:solidFill>
                  <a:srgbClr val="FFFB00"/>
                </a:solidFill>
              </a:rPr>
              <a:t> أوَّلاً. توازٍ</a:t>
            </a:r>
            <a:endParaRPr>
              <a:solidFill>
                <a:srgbClr val="FFFB00"/>
              </a:solidFill>
            </a:endParaRPr>
          </a:p>
          <a:p>
            <a:pPr algn="r" rtl="1">
              <a:defRPr/>
            </a:pPr>
            <a:r>
              <a:t>        </a:t>
            </a:r>
            <a:r>
              <a:t>      </a:t>
            </a:r>
            <a:r>
              <a:t>    </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15" name="Psalm 92:1–2"/>
          <p:cNvSpPr txBox="1"/>
          <p:nvPr>
            <p:ph type="title"/>
          </p:nvPr>
        </p:nvSpPr>
        <p:spPr>
          <a:prstGeom prst="rect">
            <a:avLst/>
          </a:prstGeom>
        </p:spPr>
        <p:txBody>
          <a:bodyPr/>
          <a:lstStyle>
            <a:lvl1pPr defTabSz="742950" rtl="1">
              <a:defRPr sz="10350"/>
            </a:lvl1pPr>
          </a:lstStyle>
          <a:p>
            <a:pPr/>
            <a:r>
              <a:t>المزمور 92: 1- 2</a:t>
            </a:r>
          </a:p>
        </p:txBody>
      </p:sp>
      <p:sp>
        <p:nvSpPr>
          <p:cNvPr id="3416" name="1. It is good to give thanks to the LORD…"/>
          <p:cNvSpPr txBox="1"/>
          <p:nvPr>
            <p:ph type="body" sz="half" idx="1"/>
          </p:nvPr>
        </p:nvSpPr>
        <p:spPr>
          <a:xfrm>
            <a:off x="6824447" y="3674992"/>
            <a:ext cx="13732007" cy="8458201"/>
          </a:xfrm>
          <a:prstGeom prst="rect">
            <a:avLst/>
          </a:prstGeom>
        </p:spPr>
        <p:txBody>
          <a:bodyPr/>
          <a:lstStyle/>
          <a:p>
            <a:pPr marL="1143000" indent="-1143000" algn="r" rtl="1">
              <a:lnSpc>
                <a:spcPct val="150000"/>
              </a:lnSpc>
              <a:buSzPct val="100000"/>
              <a:buAutoNum type="arabicPeriod" startAt="1"/>
              <a:defRPr/>
            </a:pPr>
            <a:r>
              <a:t>حَسَنٌ هُوَ الْحَمْدُ لِلرَّبِّ </a:t>
            </a:r>
          </a:p>
          <a:p>
            <a:pPr algn="r" rtl="1">
              <a:lnSpc>
                <a:spcPct val="150000"/>
              </a:lnSpc>
              <a:defRPr>
                <a:solidFill>
                  <a:srgbClr val="FFFF00"/>
                </a:solidFill>
              </a:defRPr>
            </a:pPr>
            <a:r>
              <a:t>وَالتَّرَنُّمُ لاِسْمِكَ أَيُّهَا الْعَلِيُّ.</a:t>
            </a:r>
            <a:r>
              <a:t> </a:t>
            </a:r>
          </a:p>
          <a:p>
            <a:pPr algn="r" rtl="1">
              <a:lnSpc>
                <a:spcPct val="150000"/>
              </a:lnSpc>
              <a:defRPr/>
            </a:pPr>
            <a:r>
              <a:t>2. أَنْ يُخْبَرَ بِرَحْمَتِكَ فِي الْغَدَاةِ </a:t>
            </a:r>
          </a:p>
          <a:p>
            <a:pPr algn="r" rtl="1">
              <a:lnSpc>
                <a:spcPct val="150000"/>
              </a:lnSpc>
              <a:defRPr>
                <a:solidFill>
                  <a:srgbClr val="FFFF00"/>
                </a:solidFill>
              </a:defRPr>
            </a:pPr>
            <a:r>
              <a:t>وَأَمَانَتِكَ كُلَّ لَيْلَةٍ.</a:t>
            </a:r>
            <a:r>
              <a:t> </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0" name="Psalm 136:1–2"/>
          <p:cNvSpPr txBox="1"/>
          <p:nvPr>
            <p:ph type="title"/>
          </p:nvPr>
        </p:nvSpPr>
        <p:spPr>
          <a:prstGeom prst="rect">
            <a:avLst/>
          </a:prstGeom>
        </p:spPr>
        <p:txBody>
          <a:bodyPr/>
          <a:lstStyle>
            <a:lvl1pPr defTabSz="742950" rtl="1">
              <a:defRPr sz="10350"/>
            </a:lvl1pPr>
          </a:lstStyle>
          <a:p>
            <a:pPr/>
            <a:r>
              <a:t>المزمور 136: 1- 2</a:t>
            </a:r>
          </a:p>
        </p:txBody>
      </p:sp>
      <p:sp>
        <p:nvSpPr>
          <p:cNvPr id="3421" name="1. Give thanks to the LORD, for He is good,…"/>
          <p:cNvSpPr txBox="1"/>
          <p:nvPr/>
        </p:nvSpPr>
        <p:spPr>
          <a:xfrm>
            <a:off x="5172255" y="3777762"/>
            <a:ext cx="14878985" cy="78824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lvl="1" marL="342900" marR="40639" indent="-302259" algn="r" defTabSz="914400" rtl="1">
              <a:lnSpc>
                <a:spcPct val="150000"/>
              </a:lnSpc>
              <a:defRPr sz="7200">
                <a:solidFill>
                  <a:srgbClr val="FFFFFF"/>
                </a:solidFill>
                <a:uFill>
                  <a:solidFill>
                    <a:srgbClr val="FFFB00"/>
                  </a:solidFill>
                </a:uFill>
                <a:latin typeface="+mj-lt"/>
                <a:ea typeface="+mj-ea"/>
                <a:cs typeface="+mj-cs"/>
                <a:sym typeface="Helvetica"/>
              </a:defRPr>
            </a:pPr>
            <a:r>
              <a:t>1.</a:t>
            </a:r>
            <a:r>
              <a:rPr>
                <a:solidFill>
                  <a:srgbClr val="FFFB00"/>
                </a:solidFill>
              </a:rPr>
              <a:t> </a:t>
            </a:r>
            <a:r>
              <a:t>اِحْمَدُوا الرَّبَّ لأَنَّهُ صَالِحٌ</a:t>
            </a:r>
          </a:p>
          <a:p>
            <a:pPr lvl="1" marL="342900" marR="40639" indent="-302259" algn="r" defTabSz="914400" rtl="1">
              <a:lnSpc>
                <a:spcPct val="150000"/>
              </a:lnSpc>
              <a:defRPr sz="7200">
                <a:solidFill>
                  <a:srgbClr val="FFFB00"/>
                </a:solidFill>
                <a:uFill>
                  <a:solidFill>
                    <a:srgbClr val="FFFB00"/>
                  </a:solidFill>
                </a:uFill>
                <a:latin typeface="+mj-lt"/>
                <a:ea typeface="+mj-ea"/>
                <a:cs typeface="+mj-cs"/>
                <a:sym typeface="Helvetica"/>
              </a:defRPr>
            </a:pPr>
            <a:r>
              <a:t> لأَنَّ إِلَى الأَبَدِ رَحْمَتَهُ. </a:t>
            </a:r>
          </a:p>
          <a:p>
            <a:pPr lvl="1" marL="342900" marR="40639" indent="-302259" algn="r" defTabSz="914400" rtl="1">
              <a:lnSpc>
                <a:spcPct val="150000"/>
              </a:lnSpc>
              <a:defRPr sz="7200">
                <a:solidFill>
                  <a:srgbClr val="FFFFFF"/>
                </a:solidFill>
                <a:uFill>
                  <a:solidFill>
                    <a:srgbClr val="FFFB00"/>
                  </a:solidFill>
                </a:uFill>
                <a:latin typeface="+mj-lt"/>
                <a:ea typeface="+mj-ea"/>
                <a:cs typeface="+mj-cs"/>
                <a:sym typeface="Helvetica"/>
              </a:defRPr>
            </a:pPr>
            <a:r>
              <a:t>2. احْمَدُوا إِلَهَ الآلِهَةِ </a:t>
            </a:r>
          </a:p>
          <a:p>
            <a:pPr lvl="1" marL="342900" marR="40639" indent="-302259" algn="r" defTabSz="914400" rtl="1">
              <a:lnSpc>
                <a:spcPct val="150000"/>
              </a:lnSpc>
              <a:defRPr sz="7200">
                <a:solidFill>
                  <a:srgbClr val="FFFB00"/>
                </a:solidFill>
                <a:uFill>
                  <a:solidFill>
                    <a:srgbClr val="FFFB00"/>
                  </a:solidFill>
                </a:uFill>
                <a:latin typeface="+mj-lt"/>
                <a:ea typeface="+mj-ea"/>
                <a:cs typeface="+mj-cs"/>
                <a:sym typeface="Helvetica"/>
              </a:defRPr>
            </a:pPr>
            <a:r>
              <a:t>لأَنَّ إِلَى الأَبَدِ رَحْمتَهُ. </a:t>
            </a:r>
          </a:p>
          <a:p>
            <a:pPr>
              <a:lnSpc>
                <a:spcPct val="150000"/>
              </a:lnSpc>
              <a:defRPr>
                <a:latin typeface="+mj-lt"/>
                <a:ea typeface="+mj-ea"/>
                <a:cs typeface="+mj-cs"/>
                <a:sym typeface="Helvetica"/>
              </a:defRPr>
            </a:pPr>
            <a:r>
              <a:t> </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5" name="There are poetic texts in Genesis 1–11 with the typical parallelism in Hebrew poetry.…"/>
          <p:cNvSpPr txBox="1"/>
          <p:nvPr>
            <p:ph type="title"/>
          </p:nvPr>
        </p:nvSpPr>
        <p:spPr>
          <a:xfrm>
            <a:off x="2425700" y="1384300"/>
            <a:ext cx="19558000" cy="2736667"/>
          </a:xfrm>
          <a:prstGeom prst="rect">
            <a:avLst/>
          </a:prstGeom>
        </p:spPr>
        <p:txBody>
          <a:bodyPr>
            <a:noAutofit/>
          </a:bodyPr>
          <a:lstStyle>
            <a:lvl1pPr algn="r" rtl="1">
              <a:lnSpc>
                <a:spcPct val="90000"/>
              </a:lnSpc>
              <a:defRPr/>
            </a:lvl1pPr>
          </a:lstStyle>
          <a:p>
            <a:pPr/>
            <a:r>
              <a:t>هناك نصوص شعريَّة في التكوين 1-11 فيها التوازي النموذجيّ الخاصّ بالشعر العبريّ.</a:t>
            </a:r>
          </a:p>
        </p:txBody>
      </p:sp>
      <p:sp>
        <p:nvSpPr>
          <p:cNvPr id="3426" name="These simply reinforce the contrast between the quoted poetry and the historical narrative text."/>
          <p:cNvSpPr txBox="1"/>
          <p:nvPr/>
        </p:nvSpPr>
        <p:spPr>
          <a:xfrm>
            <a:off x="1072741" y="10434193"/>
            <a:ext cx="20876403" cy="24761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rtl="1">
              <a:lnSpc>
                <a:spcPct val="90000"/>
              </a:lnSpc>
              <a:defRPr sz="7200">
                <a:solidFill>
                  <a:srgbClr val="FFFFFF"/>
                </a:solidFill>
                <a:latin typeface="+mj-lt"/>
                <a:ea typeface="+mj-ea"/>
                <a:cs typeface="+mj-cs"/>
                <a:sym typeface="Helvetica"/>
              </a:defRPr>
            </a:lvl1pPr>
          </a:lstStyle>
          <a:p>
            <a:pPr/>
            <a:r>
              <a:t>يدعمُ هذا ببساطة الاختلاف بين الشعر المُقتبَس ونصِّ السرد التاريخيّ.</a:t>
            </a:r>
          </a:p>
        </p:txBody>
      </p:sp>
      <p:sp>
        <p:nvSpPr>
          <p:cNvPr id="3427" name="There are poetic texts in Genesis 1–11 with the typical parallelism in Hebrew poetry.…"/>
          <p:cNvSpPr txBox="1"/>
          <p:nvPr/>
        </p:nvSpPr>
        <p:spPr>
          <a:xfrm>
            <a:off x="2425700" y="4197993"/>
            <a:ext cx="19558000" cy="6159174"/>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lstStyle/>
          <a:p>
            <a:pPr algn="r" defTabSz="825500" rtl="1">
              <a:lnSpc>
                <a:spcPct val="90000"/>
              </a:lnSpc>
              <a:spcBef>
                <a:spcPts val="2500"/>
              </a:spcBef>
              <a:defRPr sz="7200">
                <a:solidFill>
                  <a:srgbClr val="FFFFFF"/>
                </a:solidFill>
                <a:effectLst>
                  <a:outerShdw sx="100000" sy="100000" kx="0" ky="0" algn="b" rotWithShape="0" blurRad="50800" dist="38100" dir="5400000">
                    <a:srgbClr val="000000">
                      <a:alpha val="40000"/>
                    </a:srgbClr>
                  </a:outerShdw>
                </a:effectLst>
                <a:latin typeface="+mj-lt"/>
                <a:ea typeface="+mj-ea"/>
                <a:cs typeface="+mj-cs"/>
                <a:sym typeface="Helvetica"/>
              </a:defRPr>
            </a:pPr>
            <a:r>
              <a:t>لكنَّها تَرِدُ دائمًا عندما يتحدَّث أحدٌ:</a:t>
            </a:r>
            <a:br/>
            <a:r>
              <a:t>     الله (التكوين 1: 27)</a:t>
            </a:r>
            <a:br/>
            <a:r>
              <a:t>     آدم (التكوين 2: 23)</a:t>
            </a:r>
            <a:br/>
            <a:r>
              <a:t>     لامك (التكوين 4: 23- 24)</a:t>
            </a:r>
            <a:br/>
            <a:r>
              <a:t>     الله (التكوين 9: 6)</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3427"/>
                                        </p:tgtEl>
                                        <p:attrNameLst>
                                          <p:attrName>style.visibility</p:attrName>
                                        </p:attrNameLst>
                                      </p:cBhvr>
                                      <p:to>
                                        <p:strVal val="visible"/>
                                      </p:to>
                                    </p:set>
                                    <p:animEffect filter="wipe(right)" transition="in">
                                      <p:cBhvr>
                                        <p:cTn id="7" dur="500"/>
                                        <p:tgtEl>
                                          <p:spTgt spid="3427"/>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2" fill="hold">
                                  <p:stCondLst>
                                    <p:cond delay="0"/>
                                  </p:stCondLst>
                                  <p:iterate type="el" backwards="0">
                                    <p:tmAbs val="0"/>
                                  </p:iterate>
                                  <p:childTnLst>
                                    <p:set>
                                      <p:cBhvr>
                                        <p:cTn id="11" fill="hold"/>
                                        <p:tgtEl>
                                          <p:spTgt spid="3426"/>
                                        </p:tgtEl>
                                        <p:attrNameLst>
                                          <p:attrName>style.visibility</p:attrName>
                                        </p:attrNameLst>
                                      </p:cBhvr>
                                      <p:to>
                                        <p:strVal val="visible"/>
                                      </p:to>
                                    </p:set>
                                    <p:animEffect filter="wipe(right)" transition="in">
                                      <p:cBhvr>
                                        <p:cTn id="12" dur="500"/>
                                        <p:tgtEl>
                                          <p:spTgt spid="34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26" grpId="2"/>
      <p:bldP build="whole" bldLvl="1" animBg="1" rev="0" advAuto="0" spid="3427" grpId="1"/>
    </p:bldLst>
  </p:timing>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29" name="Yes, but some words are repeated in Genesis 1, for example:…"/>
          <p:cNvSpPr txBox="1"/>
          <p:nvPr/>
        </p:nvSpPr>
        <p:spPr>
          <a:xfrm>
            <a:off x="2377857" y="3514797"/>
            <a:ext cx="19532201" cy="80430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0639" indent="40639" algn="r" defTabSz="914400" rtl="1">
              <a:lnSpc>
                <a:spcPct val="95000"/>
              </a:lnSpc>
              <a:spcBef>
                <a:spcPts val="2200"/>
              </a:spcBef>
              <a:defRPr sz="6600">
                <a:solidFill>
                  <a:srgbClr val="FFFFFF"/>
                </a:solidFill>
                <a:uFill>
                  <a:solidFill>
                    <a:srgbClr val="FFFB00"/>
                  </a:solidFill>
                </a:uFill>
                <a:latin typeface="+mj-lt"/>
                <a:ea typeface="+mj-ea"/>
                <a:cs typeface="+mj-cs"/>
                <a:sym typeface="Helvetica"/>
              </a:defRPr>
            </a:pPr>
            <a:r>
              <a:t>نعم، لكن تتكرَّر في التكوين 1 عبارات مثل:</a:t>
            </a:r>
          </a:p>
          <a:p>
            <a:pPr marR="40639" indent="40639" algn="r" defTabSz="914400" rtl="1">
              <a:lnSpc>
                <a:spcPct val="95000"/>
              </a:lnSpc>
              <a:spcBef>
                <a:spcPts val="2200"/>
              </a:spcBef>
              <a:defRPr sz="6600">
                <a:solidFill>
                  <a:srgbClr val="FFFFFF"/>
                </a:solidFill>
                <a:uFill>
                  <a:solidFill>
                    <a:srgbClr val="FFFB00"/>
                  </a:solidFill>
                </a:uFill>
                <a:latin typeface="+mj-lt"/>
                <a:ea typeface="+mj-ea"/>
                <a:cs typeface="+mj-cs"/>
                <a:sym typeface="Helvetica"/>
              </a:defRPr>
            </a:pPr>
            <a:r>
              <a:t>     </a:t>
            </a:r>
            <a:r>
              <a:t>«وَقَالَ اللهُ»</a:t>
            </a:r>
          </a:p>
          <a:p>
            <a:pPr marR="40639" indent="40639" algn="r" defTabSz="914400" rtl="1">
              <a:lnSpc>
                <a:spcPct val="95000"/>
              </a:lnSpc>
              <a:spcBef>
                <a:spcPts val="2200"/>
              </a:spcBef>
              <a:defRPr sz="6600">
                <a:solidFill>
                  <a:srgbClr val="FFFFFF"/>
                </a:solidFill>
                <a:uFill>
                  <a:solidFill>
                    <a:srgbClr val="FFFB00"/>
                  </a:solidFill>
                </a:uFill>
                <a:latin typeface="+mj-lt"/>
                <a:ea typeface="+mj-ea"/>
                <a:cs typeface="+mj-cs"/>
                <a:sym typeface="Helvetica"/>
              </a:defRPr>
            </a:pPr>
            <a:r>
              <a:t>     </a:t>
            </a:r>
            <a:r>
              <a:t>«</a:t>
            </a:r>
            <a:r>
              <a:rPr>
                <a:uFill>
                  <a:solidFill>
                    <a:srgbClr val="000000"/>
                  </a:solidFill>
                </a:uFill>
              </a:rPr>
              <a:t>وَكَانَ مَسَاءٌ وَكَانَ صَبَاحٌ»</a:t>
            </a:r>
          </a:p>
          <a:p>
            <a:pPr marR="40639" indent="40639" algn="r" defTabSz="914400" rtl="1">
              <a:lnSpc>
                <a:spcPct val="95000"/>
              </a:lnSpc>
              <a:spcBef>
                <a:spcPts val="2200"/>
              </a:spcBef>
              <a:defRPr sz="6600">
                <a:solidFill>
                  <a:srgbClr val="FFFFFF"/>
                </a:solidFill>
                <a:uFill>
                  <a:solidFill>
                    <a:srgbClr val="FFFB00"/>
                  </a:solidFill>
                </a:uFill>
                <a:latin typeface="+mj-lt"/>
                <a:ea typeface="+mj-ea"/>
                <a:cs typeface="+mj-cs"/>
                <a:sym typeface="Helvetica"/>
              </a:defRPr>
            </a:pPr>
            <a:r>
              <a:t>     </a:t>
            </a:r>
            <a:r>
              <a:t>«أَ</a:t>
            </a:r>
            <a:r>
              <a:rPr>
                <a:uFill>
                  <a:solidFill>
                    <a:srgbClr val="000000"/>
                  </a:solidFill>
                </a:uFill>
              </a:rPr>
              <a:t>نَّهُ حَسَنٌ</a:t>
            </a:r>
            <a:r>
              <a:t>»</a:t>
            </a:r>
          </a:p>
          <a:p>
            <a:pPr marR="40639" indent="40639" algn="r" defTabSz="914400" rtl="1">
              <a:lnSpc>
                <a:spcPct val="95000"/>
              </a:lnSpc>
              <a:spcBef>
                <a:spcPts val="2200"/>
              </a:spcBef>
              <a:defRPr sz="6600">
                <a:solidFill>
                  <a:srgbClr val="FFFFFF"/>
                </a:solidFill>
                <a:uFill>
                  <a:solidFill>
                    <a:srgbClr val="FFFB00"/>
                  </a:solidFill>
                </a:uFill>
                <a:latin typeface="+mj-lt"/>
                <a:ea typeface="+mj-ea"/>
                <a:cs typeface="+mj-cs"/>
                <a:sym typeface="Helvetica"/>
              </a:defRPr>
            </a:pPr>
            <a:r>
              <a:t>يوضِّح هذا التكرار أنَّ سفر التكوين 1 هو شبه شعريّ وليس سردًا تاريخيًّا صريحًا.</a:t>
            </a:r>
          </a:p>
        </p:txBody>
      </p:sp>
      <p:sp>
        <p:nvSpPr>
          <p:cNvPr id="3430" name="Objection"/>
          <p:cNvSpPr txBox="1"/>
          <p:nvPr>
            <p:ph type="title"/>
          </p:nvPr>
        </p:nvSpPr>
        <p:spPr>
          <a:prstGeom prst="rect">
            <a:avLst/>
          </a:prstGeom>
        </p:spPr>
        <p:txBody>
          <a:bodyPr/>
          <a:lstStyle>
            <a:lvl1pPr defTabSz="784225" rtl="1">
              <a:defRPr sz="10925">
                <a:solidFill>
                  <a:srgbClr val="FFFB00"/>
                </a:solidFill>
              </a:defRPr>
            </a:lvl1pPr>
          </a:lstStyle>
          <a:p>
            <a:pPr/>
            <a:r>
              <a:t>اعتراض</a:t>
            </a:r>
          </a:p>
        </p:txBody>
      </p:sp>
    </p:spTree>
  </p:cSld>
  <p:clrMapOvr>
    <a:masterClrMapping/>
  </p:clrMapOvr>
  <p:transition xmlns:p14="http://schemas.microsoft.com/office/powerpoint/2010/main" spd="med" advClick="1"/>
</p:sld>
</file>

<file path=ppt/slides/slide3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34" name="Numbers 29:13–34 (NASB)"/>
          <p:cNvSpPr txBox="1"/>
          <p:nvPr/>
        </p:nvSpPr>
        <p:spPr>
          <a:xfrm>
            <a:off x="2578100" y="1092200"/>
            <a:ext cx="19227800" cy="1836400"/>
          </a:xfrm>
          <a:prstGeom prst="rect">
            <a:avLst/>
          </a:prstGeom>
          <a:ln w="12700">
            <a:miter lim="400000"/>
          </a:ln>
          <a:effectLst>
            <a:outerShdw sx="100000" sy="100000" kx="0" ky="0" algn="b" rotWithShape="0" blurRad="63500" dist="38100" dir="2700000">
              <a:srgbClr val="000000">
                <a:alpha val="74996"/>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R="40639" indent="40639" algn="r" defTabSz="914400" rtl="1">
              <a:spcBef>
                <a:spcPts val="3100"/>
              </a:spcBef>
              <a:defRPr b="1" sz="10500">
                <a:solidFill>
                  <a:srgbClr val="FFFFFF"/>
                </a:solidFill>
                <a:uFill>
                  <a:solidFill>
                    <a:srgbClr val="88ADC4"/>
                  </a:solidFill>
                </a:uFill>
                <a:latin typeface="+mj-lt"/>
                <a:ea typeface="+mj-ea"/>
                <a:cs typeface="+mj-cs"/>
                <a:sym typeface="Helvetica"/>
              </a:defRPr>
            </a:lvl1pPr>
          </a:lstStyle>
          <a:p>
            <a:pPr/>
            <a:r>
              <a:t>عدد 29: 13-34</a:t>
            </a:r>
          </a:p>
        </p:txBody>
      </p:sp>
      <p:sp>
        <p:nvSpPr>
          <p:cNvPr id="3435" name="13. You shall present a burnt offering, an offering by fire as a soothing aroma to the Lord: thirteen bulls, two rams, fourteen male lambs one year old, which are without defect; 14. and their grain offering…"/>
          <p:cNvSpPr txBox="1"/>
          <p:nvPr/>
        </p:nvSpPr>
        <p:spPr>
          <a:xfrm>
            <a:off x="2355974" y="2832100"/>
            <a:ext cx="19672052" cy="2320869"/>
          </a:xfrm>
          <a:prstGeom prst="rect">
            <a:avLst/>
          </a:prstGeom>
          <a:ln w="12700">
            <a:miter lim="400000"/>
          </a:ln>
          <a:effectLst>
            <a:outerShdw sx="100000" sy="100000" kx="0" ky="0" algn="b" rotWithShape="0" blurRad="63500" dist="38100" dir="270000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R="457200" algn="r" rtl="1">
              <a:lnSpc>
                <a:spcPct val="120000"/>
              </a:lnSpc>
              <a:defRPr baseline="31999" sz="5800">
                <a:solidFill>
                  <a:srgbClr val="FFFFFF"/>
                </a:solidFill>
                <a:latin typeface="+mj-lt"/>
                <a:ea typeface="+mj-ea"/>
                <a:cs typeface="+mj-cs"/>
                <a:sym typeface="Helvetica"/>
              </a:defRPr>
            </a:pPr>
            <a:r>
              <a:t>13. </a:t>
            </a:r>
            <a:r>
              <a:rPr baseline="0"/>
              <a:t>وَتُقَرِّبُونَ مُحْرَقَةً وَقُودَ رَائِحَةِ سُرُورٍ لِلرَّبِّ: </a:t>
            </a:r>
            <a:r>
              <a:rPr baseline="0">
                <a:solidFill>
                  <a:srgbClr val="FFFF00"/>
                </a:solidFill>
              </a:rPr>
              <a:t>ثَلاثَةَ عَشَرَ </a:t>
            </a:r>
            <a:r>
              <a:rPr baseline="0"/>
              <a:t>ثَوْرًا أَبْنَاءَ بَقَرٍ وَكَبْشَيْنِ وَأَرْبَعَةَ عَشَرَ خَرُوفًا حَوْلِيًّا. صَحِيحَةً تَكُونُ لكُمْ.</a:t>
            </a:r>
            <a:r>
              <a:rPr baseline="0"/>
              <a:t> </a:t>
            </a:r>
            <a:r>
              <a:rPr baseline="0"/>
              <a:t>وَتَقْدِمَتُهُنَّ مِنْ دَقِيقٍ...</a:t>
            </a:r>
          </a:p>
        </p:txBody>
      </p:sp>
      <p:sp>
        <p:nvSpPr>
          <p:cNvPr id="3436" name="20. On the third day eleven bulls ..."/>
          <p:cNvSpPr txBox="1"/>
          <p:nvPr/>
        </p:nvSpPr>
        <p:spPr>
          <a:xfrm>
            <a:off x="12414126" y="8456633"/>
            <a:ext cx="9890649" cy="10929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rtl="1">
              <a:defRPr sz="6000">
                <a:solidFill>
                  <a:srgbClr val="FFFFFF"/>
                </a:solidFill>
                <a:latin typeface="+mj-lt"/>
                <a:ea typeface="+mj-ea"/>
                <a:cs typeface="+mj-cs"/>
                <a:sym typeface="Helvetica"/>
              </a:defRPr>
            </a:pPr>
            <a:r>
              <a:rPr baseline="31999"/>
              <a:t>20.</a:t>
            </a:r>
            <a:r>
              <a:t> وَفِي اليَوْمِ </a:t>
            </a:r>
            <a:r>
              <a:rPr>
                <a:solidFill>
                  <a:srgbClr val="FFFF00"/>
                </a:solidFill>
              </a:rPr>
              <a:t>الثَّالِثِ</a:t>
            </a:r>
            <a:r>
              <a:t> </a:t>
            </a:r>
            <a:r>
              <a:rPr>
                <a:solidFill>
                  <a:srgbClr val="FFFF00"/>
                </a:solidFill>
              </a:rPr>
              <a:t>أَحَدَ عَشَرَ </a:t>
            </a:r>
            <a:r>
              <a:t>ثَوْرًا... </a:t>
            </a:r>
          </a:p>
        </p:txBody>
      </p:sp>
      <p:sp>
        <p:nvSpPr>
          <p:cNvPr id="3437" name="23. On the fourth day ten bulls ..."/>
          <p:cNvSpPr txBox="1"/>
          <p:nvPr/>
        </p:nvSpPr>
        <p:spPr>
          <a:xfrm>
            <a:off x="12934555" y="9881631"/>
            <a:ext cx="9150501" cy="10929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marR="457200" algn="r" rtl="1">
              <a:defRPr sz="6000">
                <a:solidFill>
                  <a:srgbClr val="FFFFFF"/>
                </a:solidFill>
                <a:latin typeface="+mj-lt"/>
                <a:ea typeface="+mj-ea"/>
                <a:cs typeface="+mj-cs"/>
                <a:sym typeface="Helvetica"/>
              </a:defRPr>
            </a:pPr>
            <a:r>
              <a:rPr baseline="31999"/>
              <a:t>23.</a:t>
            </a:r>
            <a:r>
              <a:t> وَفِي اليَوْمِ </a:t>
            </a:r>
            <a:r>
              <a:rPr>
                <a:solidFill>
                  <a:srgbClr val="FFFF00"/>
                </a:solidFill>
              </a:rPr>
              <a:t>الرَّابِعِ عَشَرَةَ </a:t>
            </a:r>
            <a:r>
              <a:t>ثِيرَانٍ ...</a:t>
            </a:r>
          </a:p>
        </p:txBody>
      </p:sp>
      <p:sp>
        <p:nvSpPr>
          <p:cNvPr id="3438" name="26. On the fifth day nine bulls ... etc."/>
          <p:cNvSpPr txBox="1"/>
          <p:nvPr/>
        </p:nvSpPr>
        <p:spPr>
          <a:xfrm>
            <a:off x="8369055" y="11357428"/>
            <a:ext cx="13754101" cy="109291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marR="457200" algn="r" rtl="1">
              <a:defRPr sz="6000">
                <a:solidFill>
                  <a:srgbClr val="FFFFFF"/>
                </a:solidFill>
                <a:latin typeface="+mj-lt"/>
                <a:ea typeface="+mj-ea"/>
                <a:cs typeface="+mj-cs"/>
                <a:sym typeface="Helvetica"/>
              </a:defRPr>
            </a:pPr>
            <a:r>
              <a:rPr baseline="31999"/>
              <a:t>26.</a:t>
            </a:r>
            <a:r>
              <a:t> وَفِي اليَوْمِ </a:t>
            </a:r>
            <a:r>
              <a:rPr>
                <a:solidFill>
                  <a:srgbClr val="FFFF00"/>
                </a:solidFill>
              </a:rPr>
              <a:t>الخَامِسِ تِسْعَةَ </a:t>
            </a:r>
            <a:r>
              <a:t>ثِيرَانٍ... </a:t>
            </a:r>
          </a:p>
        </p:txBody>
      </p:sp>
      <p:sp>
        <p:nvSpPr>
          <p:cNvPr id="3439" name="17. On the second day twelve bulls from the herd, two rams, fourteen male lambs a year old without blemish, …"/>
          <p:cNvSpPr txBox="1"/>
          <p:nvPr/>
        </p:nvSpPr>
        <p:spPr>
          <a:xfrm>
            <a:off x="2362200" y="5867622"/>
            <a:ext cx="19672056" cy="2224534"/>
          </a:xfrm>
          <a:prstGeom prst="rect">
            <a:avLst/>
          </a:prstGeom>
          <a:ln w="12700">
            <a:miter lim="400000"/>
          </a:ln>
          <a:effectLst>
            <a:outerShdw sx="100000" sy="100000" kx="0" ky="0" algn="b" rotWithShape="0" blurRad="63500" dist="38100" dir="270000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R="457200" algn="r" rtl="1">
              <a:lnSpc>
                <a:spcPct val="110000"/>
              </a:lnSpc>
              <a:defRPr sz="5800">
                <a:solidFill>
                  <a:srgbClr val="FFFFFF"/>
                </a:solidFill>
                <a:latin typeface="+mj-lt"/>
                <a:ea typeface="+mj-ea"/>
                <a:cs typeface="+mj-cs"/>
                <a:sym typeface="Helvetica"/>
              </a:defRPr>
            </a:pPr>
            <a:r>
              <a:rPr baseline="31999"/>
              <a:t>17.</a:t>
            </a:r>
            <a:r>
              <a:t> وَفِي اليَوْمِ </a:t>
            </a:r>
            <a:r>
              <a:rPr>
                <a:solidFill>
                  <a:srgbClr val="FFFF00"/>
                </a:solidFill>
              </a:rPr>
              <a:t>الثَّانِي</a:t>
            </a:r>
            <a:r>
              <a:t> </a:t>
            </a:r>
            <a:r>
              <a:rPr>
                <a:solidFill>
                  <a:srgbClr val="FFFF00"/>
                </a:solidFill>
              </a:rPr>
              <a:t>اثْنَيْ عَشَرَ </a:t>
            </a:r>
            <a:r>
              <a:t>ثَوْرًا أَبْنَاءَ بَقَرٍ وَكَبْشَيْنِ وَأَرْبَعَةَ عَشَرَ خَرُوفًا حَوْلِيًّا صَحِيحًا.</a:t>
            </a:r>
            <a:r>
              <a: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3439"/>
                                        </p:tgtEl>
                                        <p:attrNameLst>
                                          <p:attrName>style.visibility</p:attrName>
                                        </p:attrNameLst>
                                      </p:cBhvr>
                                      <p:to>
                                        <p:strVal val="visible"/>
                                      </p:to>
                                    </p:set>
                                    <p:animEffect filter="wipe(right)" transition="in">
                                      <p:cBhvr>
                                        <p:cTn id="7" dur="499"/>
                                        <p:tgtEl>
                                          <p:spTgt spid="343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2" fill="hold">
                                  <p:stCondLst>
                                    <p:cond delay="0"/>
                                  </p:stCondLst>
                                  <p:iterate type="el" backwards="0">
                                    <p:tmAbs val="0"/>
                                  </p:iterate>
                                  <p:childTnLst>
                                    <p:set>
                                      <p:cBhvr>
                                        <p:cTn id="11" fill="hold"/>
                                        <p:tgtEl>
                                          <p:spTgt spid="3436"/>
                                        </p:tgtEl>
                                        <p:attrNameLst>
                                          <p:attrName>style.visibility</p:attrName>
                                        </p:attrNameLst>
                                      </p:cBhvr>
                                      <p:to>
                                        <p:strVal val="visible"/>
                                      </p:to>
                                    </p:set>
                                    <p:animEffect filter="wipe(right)" transition="in">
                                      <p:cBhvr>
                                        <p:cTn id="12" dur="500"/>
                                        <p:tgtEl>
                                          <p:spTgt spid="3436"/>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2" presetID="22" grpId="3" fill="hold">
                                  <p:stCondLst>
                                    <p:cond delay="0"/>
                                  </p:stCondLst>
                                  <p:iterate type="el" backwards="0">
                                    <p:tmAbs val="0"/>
                                  </p:iterate>
                                  <p:childTnLst>
                                    <p:set>
                                      <p:cBhvr>
                                        <p:cTn id="16" fill="hold"/>
                                        <p:tgtEl>
                                          <p:spTgt spid="3437"/>
                                        </p:tgtEl>
                                        <p:attrNameLst>
                                          <p:attrName>style.visibility</p:attrName>
                                        </p:attrNameLst>
                                      </p:cBhvr>
                                      <p:to>
                                        <p:strVal val="visible"/>
                                      </p:to>
                                    </p:set>
                                    <p:animEffect filter="wipe(right)" transition="in">
                                      <p:cBhvr>
                                        <p:cTn id="17" dur="500"/>
                                        <p:tgtEl>
                                          <p:spTgt spid="3437"/>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2" presetID="22" grpId="4" fill="hold">
                                  <p:stCondLst>
                                    <p:cond delay="0"/>
                                  </p:stCondLst>
                                  <p:iterate type="el" backwards="0">
                                    <p:tmAbs val="0"/>
                                  </p:iterate>
                                  <p:childTnLst>
                                    <p:set>
                                      <p:cBhvr>
                                        <p:cTn id="21" fill="hold"/>
                                        <p:tgtEl>
                                          <p:spTgt spid="3438"/>
                                        </p:tgtEl>
                                        <p:attrNameLst>
                                          <p:attrName>style.visibility</p:attrName>
                                        </p:attrNameLst>
                                      </p:cBhvr>
                                      <p:to>
                                        <p:strVal val="visible"/>
                                      </p:to>
                                    </p:set>
                                    <p:animEffect filter="wipe(right)" transition="in">
                                      <p:cBhvr>
                                        <p:cTn id="22" dur="500"/>
                                        <p:tgtEl>
                                          <p:spTgt spid="343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39" grpId="1"/>
      <p:bldP build="whole" bldLvl="1" animBg="1" rev="0" advAuto="0" spid="3438" grpId="4"/>
      <p:bldP build="whole" bldLvl="1" animBg="1" rev="0" advAuto="0" spid="3437" grpId="3"/>
      <p:bldP build="whole" bldLvl="1" animBg="1" rev="0" advAuto="0" spid="3436" grpId="2"/>
    </p:bldLst>
  </p:timing>
</p:sld>
</file>

<file path=ppt/slides/slide3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3" name="“True, Genesis 1 doesn’t have the typical characteristics of Hebrew Poetry, but it does have a poetic structural parallelism.”"/>
          <p:cNvSpPr txBox="1"/>
          <p:nvPr/>
        </p:nvSpPr>
        <p:spPr>
          <a:xfrm>
            <a:off x="2412413" y="3878995"/>
            <a:ext cx="19559174" cy="271305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algn="r" defTabSz="914400" rtl="1">
              <a:lnSpc>
                <a:spcPct val="110000"/>
              </a:lnSpc>
              <a:spcBef>
                <a:spcPts val="2200"/>
              </a:spcBef>
              <a:defRPr sz="7200">
                <a:solidFill>
                  <a:srgbClr val="FFFFFF"/>
                </a:solidFill>
                <a:uFill>
                  <a:solidFill>
                    <a:srgbClr val="000000"/>
                  </a:solidFill>
                </a:uFill>
                <a:latin typeface="+mj-lt"/>
                <a:ea typeface="+mj-ea"/>
                <a:cs typeface="+mj-cs"/>
                <a:sym typeface="Helvetica"/>
              </a:defRPr>
            </a:lvl1pPr>
          </a:lstStyle>
          <a:p>
            <a:pPr/>
            <a:r>
              <a:t>«صحيح أنَّ التكوين 1 لا يحمل خصائص الشعر العبريّ النموذجيَّة، لكن لديه توازٍ بنيويٌّ شعريٌّ.»</a:t>
            </a:r>
          </a:p>
        </p:txBody>
      </p:sp>
      <p:sp>
        <p:nvSpPr>
          <p:cNvPr id="3444" name="Objection"/>
          <p:cNvSpPr txBox="1"/>
          <p:nvPr>
            <p:ph type="title"/>
          </p:nvPr>
        </p:nvSpPr>
        <p:spPr>
          <a:prstGeom prst="rect">
            <a:avLst/>
          </a:prstGeom>
        </p:spPr>
        <p:txBody>
          <a:bodyPr/>
          <a:lstStyle>
            <a:lvl1pPr defTabSz="784225" rtl="1">
              <a:defRPr sz="10925">
                <a:solidFill>
                  <a:srgbClr val="FFFB00"/>
                </a:solidFill>
              </a:defRPr>
            </a:lvl1pPr>
          </a:lstStyle>
          <a:p>
            <a:pPr/>
            <a:r>
              <a:t>اعتراض</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bg>
      <p:bgPr>
        <a:blipFill rotWithShape="1">
          <a:blip r:embed="rId3"/>
          <a:srcRect l="0" t="0" r="0" b="0"/>
          <a:stretch>
            <a:fillRect/>
          </a:stretch>
        </a:blipFill>
      </p:bgPr>
    </p:bg>
    <p:spTree>
      <p:nvGrpSpPr>
        <p:cNvPr id="1" name=""/>
        <p:cNvGrpSpPr/>
        <p:nvPr/>
      </p:nvGrpSpPr>
      <p:grpSpPr>
        <a:xfrm>
          <a:off x="0" y="0"/>
          <a:ext cx="0" cy="0"/>
          <a:chOff x="0" y="0"/>
          <a:chExt cx="0" cy="0"/>
        </a:xfrm>
      </p:grpSpPr>
      <p:pic>
        <p:nvPicPr>
          <p:cNvPr id="3150" name="image434.png" descr="image434.png"/>
          <p:cNvPicPr>
            <a:picLocks noChangeAspect="1"/>
          </p:cNvPicPr>
          <p:nvPr/>
        </p:nvPicPr>
        <p:blipFill>
          <a:blip r:embed="rId4">
            <a:extLst/>
          </a:blip>
          <a:stretch>
            <a:fillRect/>
          </a:stretch>
        </p:blipFill>
        <p:spPr>
          <a:xfrm>
            <a:off x="5842000" y="8191440"/>
            <a:ext cx="12700000" cy="3824506"/>
          </a:xfrm>
          <a:prstGeom prst="rect">
            <a:avLst/>
          </a:prstGeom>
          <a:ln w="12700">
            <a:miter lim="400000"/>
          </a:ln>
        </p:spPr>
      </p:pic>
      <p:pic>
        <p:nvPicPr>
          <p:cNvPr id="3151" name="image428.png" descr="image428.png"/>
          <p:cNvPicPr>
            <a:picLocks noChangeAspect="1"/>
          </p:cNvPicPr>
          <p:nvPr/>
        </p:nvPicPr>
        <p:blipFill>
          <a:blip r:embed="rId5">
            <a:extLst/>
          </a:blip>
          <a:stretch>
            <a:fillRect/>
          </a:stretch>
        </p:blipFill>
        <p:spPr>
          <a:xfrm>
            <a:off x="6159500" y="2130295"/>
            <a:ext cx="12065000" cy="7663232"/>
          </a:xfrm>
          <a:prstGeom prst="rect">
            <a:avLst/>
          </a:prstGeom>
          <a:ln w="12700">
            <a:miter lim="400000"/>
          </a:ln>
        </p:spPr>
      </p:pic>
    </p:spTree>
  </p:cSld>
  <p:clrMapOvr>
    <a:masterClrMapping/>
  </p:clrMapOvr>
  <p:transition xmlns:p14="http://schemas.microsoft.com/office/powerpoint/2010/main" spd="med" advClick="1"/>
</p:sld>
</file>

<file path=ppt/slides/slide4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48" name="Environment"/>
          <p:cNvSpPr txBox="1"/>
          <p:nvPr/>
        </p:nvSpPr>
        <p:spPr>
          <a:xfrm>
            <a:off x="2451100" y="2895600"/>
            <a:ext cx="6896100" cy="1291642"/>
          </a:xfrm>
          <a:prstGeom prst="rect">
            <a:avLst/>
          </a:prstGeom>
          <a:ln w="12700">
            <a:miter lim="400000"/>
          </a:ln>
          <a:effectLst>
            <a:outerShdw sx="100000" sy="100000" kx="0" ky="0" algn="b" rotWithShape="0" blurRad="63500" dist="38100" dir="270000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R="40639" indent="40639" algn="ctr" defTabSz="914400" rtl="1">
              <a:spcBef>
                <a:spcPts val="2100"/>
              </a:spcBef>
              <a:defRPr sz="7200" u="sng">
                <a:solidFill>
                  <a:srgbClr val="00F900"/>
                </a:solidFill>
                <a:uFill>
                  <a:solidFill>
                    <a:srgbClr val="00F900"/>
                  </a:solidFill>
                </a:uFill>
                <a:latin typeface="+mj-lt"/>
                <a:ea typeface="+mj-ea"/>
                <a:cs typeface="+mj-cs"/>
                <a:sym typeface="Helvetica"/>
              </a:defRPr>
            </a:lvl1pPr>
          </a:lstStyle>
          <a:p>
            <a:pPr/>
            <a:r>
              <a:t>البيئة</a:t>
            </a:r>
          </a:p>
        </p:txBody>
      </p:sp>
      <p:sp>
        <p:nvSpPr>
          <p:cNvPr id="3449" name="Contents"/>
          <p:cNvSpPr txBox="1"/>
          <p:nvPr/>
        </p:nvSpPr>
        <p:spPr>
          <a:xfrm>
            <a:off x="13004800" y="2895600"/>
            <a:ext cx="6896100" cy="1291642"/>
          </a:xfrm>
          <a:prstGeom prst="rect">
            <a:avLst/>
          </a:prstGeom>
          <a:ln w="12700">
            <a:miter lim="400000"/>
          </a:ln>
          <a:effectLst>
            <a:outerShdw sx="100000" sy="100000" kx="0" ky="0" algn="b" rotWithShape="0" blurRad="63500" dist="38100" dir="270000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R="40639" indent="40639" defTabSz="914400" rtl="1">
              <a:spcBef>
                <a:spcPts val="2100"/>
              </a:spcBef>
              <a:defRPr sz="7200" u="sng">
                <a:solidFill>
                  <a:srgbClr val="00F900"/>
                </a:solidFill>
                <a:uFill>
                  <a:solidFill>
                    <a:srgbClr val="00F900"/>
                  </a:solidFill>
                </a:uFill>
                <a:latin typeface="+mj-lt"/>
                <a:ea typeface="+mj-ea"/>
                <a:cs typeface="+mj-cs"/>
                <a:sym typeface="Helvetica"/>
              </a:defRPr>
            </a:lvl1pPr>
          </a:lstStyle>
          <a:p>
            <a:pPr/>
            <a:r>
              <a:t>المكوِّنات</a:t>
            </a:r>
          </a:p>
        </p:txBody>
      </p:sp>
      <p:sp>
        <p:nvSpPr>
          <p:cNvPr id="3450" name="D1: heavens…"/>
          <p:cNvSpPr txBox="1"/>
          <p:nvPr/>
        </p:nvSpPr>
        <p:spPr>
          <a:xfrm>
            <a:off x="648251" y="4457700"/>
            <a:ext cx="9258401" cy="7135786"/>
          </a:xfrm>
          <a:prstGeom prst="rect">
            <a:avLst/>
          </a:prstGeom>
          <a:ln w="12700">
            <a:miter lim="400000"/>
          </a:ln>
          <a:effectLst>
            <a:outerShdw sx="100000" sy="100000" kx="0" ky="0" algn="b" rotWithShape="0" blurRad="63500" dist="38100" dir="270000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R="40639" indent="40639" algn="r" defTabSz="914400" rtl="1">
              <a:lnSpc>
                <a:spcPct val="250000"/>
              </a:lnSpc>
              <a:spcBef>
                <a:spcPts val="1100"/>
              </a:spcBef>
              <a:defRPr sz="6600">
                <a:solidFill>
                  <a:srgbClr val="FFFFFF"/>
                </a:solidFill>
                <a:uFill>
                  <a:solidFill>
                    <a:srgbClr val="FFFFFF"/>
                  </a:solidFill>
                </a:uFill>
                <a:latin typeface="+mj-lt"/>
                <a:ea typeface="+mj-ea"/>
                <a:cs typeface="+mj-cs"/>
                <a:sym typeface="Helvetica"/>
              </a:defRPr>
            </a:pPr>
            <a:r>
              <a:t>اليوم الأوَّل: السماوات</a:t>
            </a:r>
          </a:p>
          <a:p>
            <a:pPr marR="40639" indent="40639" algn="r" defTabSz="914400" rtl="1">
              <a:lnSpc>
                <a:spcPct val="250000"/>
              </a:lnSpc>
              <a:spcBef>
                <a:spcPts val="1100"/>
              </a:spcBef>
              <a:defRPr sz="6600">
                <a:solidFill>
                  <a:srgbClr val="FFFFFF"/>
                </a:solidFill>
                <a:uFill>
                  <a:solidFill>
                    <a:srgbClr val="FFFFFF"/>
                  </a:solidFill>
                </a:uFill>
                <a:latin typeface="+mj-lt"/>
                <a:ea typeface="+mj-ea"/>
                <a:cs typeface="+mj-cs"/>
                <a:sym typeface="Helvetica"/>
              </a:defRPr>
            </a:pPr>
            <a:r>
              <a:t>اليوم الثاني: المياه والجلد</a:t>
            </a:r>
          </a:p>
          <a:p>
            <a:pPr marR="40639" indent="40639" algn="r" defTabSz="914400" rtl="1">
              <a:lnSpc>
                <a:spcPct val="250000"/>
              </a:lnSpc>
              <a:spcBef>
                <a:spcPts val="1100"/>
              </a:spcBef>
              <a:defRPr sz="6600">
                <a:solidFill>
                  <a:srgbClr val="FFFFFF"/>
                </a:solidFill>
                <a:uFill>
                  <a:solidFill>
                    <a:srgbClr val="FFFFFF"/>
                  </a:solidFill>
                </a:uFill>
                <a:latin typeface="+mj-lt"/>
                <a:ea typeface="+mj-ea"/>
                <a:cs typeface="+mj-cs"/>
                <a:sym typeface="Helvetica"/>
              </a:defRPr>
            </a:pPr>
            <a:r>
              <a:t>اليوم الثالث: اليابسة والنباتات</a:t>
            </a:r>
          </a:p>
        </p:txBody>
      </p:sp>
      <p:sp>
        <p:nvSpPr>
          <p:cNvPr id="3451" name="Poetic Structural Parallelism?"/>
          <p:cNvSpPr txBox="1"/>
          <p:nvPr/>
        </p:nvSpPr>
        <p:spPr>
          <a:xfrm>
            <a:off x="1876422" y="1143000"/>
            <a:ext cx="20631158" cy="1519944"/>
          </a:xfrm>
          <a:prstGeom prst="rect">
            <a:avLst/>
          </a:prstGeom>
          <a:ln w="12700">
            <a:miter lim="400000"/>
          </a:ln>
          <a:effectLst>
            <a:outerShdw sx="100000" sy="100000" kx="0" ky="0" algn="b" rotWithShape="0" blurRad="63500" dist="38100" dir="270000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R="40639" indent="40639" algn="ctr" defTabSz="914400" rtl="1">
              <a:spcBef>
                <a:spcPts val="2700"/>
              </a:spcBef>
              <a:defRPr sz="8600">
                <a:solidFill>
                  <a:srgbClr val="78E2F7"/>
                </a:solidFill>
                <a:uFill>
                  <a:solidFill>
                    <a:srgbClr val="FFFB00"/>
                  </a:solidFill>
                </a:uFill>
                <a:latin typeface="+mj-lt"/>
                <a:ea typeface="+mj-ea"/>
                <a:cs typeface="+mj-cs"/>
                <a:sym typeface="Helvetica"/>
              </a:defRPr>
            </a:lvl1pPr>
          </a:lstStyle>
          <a:p>
            <a:pPr/>
            <a:r>
              <a:t>التوازي الشعريّ البُنْيَويّ؟</a:t>
            </a:r>
          </a:p>
        </p:txBody>
      </p:sp>
      <p:grpSp>
        <p:nvGrpSpPr>
          <p:cNvPr id="3454" name="Group"/>
          <p:cNvGrpSpPr/>
          <p:nvPr/>
        </p:nvGrpSpPr>
        <p:grpSpPr>
          <a:xfrm>
            <a:off x="10218887" y="4548378"/>
            <a:ext cx="12842209" cy="1279994"/>
            <a:chOff x="0" y="0"/>
            <a:chExt cx="12842208" cy="1279992"/>
          </a:xfrm>
        </p:grpSpPr>
        <p:sp>
          <p:nvSpPr>
            <p:cNvPr id="3452" name="D4: sun, moon, stars…"/>
            <p:cNvSpPr txBox="1"/>
            <p:nvPr/>
          </p:nvSpPr>
          <p:spPr>
            <a:xfrm>
              <a:off x="2021458" y="0"/>
              <a:ext cx="10820751" cy="1189506"/>
            </a:xfrm>
            <a:prstGeom prst="rect">
              <a:avLst/>
            </a:prstGeom>
            <a:noFill/>
            <a:ln w="12700" cap="flat">
              <a:noFill/>
              <a:miter lim="400000"/>
            </a:ln>
            <a:effectLst>
              <a:outerShdw sx="100000" sy="100000" kx="0" ky="0" algn="b" rotWithShape="0" blurRad="63500" dist="38100" dir="2700000">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R="40639" indent="40639" algn="r" defTabSz="914400" rtl="1">
                <a:lnSpc>
                  <a:spcPct val="80000"/>
                </a:lnSpc>
                <a:spcBef>
                  <a:spcPts val="1100"/>
                </a:spcBef>
                <a:defRPr sz="6600">
                  <a:solidFill>
                    <a:srgbClr val="FFFFFF"/>
                  </a:solidFill>
                  <a:uFill>
                    <a:solidFill>
                      <a:srgbClr val="FFFFFF"/>
                    </a:solidFill>
                  </a:uFill>
                  <a:latin typeface="+mj-lt"/>
                  <a:ea typeface="+mj-ea"/>
                  <a:cs typeface="+mj-cs"/>
                  <a:sym typeface="Helvetica"/>
                </a:defRPr>
              </a:lvl1pPr>
            </a:lstStyle>
            <a:p>
              <a:pPr/>
              <a:r>
                <a:t>اليوم الرابع: الشمس والقمر والنجوم</a:t>
              </a:r>
            </a:p>
          </p:txBody>
        </p:sp>
        <p:sp>
          <p:nvSpPr>
            <p:cNvPr id="3453" name="Arrow"/>
            <p:cNvSpPr/>
            <p:nvPr/>
          </p:nvSpPr>
          <p:spPr>
            <a:xfrm flipH="1">
              <a:off x="0" y="9991"/>
              <a:ext cx="2525056" cy="1270002"/>
            </a:xfrm>
            <a:prstGeom prst="rightArrow">
              <a:avLst>
                <a:gd name="adj1" fmla="val 32000"/>
                <a:gd name="adj2" fmla="val 64000"/>
              </a:avLst>
            </a:prstGeom>
            <a:blipFill rotWithShape="1">
              <a:blip r:embed="rId3"/>
              <a:srcRect l="0" t="0" r="0" b="0"/>
              <a:tile tx="0" ty="0" sx="100000" sy="100000" flip="none" algn="tl"/>
            </a:blipFill>
            <a:ln w="12700" cap="flat">
              <a:noFill/>
              <a:miter lim="400000"/>
            </a:ln>
            <a:effectLst>
              <a:outerShdw sx="100000" sy="100000" kx="0" ky="0" algn="b" rotWithShape="0" blurRad="38100" dist="25400" dir="16200000">
                <a:srgbClr val="000000">
                  <a:alpha val="50000"/>
                </a:srgbClr>
              </a:outerShdw>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grpSp>
        <p:nvGrpSpPr>
          <p:cNvPr id="3457" name="Group"/>
          <p:cNvGrpSpPr/>
          <p:nvPr/>
        </p:nvGrpSpPr>
        <p:grpSpPr>
          <a:xfrm>
            <a:off x="10054287" y="7386952"/>
            <a:ext cx="14159625" cy="1277280"/>
            <a:chOff x="0" y="0"/>
            <a:chExt cx="14159624" cy="1277278"/>
          </a:xfrm>
        </p:grpSpPr>
        <p:sp>
          <p:nvSpPr>
            <p:cNvPr id="3455" name="Arrow"/>
            <p:cNvSpPr/>
            <p:nvPr/>
          </p:nvSpPr>
          <p:spPr>
            <a:xfrm flipH="1">
              <a:off x="0" y="49923"/>
              <a:ext cx="2586347" cy="1227356"/>
            </a:xfrm>
            <a:prstGeom prst="rightArrow">
              <a:avLst>
                <a:gd name="adj1" fmla="val 32000"/>
                <a:gd name="adj2" fmla="val 64000"/>
              </a:avLst>
            </a:prstGeom>
            <a:blipFill rotWithShape="1">
              <a:blip r:embed="rId3"/>
              <a:srcRect l="0" t="0" r="0" b="0"/>
              <a:tile tx="0" ty="0" sx="100000" sy="100000" flip="none" algn="tl"/>
            </a:blipFill>
            <a:ln w="12700" cap="flat">
              <a:noFill/>
              <a:miter lim="400000"/>
            </a:ln>
            <a:effectLst>
              <a:outerShdw sx="100000" sy="100000" kx="0" ky="0" algn="b" rotWithShape="0" blurRad="38100" dist="25400" dir="16200000">
                <a:srgbClr val="000000">
                  <a:alpha val="50000"/>
                </a:srgbClr>
              </a:outerShdw>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456" name="D4: sun, moon, stars…"/>
            <p:cNvSpPr txBox="1"/>
            <p:nvPr/>
          </p:nvSpPr>
          <p:spPr>
            <a:xfrm>
              <a:off x="2742018" y="0"/>
              <a:ext cx="11417607" cy="1149564"/>
            </a:xfrm>
            <a:prstGeom prst="rect">
              <a:avLst/>
            </a:prstGeom>
            <a:noFill/>
            <a:ln w="12700" cap="flat">
              <a:noFill/>
              <a:miter lim="400000"/>
            </a:ln>
            <a:effectLst>
              <a:outerShdw sx="100000" sy="100000" kx="0" ky="0" algn="b" rotWithShape="0" blurRad="63500" dist="38100" dir="2700000">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R="40639" indent="40639" defTabSz="914400" rtl="1">
                <a:lnSpc>
                  <a:spcPct val="170000"/>
                </a:lnSpc>
                <a:spcBef>
                  <a:spcPts val="1100"/>
                </a:spcBef>
                <a:defRPr sz="6600">
                  <a:solidFill>
                    <a:srgbClr val="FFFFFF"/>
                  </a:solidFill>
                  <a:uFill>
                    <a:solidFill>
                      <a:srgbClr val="FFFFFF"/>
                    </a:solidFill>
                  </a:uFill>
                  <a:latin typeface="+mj-lt"/>
                  <a:ea typeface="+mj-ea"/>
                  <a:cs typeface="+mj-cs"/>
                  <a:sym typeface="Helvetica"/>
                </a:defRPr>
              </a:lvl1pPr>
            </a:lstStyle>
            <a:p>
              <a:pPr/>
              <a:r>
                <a:t>اليوم الخامس: الأسماك والطيور</a:t>
              </a:r>
            </a:p>
          </p:txBody>
        </p:sp>
      </p:grpSp>
      <p:grpSp>
        <p:nvGrpSpPr>
          <p:cNvPr id="3460" name="Group"/>
          <p:cNvGrpSpPr/>
          <p:nvPr/>
        </p:nvGrpSpPr>
        <p:grpSpPr>
          <a:xfrm>
            <a:off x="10064777" y="10304437"/>
            <a:ext cx="12067126" cy="2308286"/>
            <a:chOff x="0" y="0"/>
            <a:chExt cx="12067124" cy="2308284"/>
          </a:xfrm>
        </p:grpSpPr>
        <p:sp>
          <p:nvSpPr>
            <p:cNvPr id="3458" name="Arrow"/>
            <p:cNvSpPr/>
            <p:nvPr/>
          </p:nvSpPr>
          <p:spPr>
            <a:xfrm flipH="1">
              <a:off x="0" y="0"/>
              <a:ext cx="2679165" cy="1270001"/>
            </a:xfrm>
            <a:prstGeom prst="rightArrow">
              <a:avLst>
                <a:gd name="adj1" fmla="val 32000"/>
                <a:gd name="adj2" fmla="val 64000"/>
              </a:avLst>
            </a:prstGeom>
            <a:blipFill rotWithShape="1">
              <a:blip r:embed="rId3"/>
              <a:srcRect l="0" t="0" r="0" b="0"/>
              <a:tile tx="0" ty="0" sx="100000" sy="100000" flip="none" algn="tl"/>
            </a:blipFill>
            <a:ln w="12700" cap="flat">
              <a:noFill/>
              <a:miter lim="400000"/>
            </a:ln>
            <a:effectLst>
              <a:outerShdw sx="100000" sy="100000" kx="0" ky="0" algn="b" rotWithShape="0" blurRad="38100" dist="25400" dir="16200000">
                <a:srgbClr val="000000">
                  <a:alpha val="50000"/>
                </a:srgbClr>
              </a:outerShdw>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459" name="D4: sun, moon, stars…"/>
            <p:cNvSpPr txBox="1"/>
            <p:nvPr/>
          </p:nvSpPr>
          <p:spPr>
            <a:xfrm>
              <a:off x="2071519" y="25987"/>
              <a:ext cx="9995606" cy="2282298"/>
            </a:xfrm>
            <a:prstGeom prst="rect">
              <a:avLst/>
            </a:prstGeom>
            <a:noFill/>
            <a:ln w="12700" cap="flat">
              <a:noFill/>
              <a:miter lim="400000"/>
            </a:ln>
            <a:effectLst>
              <a:outerShdw sx="100000" sy="100000" kx="0" ky="0" algn="b" rotWithShape="0" blurRad="63500" dist="38100" dir="2700000">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R="40639" algn="r" defTabSz="914400" rtl="1">
                <a:lnSpc>
                  <a:spcPct val="90000"/>
                </a:lnSpc>
                <a:defRPr sz="6600">
                  <a:solidFill>
                    <a:srgbClr val="FFFFFF"/>
                  </a:solidFill>
                  <a:uFill>
                    <a:solidFill>
                      <a:srgbClr val="FFFFFF"/>
                    </a:solidFill>
                  </a:uFill>
                  <a:latin typeface="+mj-lt"/>
                  <a:ea typeface="+mj-ea"/>
                  <a:cs typeface="+mj-cs"/>
                  <a:sym typeface="Helvetica"/>
                </a:defRPr>
              </a:lvl1pPr>
            </a:lstStyle>
            <a:p>
              <a:pPr/>
              <a:r>
                <a:t>اليوم السادس: الحيوانات البرِّيَّة والإنسان </a:t>
              </a: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3449"/>
                                        </p:tgtEl>
                                        <p:attrNameLst>
                                          <p:attrName>style.visibility</p:attrName>
                                        </p:attrNameLst>
                                      </p:cBhvr>
                                      <p:to>
                                        <p:strVal val="visible"/>
                                      </p:to>
                                    </p:set>
                                    <p:animEffect filter="wipe(right)" transition="in">
                                      <p:cBhvr>
                                        <p:cTn id="7" dur="500"/>
                                        <p:tgtEl>
                                          <p:spTgt spid="3449"/>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2" fill="hold">
                                  <p:stCondLst>
                                    <p:cond delay="0"/>
                                  </p:stCondLst>
                                  <p:iterate type="el" backwards="0">
                                    <p:tmAbs val="0"/>
                                  </p:iterate>
                                  <p:childTnLst>
                                    <p:set>
                                      <p:cBhvr>
                                        <p:cTn id="11" fill="hold"/>
                                        <p:tgtEl>
                                          <p:spTgt spid="3454"/>
                                        </p:tgtEl>
                                        <p:attrNameLst>
                                          <p:attrName>style.visibility</p:attrName>
                                        </p:attrNameLst>
                                      </p:cBhvr>
                                      <p:to>
                                        <p:strVal val="visible"/>
                                      </p:to>
                                    </p:set>
                                    <p:animEffect filter="wipe(right)" transition="in">
                                      <p:cBhvr>
                                        <p:cTn id="12" dur="500"/>
                                        <p:tgtEl>
                                          <p:spTgt spid="3454"/>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2" presetID="22" grpId="3" fill="hold">
                                  <p:stCondLst>
                                    <p:cond delay="0"/>
                                  </p:stCondLst>
                                  <p:iterate type="el" backwards="0">
                                    <p:tmAbs val="0"/>
                                  </p:iterate>
                                  <p:childTnLst>
                                    <p:set>
                                      <p:cBhvr>
                                        <p:cTn id="16" fill="hold"/>
                                        <p:tgtEl>
                                          <p:spTgt spid="3457"/>
                                        </p:tgtEl>
                                        <p:attrNameLst>
                                          <p:attrName>style.visibility</p:attrName>
                                        </p:attrNameLst>
                                      </p:cBhvr>
                                      <p:to>
                                        <p:strVal val="visible"/>
                                      </p:to>
                                    </p:set>
                                    <p:animEffect filter="wipe(right)" transition="in">
                                      <p:cBhvr>
                                        <p:cTn id="17" dur="500"/>
                                        <p:tgtEl>
                                          <p:spTgt spid="3457"/>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2" presetID="22" grpId="4" fill="hold">
                                  <p:stCondLst>
                                    <p:cond delay="0"/>
                                  </p:stCondLst>
                                  <p:iterate type="el" backwards="0">
                                    <p:tmAbs val="0"/>
                                  </p:iterate>
                                  <p:childTnLst>
                                    <p:set>
                                      <p:cBhvr>
                                        <p:cTn id="21" fill="hold"/>
                                        <p:tgtEl>
                                          <p:spTgt spid="3460"/>
                                        </p:tgtEl>
                                        <p:attrNameLst>
                                          <p:attrName>style.visibility</p:attrName>
                                        </p:attrNameLst>
                                      </p:cBhvr>
                                      <p:to>
                                        <p:strVal val="visible"/>
                                      </p:to>
                                    </p:set>
                                    <p:animEffect filter="wipe(right)" transition="in">
                                      <p:cBhvr>
                                        <p:cTn id="22" dur="500"/>
                                        <p:tgtEl>
                                          <p:spTgt spid="34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54" grpId="2"/>
      <p:bldP build="whole" bldLvl="1" animBg="1" rev="0" advAuto="0" spid="3460" grpId="4"/>
      <p:bldP build="whole" bldLvl="1" animBg="1" rev="0" advAuto="0" spid="3449" grpId="1"/>
      <p:bldP build="whole" bldLvl="1" animBg="1" rev="0" advAuto="0" spid="3457" grpId="3"/>
    </p:bldLst>
  </p:timing>
</p:sld>
</file>

<file path=ppt/slides/slide4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4" name="Poetic Structural Parallelism?"/>
          <p:cNvSpPr txBox="1"/>
          <p:nvPr/>
        </p:nvSpPr>
        <p:spPr>
          <a:xfrm>
            <a:off x="1876422" y="1143000"/>
            <a:ext cx="20631158" cy="1519944"/>
          </a:xfrm>
          <a:prstGeom prst="rect">
            <a:avLst/>
          </a:prstGeom>
          <a:ln w="12700">
            <a:miter lim="400000"/>
          </a:ln>
          <a:effectLst>
            <a:outerShdw sx="100000" sy="100000" kx="0" ky="0" algn="b" rotWithShape="0" blurRad="63500" dist="38100" dir="270000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R="40639" indent="40639" algn="ctr" defTabSz="914400" rtl="1">
              <a:spcBef>
                <a:spcPts val="2700"/>
              </a:spcBef>
              <a:defRPr sz="8600">
                <a:solidFill>
                  <a:srgbClr val="78E2F7"/>
                </a:solidFill>
                <a:uFill>
                  <a:solidFill>
                    <a:srgbClr val="FFFB00"/>
                  </a:solidFill>
                </a:uFill>
                <a:latin typeface="+mj-lt"/>
                <a:ea typeface="+mj-ea"/>
                <a:cs typeface="+mj-cs"/>
                <a:sym typeface="Helvetica"/>
              </a:defRPr>
            </a:lvl1pPr>
          </a:lstStyle>
          <a:p>
            <a:pPr/>
            <a:r>
              <a:t>التوازي الشعريّ البُنْيَويّ؟</a:t>
            </a:r>
          </a:p>
        </p:txBody>
      </p:sp>
      <p:sp>
        <p:nvSpPr>
          <p:cNvPr id="3465" name="The sun, moon, and stars (Day 4) were placed in the “expanse” (not the sky) made on Day 2, not Day 1.…"/>
          <p:cNvSpPr txBox="1"/>
          <p:nvPr/>
        </p:nvSpPr>
        <p:spPr>
          <a:xfrm>
            <a:off x="1732948" y="2758378"/>
            <a:ext cx="19797859" cy="9841756"/>
          </a:xfrm>
          <a:prstGeom prst="rect">
            <a:avLst/>
          </a:prstGeom>
          <a:ln w="12700">
            <a:miter lim="400000"/>
          </a:ln>
          <a:effectLst>
            <a:outerShdw sx="100000" sy="100000" kx="0" ky="0" algn="b" rotWithShape="0" blurRad="63500" dist="38100" dir="270000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R="40639" indent="40639" algn="r" defTabSz="914400" rtl="1">
              <a:lnSpc>
                <a:spcPct val="90000"/>
              </a:lnSpc>
              <a:spcBef>
                <a:spcPts val="5500"/>
              </a:spcBef>
              <a:defRPr sz="6600">
                <a:solidFill>
                  <a:srgbClr val="FFFF00"/>
                </a:solidFill>
                <a:uFill>
                  <a:solidFill>
                    <a:srgbClr val="FFFFFF"/>
                  </a:solidFill>
                </a:uFill>
                <a:latin typeface="+mj-lt"/>
                <a:ea typeface="+mj-ea"/>
                <a:cs typeface="+mj-cs"/>
                <a:sym typeface="Helvetica"/>
              </a:defRPr>
            </a:pPr>
            <a:r>
              <a:t>وُضِعَتْ الشمس والقمر والنجوم (اليوم الرابع) في ”الجَلَدِ" (وليس في السماء) الذي خُلِقَ في اليوم الثاني وليس في اليوم الأوَّل.</a:t>
            </a:r>
            <a:endParaRPr>
              <a:solidFill>
                <a:srgbClr val="FFFB00"/>
              </a:solidFill>
              <a:uFill>
                <a:solidFill>
                  <a:srgbClr val="FFFB00"/>
                </a:solidFill>
              </a:uFill>
            </a:endParaRPr>
          </a:p>
          <a:p>
            <a:pPr marR="40639" indent="40639" algn="r" defTabSz="914400" rtl="1">
              <a:lnSpc>
                <a:spcPct val="90000"/>
              </a:lnSpc>
              <a:spcBef>
                <a:spcPts val="5500"/>
              </a:spcBef>
              <a:defRPr sz="6600">
                <a:solidFill>
                  <a:srgbClr val="FFFFFF"/>
                </a:solidFill>
                <a:uFill>
                  <a:solidFill>
                    <a:srgbClr val="FFFFFF"/>
                  </a:solidFill>
                </a:uFill>
                <a:latin typeface="+mj-lt"/>
                <a:ea typeface="+mj-ea"/>
                <a:cs typeface="+mj-cs"/>
                <a:sym typeface="Helvetica"/>
              </a:defRPr>
            </a:pPr>
            <a:r>
              <a:t>ملأت الأسماك (اليوم الخامس) المياه (اليوم الأوَّل) التي أصبحت البحار (اليوم الثالث)، ولم تملأ الجلد (اليوم الثاني).</a:t>
            </a:r>
            <a:endParaRPr>
              <a:solidFill>
                <a:srgbClr val="FFFB00"/>
              </a:solidFill>
              <a:uFill>
                <a:solidFill>
                  <a:srgbClr val="FFFB00"/>
                </a:solidFill>
              </a:uFill>
            </a:endParaRPr>
          </a:p>
          <a:p>
            <a:pPr marR="40639" indent="40639" algn="r" defTabSz="914400" rtl="1">
              <a:lnSpc>
                <a:spcPct val="90000"/>
              </a:lnSpc>
              <a:spcBef>
                <a:spcPts val="5500"/>
              </a:spcBef>
              <a:defRPr sz="6600">
                <a:solidFill>
                  <a:srgbClr val="FFFF00"/>
                </a:solidFill>
                <a:uFill>
                  <a:solidFill>
                    <a:srgbClr val="FFFFFF"/>
                  </a:solidFill>
                </a:uFill>
                <a:latin typeface="+mj-lt"/>
                <a:ea typeface="+mj-ea"/>
                <a:cs typeface="+mj-cs"/>
                <a:sym typeface="Helvetica"/>
              </a:defRPr>
            </a:pPr>
            <a:r>
              <a:t>لم يُخلَق شيء في اليوم السادس لملء البحار (اليوم الثالث).</a:t>
            </a:r>
            <a:endParaRPr>
              <a:solidFill>
                <a:srgbClr val="FFFB00"/>
              </a:solidFill>
              <a:uFill>
                <a:solidFill>
                  <a:srgbClr val="FFFB00"/>
                </a:solidFill>
              </a:uFill>
            </a:endParaRPr>
          </a:p>
          <a:p>
            <a:pPr marR="40639" indent="40639" algn="r" defTabSz="914400" rtl="1">
              <a:lnSpc>
                <a:spcPct val="90000"/>
              </a:lnSpc>
              <a:spcBef>
                <a:spcPts val="5500"/>
              </a:spcBef>
              <a:defRPr sz="6600">
                <a:solidFill>
                  <a:srgbClr val="FFFFFF"/>
                </a:solidFill>
                <a:uFill>
                  <a:solidFill>
                    <a:srgbClr val="FFFFFF"/>
                  </a:solidFill>
                </a:uFill>
                <a:latin typeface="+mj-lt"/>
                <a:ea typeface="+mj-ea"/>
                <a:cs typeface="+mj-cs"/>
                <a:sym typeface="Helvetica"/>
              </a:defRPr>
            </a:pPr>
            <a:r>
              <a:t>لم يُخلق شيء في اليوم الرابع لملء الأرض التي خُلِقَتْ في اليوم الأوَّل.</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3465">
                                            <p:txEl>
                                              <p:pRg st="1" end="1"/>
                                            </p:txEl>
                                          </p:spTgt>
                                        </p:tgtEl>
                                        <p:attrNameLst>
                                          <p:attrName>style.visibility</p:attrName>
                                        </p:attrNameLst>
                                      </p:cBhvr>
                                      <p:to>
                                        <p:strVal val="visible"/>
                                      </p:to>
                                    </p:set>
                                    <p:animEffect filter="wipe(right)" transition="in">
                                      <p:cBhvr>
                                        <p:cTn id="7" dur="500"/>
                                        <p:tgtEl>
                                          <p:spTgt spid="346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1" fill="hold">
                                  <p:stCondLst>
                                    <p:cond delay="0"/>
                                  </p:stCondLst>
                                  <p:iterate type="el" backwards="0">
                                    <p:tmAbs val="0"/>
                                  </p:iterate>
                                  <p:childTnLst>
                                    <p:set>
                                      <p:cBhvr>
                                        <p:cTn id="11" fill="hold"/>
                                        <p:tgtEl>
                                          <p:spTgt spid="3465">
                                            <p:txEl>
                                              <p:pRg st="2" end="2"/>
                                            </p:txEl>
                                          </p:spTgt>
                                        </p:tgtEl>
                                        <p:attrNameLst>
                                          <p:attrName>style.visibility</p:attrName>
                                        </p:attrNameLst>
                                      </p:cBhvr>
                                      <p:to>
                                        <p:strVal val="visible"/>
                                      </p:to>
                                    </p:set>
                                    <p:animEffect filter="wipe(right)" transition="in">
                                      <p:cBhvr>
                                        <p:cTn id="12" dur="500"/>
                                        <p:tgtEl>
                                          <p:spTgt spid="346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2" presetID="22" grpId="1" fill="hold">
                                  <p:stCondLst>
                                    <p:cond delay="0"/>
                                  </p:stCondLst>
                                  <p:iterate type="el" backwards="0">
                                    <p:tmAbs val="0"/>
                                  </p:iterate>
                                  <p:childTnLst>
                                    <p:set>
                                      <p:cBhvr>
                                        <p:cTn id="16" fill="hold"/>
                                        <p:tgtEl>
                                          <p:spTgt spid="3465">
                                            <p:txEl>
                                              <p:pRg st="3" end="3"/>
                                            </p:txEl>
                                          </p:spTgt>
                                        </p:tgtEl>
                                        <p:attrNameLst>
                                          <p:attrName>style.visibility</p:attrName>
                                        </p:attrNameLst>
                                      </p:cBhvr>
                                      <p:to>
                                        <p:strVal val="visible"/>
                                      </p:to>
                                    </p:set>
                                    <p:animEffect filter="wipe(right)" transition="in">
                                      <p:cBhvr>
                                        <p:cTn id="17" dur="500"/>
                                        <p:tgtEl>
                                          <p:spTgt spid="3465">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465" grpId="1"/>
    </p:bldLst>
  </p:timing>
</p:sld>
</file>

<file path=ppt/slides/slide4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69" name="Environment"/>
          <p:cNvSpPr txBox="1"/>
          <p:nvPr/>
        </p:nvSpPr>
        <p:spPr>
          <a:xfrm>
            <a:off x="2451100" y="2895600"/>
            <a:ext cx="6896100" cy="1291642"/>
          </a:xfrm>
          <a:prstGeom prst="rect">
            <a:avLst/>
          </a:prstGeom>
          <a:ln w="12700">
            <a:miter lim="400000"/>
          </a:ln>
          <a:effectLst>
            <a:outerShdw sx="100000" sy="100000" kx="0" ky="0" algn="b" rotWithShape="0" blurRad="63500" dist="38100" dir="270000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R="40639" indent="40639" algn="ctr" defTabSz="914400" rtl="1">
              <a:spcBef>
                <a:spcPts val="2100"/>
              </a:spcBef>
              <a:defRPr sz="7200" u="sng">
                <a:solidFill>
                  <a:srgbClr val="00F900"/>
                </a:solidFill>
                <a:uFill>
                  <a:solidFill>
                    <a:srgbClr val="00F900"/>
                  </a:solidFill>
                </a:uFill>
                <a:latin typeface="+mj-lt"/>
                <a:ea typeface="+mj-ea"/>
                <a:cs typeface="+mj-cs"/>
                <a:sym typeface="Helvetica"/>
              </a:defRPr>
            </a:lvl1pPr>
          </a:lstStyle>
          <a:p>
            <a:pPr/>
            <a:r>
              <a:t>البيئة</a:t>
            </a:r>
          </a:p>
        </p:txBody>
      </p:sp>
      <p:sp>
        <p:nvSpPr>
          <p:cNvPr id="3470" name="Contents"/>
          <p:cNvSpPr txBox="1"/>
          <p:nvPr/>
        </p:nvSpPr>
        <p:spPr>
          <a:xfrm>
            <a:off x="13004800" y="2895600"/>
            <a:ext cx="6896100" cy="1291642"/>
          </a:xfrm>
          <a:prstGeom prst="rect">
            <a:avLst/>
          </a:prstGeom>
          <a:ln w="12700">
            <a:miter lim="400000"/>
          </a:ln>
          <a:effectLst>
            <a:outerShdw sx="100000" sy="100000" kx="0" ky="0" algn="b" rotWithShape="0" blurRad="63500" dist="38100" dir="270000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R="40639" indent="40639" defTabSz="914400" rtl="1">
              <a:spcBef>
                <a:spcPts val="2100"/>
              </a:spcBef>
              <a:defRPr sz="7200" u="sng">
                <a:solidFill>
                  <a:srgbClr val="00F900"/>
                </a:solidFill>
                <a:uFill>
                  <a:solidFill>
                    <a:srgbClr val="00F900"/>
                  </a:solidFill>
                </a:uFill>
                <a:latin typeface="+mj-lt"/>
                <a:ea typeface="+mj-ea"/>
                <a:cs typeface="+mj-cs"/>
                <a:sym typeface="Helvetica"/>
              </a:defRPr>
            </a:lvl1pPr>
          </a:lstStyle>
          <a:p>
            <a:pPr/>
            <a:r>
              <a:t>المكوِّنات</a:t>
            </a:r>
          </a:p>
        </p:txBody>
      </p:sp>
      <p:sp>
        <p:nvSpPr>
          <p:cNvPr id="3471" name="D1: heavens…"/>
          <p:cNvSpPr txBox="1"/>
          <p:nvPr/>
        </p:nvSpPr>
        <p:spPr>
          <a:xfrm>
            <a:off x="648251" y="4457700"/>
            <a:ext cx="9258401" cy="7135786"/>
          </a:xfrm>
          <a:prstGeom prst="rect">
            <a:avLst/>
          </a:prstGeom>
          <a:ln w="12700">
            <a:miter lim="400000"/>
          </a:ln>
          <a:effectLst>
            <a:outerShdw sx="100000" sy="100000" kx="0" ky="0" algn="b" rotWithShape="0" blurRad="63500" dist="38100" dir="270000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R="40639" indent="40639" algn="r" defTabSz="914400" rtl="1">
              <a:lnSpc>
                <a:spcPct val="250000"/>
              </a:lnSpc>
              <a:spcBef>
                <a:spcPts val="1100"/>
              </a:spcBef>
              <a:defRPr sz="6600">
                <a:solidFill>
                  <a:srgbClr val="FFFFFF"/>
                </a:solidFill>
                <a:uFill>
                  <a:solidFill>
                    <a:srgbClr val="FFFFFF"/>
                  </a:solidFill>
                </a:uFill>
                <a:latin typeface="+mj-lt"/>
                <a:ea typeface="+mj-ea"/>
                <a:cs typeface="+mj-cs"/>
                <a:sym typeface="Helvetica"/>
              </a:defRPr>
            </a:pPr>
            <a:r>
              <a:t>اليوم الأوَّل: السماوات</a:t>
            </a:r>
          </a:p>
          <a:p>
            <a:pPr marR="40639" indent="40639" algn="r" defTabSz="914400" rtl="1">
              <a:lnSpc>
                <a:spcPct val="250000"/>
              </a:lnSpc>
              <a:spcBef>
                <a:spcPts val="1100"/>
              </a:spcBef>
              <a:defRPr sz="6600">
                <a:solidFill>
                  <a:srgbClr val="FFFFFF"/>
                </a:solidFill>
                <a:uFill>
                  <a:solidFill>
                    <a:srgbClr val="FFFFFF"/>
                  </a:solidFill>
                </a:uFill>
                <a:latin typeface="+mj-lt"/>
                <a:ea typeface="+mj-ea"/>
                <a:cs typeface="+mj-cs"/>
                <a:sym typeface="Helvetica"/>
              </a:defRPr>
            </a:pPr>
            <a:r>
              <a:t>اليوم الثاني: المياه والجلد</a:t>
            </a:r>
          </a:p>
          <a:p>
            <a:pPr marR="40639" indent="40639" algn="r" defTabSz="914400" rtl="1">
              <a:lnSpc>
                <a:spcPct val="250000"/>
              </a:lnSpc>
              <a:spcBef>
                <a:spcPts val="1100"/>
              </a:spcBef>
              <a:defRPr sz="6600">
                <a:solidFill>
                  <a:srgbClr val="FFFFFF"/>
                </a:solidFill>
                <a:uFill>
                  <a:solidFill>
                    <a:srgbClr val="FFFFFF"/>
                  </a:solidFill>
                </a:uFill>
                <a:latin typeface="+mj-lt"/>
                <a:ea typeface="+mj-ea"/>
                <a:cs typeface="+mj-cs"/>
                <a:sym typeface="Helvetica"/>
              </a:defRPr>
            </a:pPr>
            <a:r>
              <a:t>اليوم الثالث: اليابسة والنباتات</a:t>
            </a:r>
          </a:p>
        </p:txBody>
      </p:sp>
      <p:sp>
        <p:nvSpPr>
          <p:cNvPr id="3472" name="Poetic Structural Parallelism?"/>
          <p:cNvSpPr txBox="1"/>
          <p:nvPr/>
        </p:nvSpPr>
        <p:spPr>
          <a:xfrm>
            <a:off x="1876422" y="1143000"/>
            <a:ext cx="20631158" cy="1519944"/>
          </a:xfrm>
          <a:prstGeom prst="rect">
            <a:avLst/>
          </a:prstGeom>
          <a:ln w="12700">
            <a:miter lim="400000"/>
          </a:ln>
          <a:effectLst>
            <a:outerShdw sx="100000" sy="100000" kx="0" ky="0" algn="b" rotWithShape="0" blurRad="63500" dist="38100" dir="270000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R="40639" indent="40639" algn="ctr" defTabSz="914400" rtl="1">
              <a:spcBef>
                <a:spcPts val="2700"/>
              </a:spcBef>
              <a:defRPr sz="8600">
                <a:solidFill>
                  <a:srgbClr val="78E2F7"/>
                </a:solidFill>
                <a:uFill>
                  <a:solidFill>
                    <a:srgbClr val="FFFB00"/>
                  </a:solidFill>
                </a:uFill>
                <a:latin typeface="+mj-lt"/>
                <a:ea typeface="+mj-ea"/>
                <a:cs typeface="+mj-cs"/>
                <a:sym typeface="Helvetica"/>
              </a:defRPr>
            </a:lvl1pPr>
          </a:lstStyle>
          <a:p>
            <a:pPr/>
            <a:r>
              <a:t>التوازي الشعريّ البُنْيَويّ؟</a:t>
            </a:r>
          </a:p>
        </p:txBody>
      </p:sp>
      <p:sp>
        <p:nvSpPr>
          <p:cNvPr id="3473" name="D4: sun, moon, stars…"/>
          <p:cNvSpPr txBox="1"/>
          <p:nvPr/>
        </p:nvSpPr>
        <p:spPr>
          <a:xfrm>
            <a:off x="12136297" y="10330425"/>
            <a:ext cx="9995606" cy="2282298"/>
          </a:xfrm>
          <a:prstGeom prst="rect">
            <a:avLst/>
          </a:prstGeom>
          <a:ln w="12700">
            <a:miter lim="400000"/>
          </a:ln>
          <a:effectLst>
            <a:outerShdw sx="100000" sy="100000" kx="0" ky="0" algn="b" rotWithShape="0" blurRad="63500" dist="38100" dir="270000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R="40639" algn="r" defTabSz="914400" rtl="1">
              <a:lnSpc>
                <a:spcPct val="90000"/>
              </a:lnSpc>
              <a:defRPr sz="6600">
                <a:solidFill>
                  <a:srgbClr val="FFFFFF"/>
                </a:solidFill>
                <a:uFill>
                  <a:solidFill>
                    <a:srgbClr val="FFFFFF"/>
                  </a:solidFill>
                </a:uFill>
                <a:latin typeface="+mj-lt"/>
                <a:ea typeface="+mj-ea"/>
                <a:cs typeface="+mj-cs"/>
                <a:sym typeface="Helvetica"/>
              </a:defRPr>
            </a:lvl1pPr>
          </a:lstStyle>
          <a:p>
            <a:pPr/>
            <a:r>
              <a:t>اليوم السادس: الحيوانات البرِّيَّة والإنسان </a:t>
            </a:r>
          </a:p>
        </p:txBody>
      </p:sp>
      <p:grpSp>
        <p:nvGrpSpPr>
          <p:cNvPr id="3476" name="Group"/>
          <p:cNvGrpSpPr/>
          <p:nvPr/>
        </p:nvGrpSpPr>
        <p:grpSpPr>
          <a:xfrm>
            <a:off x="9911003" y="4548378"/>
            <a:ext cx="13150093" cy="3251052"/>
            <a:chOff x="0" y="0"/>
            <a:chExt cx="13150092" cy="3251051"/>
          </a:xfrm>
        </p:grpSpPr>
        <p:sp>
          <p:nvSpPr>
            <p:cNvPr id="3474" name="D4: sun, moon, stars…"/>
            <p:cNvSpPr txBox="1"/>
            <p:nvPr/>
          </p:nvSpPr>
          <p:spPr>
            <a:xfrm>
              <a:off x="2329342" y="0"/>
              <a:ext cx="10820751" cy="1189506"/>
            </a:xfrm>
            <a:prstGeom prst="rect">
              <a:avLst/>
            </a:prstGeom>
            <a:noFill/>
            <a:ln w="12700" cap="flat">
              <a:noFill/>
              <a:miter lim="400000"/>
            </a:ln>
            <a:effectLst>
              <a:outerShdw sx="100000" sy="100000" kx="0" ky="0" algn="b" rotWithShape="0" blurRad="63500" dist="38100" dir="2700000">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R="40639" indent="40639" algn="r" defTabSz="914400" rtl="1">
                <a:lnSpc>
                  <a:spcPct val="80000"/>
                </a:lnSpc>
                <a:spcBef>
                  <a:spcPts val="1100"/>
                </a:spcBef>
                <a:defRPr sz="6600">
                  <a:solidFill>
                    <a:srgbClr val="FFFFFF"/>
                  </a:solidFill>
                  <a:uFill>
                    <a:solidFill>
                      <a:srgbClr val="FFFFFF"/>
                    </a:solidFill>
                  </a:uFill>
                  <a:latin typeface="+mj-lt"/>
                  <a:ea typeface="+mj-ea"/>
                  <a:cs typeface="+mj-cs"/>
                  <a:sym typeface="Helvetica"/>
                </a:defRPr>
              </a:lvl1pPr>
            </a:lstStyle>
            <a:p>
              <a:pPr/>
              <a:r>
                <a:t>اليوم الرابع: الشمس والقمر والنجوم</a:t>
              </a:r>
            </a:p>
          </p:txBody>
        </p:sp>
        <p:sp>
          <p:nvSpPr>
            <p:cNvPr id="3475" name="Line"/>
            <p:cNvSpPr/>
            <p:nvPr/>
          </p:nvSpPr>
          <p:spPr>
            <a:xfrm flipH="1">
              <a:off x="0" y="763637"/>
              <a:ext cx="2774841" cy="2487415"/>
            </a:xfrm>
            <a:prstGeom prst="line">
              <a:avLst/>
            </a:prstGeom>
            <a:noFill/>
            <a:ln w="317500" cap="flat">
              <a:solidFill>
                <a:srgbClr val="00F900"/>
              </a:solidFill>
              <a:prstDash val="solid"/>
              <a:miter lim="400000"/>
              <a:tailEnd type="triangle" w="med" len="med"/>
            </a:ln>
            <a:effectLst/>
          </p:spPr>
          <p:txBody>
            <a:bodyPr wrap="square" lIns="45718" tIns="45718" rIns="45718" bIns="45718" numCol="1" anchor="t">
              <a:noAutofit/>
            </a:bodyPr>
            <a:lstStyle/>
            <a:p>
              <a:pPr/>
            </a:p>
          </p:txBody>
        </p:sp>
      </p:grpSp>
      <p:grpSp>
        <p:nvGrpSpPr>
          <p:cNvPr id="3480" name="Group"/>
          <p:cNvGrpSpPr/>
          <p:nvPr/>
        </p:nvGrpSpPr>
        <p:grpSpPr>
          <a:xfrm>
            <a:off x="9893704" y="5409910"/>
            <a:ext cx="14320209" cy="5392872"/>
            <a:chOff x="0" y="0"/>
            <a:chExt cx="14320207" cy="5392870"/>
          </a:xfrm>
        </p:grpSpPr>
        <p:sp>
          <p:nvSpPr>
            <p:cNvPr id="3477" name="D4: sun, moon, stars…"/>
            <p:cNvSpPr txBox="1"/>
            <p:nvPr/>
          </p:nvSpPr>
          <p:spPr>
            <a:xfrm>
              <a:off x="2902602" y="1977041"/>
              <a:ext cx="11417606" cy="1149565"/>
            </a:xfrm>
            <a:prstGeom prst="rect">
              <a:avLst/>
            </a:prstGeom>
            <a:noFill/>
            <a:ln w="12700" cap="flat">
              <a:noFill/>
              <a:miter lim="400000"/>
            </a:ln>
            <a:effectLst>
              <a:outerShdw sx="100000" sy="100000" kx="0" ky="0" algn="b" rotWithShape="0" blurRad="63500" dist="38100" dir="2700000">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R="40639" indent="40639" defTabSz="914400" rtl="1">
                <a:lnSpc>
                  <a:spcPct val="170000"/>
                </a:lnSpc>
                <a:spcBef>
                  <a:spcPts val="1100"/>
                </a:spcBef>
                <a:defRPr sz="6600">
                  <a:solidFill>
                    <a:srgbClr val="FFFFFF"/>
                  </a:solidFill>
                  <a:uFill>
                    <a:solidFill>
                      <a:srgbClr val="FFFFFF"/>
                    </a:solidFill>
                  </a:uFill>
                  <a:latin typeface="+mj-lt"/>
                  <a:ea typeface="+mj-ea"/>
                  <a:cs typeface="+mj-cs"/>
                  <a:sym typeface="Helvetica"/>
                </a:defRPr>
              </a:lvl1pPr>
            </a:lstStyle>
            <a:p>
              <a:pPr/>
              <a:r>
                <a:t>اليوم الخامس: الأسماك والطيور</a:t>
              </a:r>
            </a:p>
          </p:txBody>
        </p:sp>
        <p:sp>
          <p:nvSpPr>
            <p:cNvPr id="3478" name="Line"/>
            <p:cNvSpPr/>
            <p:nvPr/>
          </p:nvSpPr>
          <p:spPr>
            <a:xfrm flipH="1">
              <a:off x="1273" y="2592123"/>
              <a:ext cx="2800749" cy="2800748"/>
            </a:xfrm>
            <a:prstGeom prst="line">
              <a:avLst/>
            </a:prstGeom>
            <a:noFill/>
            <a:ln w="317500" cap="flat">
              <a:solidFill>
                <a:srgbClr val="00F900"/>
              </a:solidFill>
              <a:prstDash val="solid"/>
              <a:miter lim="400000"/>
              <a:tailEnd type="triangle" w="med" len="med"/>
            </a:ln>
            <a:effectLst/>
          </p:spPr>
          <p:txBody>
            <a:bodyPr wrap="square" lIns="45718" tIns="45718" rIns="45718" bIns="45718" numCol="1" anchor="t">
              <a:noAutofit/>
            </a:bodyPr>
            <a:lstStyle/>
            <a:p>
              <a:pPr/>
            </a:p>
          </p:txBody>
        </p:sp>
        <p:sp>
          <p:nvSpPr>
            <p:cNvPr id="3479" name="Line"/>
            <p:cNvSpPr/>
            <p:nvPr/>
          </p:nvSpPr>
          <p:spPr>
            <a:xfrm flipH="1" flipV="1">
              <a:off x="0" y="-1"/>
              <a:ext cx="2799494" cy="2787862"/>
            </a:xfrm>
            <a:prstGeom prst="line">
              <a:avLst/>
            </a:prstGeom>
            <a:noFill/>
            <a:ln w="317500" cap="flat">
              <a:solidFill>
                <a:srgbClr val="00F900"/>
              </a:solidFill>
              <a:prstDash val="solid"/>
              <a:miter lim="400000"/>
              <a:tailEnd type="triangle" w="med" len="med"/>
            </a:ln>
            <a:effectLst/>
          </p:spPr>
          <p:txBody>
            <a:bodyPr wrap="square" lIns="45718" tIns="45718" rIns="45718" bIns="45718" numCol="1" anchor="t">
              <a:noAutofit/>
            </a:bodyPr>
            <a:lstStyle/>
            <a:p>
              <a:pPr/>
            </a:p>
          </p:txBody>
        </p:sp>
      </p:gr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3476"/>
                                        </p:tgtEl>
                                        <p:attrNameLst>
                                          <p:attrName>style.visibility</p:attrName>
                                        </p:attrNameLst>
                                      </p:cBhvr>
                                      <p:to>
                                        <p:strVal val="visible"/>
                                      </p:to>
                                    </p:set>
                                    <p:animEffect filter="wipe(right)" transition="in">
                                      <p:cBhvr>
                                        <p:cTn id="7" dur="500"/>
                                        <p:tgtEl>
                                          <p:spTgt spid="3476"/>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2" fill="hold">
                                  <p:stCondLst>
                                    <p:cond delay="0"/>
                                  </p:stCondLst>
                                  <p:iterate type="el" backwards="0">
                                    <p:tmAbs val="0"/>
                                  </p:iterate>
                                  <p:childTnLst>
                                    <p:set>
                                      <p:cBhvr>
                                        <p:cTn id="11" fill="hold"/>
                                        <p:tgtEl>
                                          <p:spTgt spid="3480"/>
                                        </p:tgtEl>
                                        <p:attrNameLst>
                                          <p:attrName>style.visibility</p:attrName>
                                        </p:attrNameLst>
                                      </p:cBhvr>
                                      <p:to>
                                        <p:strVal val="visible"/>
                                      </p:to>
                                    </p:set>
                                    <p:animEffect filter="wipe(right)" transition="in">
                                      <p:cBhvr>
                                        <p:cTn id="12" dur="500"/>
                                        <p:tgtEl>
                                          <p:spTgt spid="3480"/>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2" presetID="22" grpId="3" fill="hold">
                                  <p:stCondLst>
                                    <p:cond delay="0"/>
                                  </p:stCondLst>
                                  <p:iterate type="el" backwards="0">
                                    <p:tmAbs val="0"/>
                                  </p:iterate>
                                  <p:childTnLst>
                                    <p:set>
                                      <p:cBhvr>
                                        <p:cTn id="16" fill="hold"/>
                                        <p:tgtEl>
                                          <p:spTgt spid="3473"/>
                                        </p:tgtEl>
                                        <p:attrNameLst>
                                          <p:attrName>style.visibility</p:attrName>
                                        </p:attrNameLst>
                                      </p:cBhvr>
                                      <p:to>
                                        <p:strVal val="visible"/>
                                      </p:to>
                                    </p:set>
                                    <p:animEffect filter="wipe(right)" transition="in">
                                      <p:cBhvr>
                                        <p:cTn id="17" dur="500"/>
                                        <p:tgtEl>
                                          <p:spTgt spid="34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73" grpId="3"/>
      <p:bldP build="whole" bldLvl="1" animBg="1" rev="0" advAuto="0" spid="3476" grpId="1"/>
      <p:bldP build="whole" bldLvl="1" animBg="1" rev="0" advAuto="0" spid="3480" grpId="2"/>
    </p:bldLst>
  </p:timing>
</p:sld>
</file>

<file path=ppt/slides/slide4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484" name="Environment"/>
          <p:cNvSpPr txBox="1"/>
          <p:nvPr/>
        </p:nvSpPr>
        <p:spPr>
          <a:xfrm>
            <a:off x="2451100" y="2895600"/>
            <a:ext cx="6896100" cy="1291642"/>
          </a:xfrm>
          <a:prstGeom prst="rect">
            <a:avLst/>
          </a:prstGeom>
          <a:ln w="12700">
            <a:miter lim="400000"/>
          </a:ln>
          <a:effectLst>
            <a:outerShdw sx="100000" sy="100000" kx="0" ky="0" algn="b" rotWithShape="0" blurRad="63500" dist="38100" dir="270000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R="40639" indent="40639" algn="ctr" defTabSz="914400" rtl="1">
              <a:spcBef>
                <a:spcPts val="2100"/>
              </a:spcBef>
              <a:defRPr sz="7200" u="sng">
                <a:solidFill>
                  <a:srgbClr val="00F900"/>
                </a:solidFill>
                <a:uFill>
                  <a:solidFill>
                    <a:srgbClr val="00F900"/>
                  </a:solidFill>
                </a:uFill>
                <a:latin typeface="+mj-lt"/>
                <a:ea typeface="+mj-ea"/>
                <a:cs typeface="+mj-cs"/>
                <a:sym typeface="Helvetica"/>
              </a:defRPr>
            </a:lvl1pPr>
          </a:lstStyle>
          <a:p>
            <a:pPr/>
            <a:r>
              <a:t>البيئة</a:t>
            </a:r>
          </a:p>
        </p:txBody>
      </p:sp>
      <p:sp>
        <p:nvSpPr>
          <p:cNvPr id="3485" name="Contents"/>
          <p:cNvSpPr txBox="1"/>
          <p:nvPr/>
        </p:nvSpPr>
        <p:spPr>
          <a:xfrm>
            <a:off x="13004800" y="2895600"/>
            <a:ext cx="6896100" cy="1291642"/>
          </a:xfrm>
          <a:prstGeom prst="rect">
            <a:avLst/>
          </a:prstGeom>
          <a:ln w="12700">
            <a:miter lim="400000"/>
          </a:ln>
          <a:effectLst>
            <a:outerShdw sx="100000" sy="100000" kx="0" ky="0" algn="b" rotWithShape="0" blurRad="63500" dist="38100" dir="270000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R="40639" indent="40639" defTabSz="914400" rtl="1">
              <a:spcBef>
                <a:spcPts val="2100"/>
              </a:spcBef>
              <a:defRPr sz="7200" u="sng">
                <a:solidFill>
                  <a:srgbClr val="00F900"/>
                </a:solidFill>
                <a:uFill>
                  <a:solidFill>
                    <a:srgbClr val="00F900"/>
                  </a:solidFill>
                </a:uFill>
                <a:latin typeface="+mj-lt"/>
                <a:ea typeface="+mj-ea"/>
                <a:cs typeface="+mj-cs"/>
                <a:sym typeface="Helvetica"/>
              </a:defRPr>
            </a:lvl1pPr>
          </a:lstStyle>
          <a:p>
            <a:pPr/>
            <a:r>
              <a:t>المكوِّنات</a:t>
            </a:r>
          </a:p>
        </p:txBody>
      </p:sp>
      <p:sp>
        <p:nvSpPr>
          <p:cNvPr id="3486" name="D1: heavens…"/>
          <p:cNvSpPr txBox="1"/>
          <p:nvPr/>
        </p:nvSpPr>
        <p:spPr>
          <a:xfrm>
            <a:off x="648251" y="4457700"/>
            <a:ext cx="9258401" cy="7135786"/>
          </a:xfrm>
          <a:prstGeom prst="rect">
            <a:avLst/>
          </a:prstGeom>
          <a:ln w="12700">
            <a:miter lim="400000"/>
          </a:ln>
          <a:effectLst>
            <a:outerShdw sx="100000" sy="100000" kx="0" ky="0" algn="b" rotWithShape="0" blurRad="63500" dist="38100" dir="270000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R="40639" indent="40639" algn="r" defTabSz="914400" rtl="1">
              <a:lnSpc>
                <a:spcPct val="250000"/>
              </a:lnSpc>
              <a:spcBef>
                <a:spcPts val="1100"/>
              </a:spcBef>
              <a:defRPr sz="6600">
                <a:solidFill>
                  <a:srgbClr val="FFFFFF"/>
                </a:solidFill>
                <a:uFill>
                  <a:solidFill>
                    <a:srgbClr val="FFFFFF"/>
                  </a:solidFill>
                </a:uFill>
                <a:latin typeface="+mj-lt"/>
                <a:ea typeface="+mj-ea"/>
                <a:cs typeface="+mj-cs"/>
                <a:sym typeface="Helvetica"/>
              </a:defRPr>
            </a:pPr>
            <a:r>
              <a:t>اليوم الأوَّل: السماوات</a:t>
            </a:r>
          </a:p>
          <a:p>
            <a:pPr marR="40639" indent="40639" algn="r" defTabSz="914400" rtl="1">
              <a:lnSpc>
                <a:spcPct val="250000"/>
              </a:lnSpc>
              <a:spcBef>
                <a:spcPts val="1100"/>
              </a:spcBef>
              <a:defRPr sz="6600">
                <a:solidFill>
                  <a:srgbClr val="FFFFFF"/>
                </a:solidFill>
                <a:uFill>
                  <a:solidFill>
                    <a:srgbClr val="FFFFFF"/>
                  </a:solidFill>
                </a:uFill>
                <a:latin typeface="+mj-lt"/>
                <a:ea typeface="+mj-ea"/>
                <a:cs typeface="+mj-cs"/>
                <a:sym typeface="Helvetica"/>
              </a:defRPr>
            </a:pPr>
            <a:r>
              <a:t>اليوم الثاني: المياه والجلد</a:t>
            </a:r>
          </a:p>
          <a:p>
            <a:pPr marR="40639" indent="40639" algn="r" defTabSz="914400" rtl="1">
              <a:lnSpc>
                <a:spcPct val="250000"/>
              </a:lnSpc>
              <a:spcBef>
                <a:spcPts val="1100"/>
              </a:spcBef>
              <a:defRPr sz="6600">
                <a:solidFill>
                  <a:srgbClr val="FFFFFF"/>
                </a:solidFill>
                <a:uFill>
                  <a:solidFill>
                    <a:srgbClr val="FFFFFF"/>
                  </a:solidFill>
                </a:uFill>
                <a:latin typeface="+mj-lt"/>
                <a:ea typeface="+mj-ea"/>
                <a:cs typeface="+mj-cs"/>
                <a:sym typeface="Helvetica"/>
              </a:defRPr>
            </a:pPr>
            <a:r>
              <a:t>اليوم الثالث: اليابسة والنباتات</a:t>
            </a:r>
          </a:p>
        </p:txBody>
      </p:sp>
      <p:sp>
        <p:nvSpPr>
          <p:cNvPr id="3487" name="Poetic Structural Parallelism?"/>
          <p:cNvSpPr txBox="1"/>
          <p:nvPr/>
        </p:nvSpPr>
        <p:spPr>
          <a:xfrm>
            <a:off x="1876422" y="1143000"/>
            <a:ext cx="20631158" cy="1519944"/>
          </a:xfrm>
          <a:prstGeom prst="rect">
            <a:avLst/>
          </a:prstGeom>
          <a:ln w="12700">
            <a:miter lim="400000"/>
          </a:ln>
          <a:effectLst>
            <a:outerShdw sx="100000" sy="100000" kx="0" ky="0" algn="b" rotWithShape="0" blurRad="63500" dist="38100" dir="270000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spAutoFit/>
          </a:bodyPr>
          <a:lstStyle>
            <a:lvl1pPr marR="40639" indent="40639" algn="ctr" defTabSz="914400" rtl="1">
              <a:spcBef>
                <a:spcPts val="2700"/>
              </a:spcBef>
              <a:defRPr sz="8600">
                <a:solidFill>
                  <a:srgbClr val="78E2F7"/>
                </a:solidFill>
                <a:uFill>
                  <a:solidFill>
                    <a:srgbClr val="FFFB00"/>
                  </a:solidFill>
                </a:uFill>
                <a:latin typeface="+mj-lt"/>
                <a:ea typeface="+mj-ea"/>
                <a:cs typeface="+mj-cs"/>
                <a:sym typeface="Helvetica"/>
              </a:defRPr>
            </a:lvl1pPr>
          </a:lstStyle>
          <a:p>
            <a:pPr/>
            <a:r>
              <a:t>التوازي الشعريّ البُنْيَويّ؟</a:t>
            </a:r>
          </a:p>
        </p:txBody>
      </p:sp>
      <p:grpSp>
        <p:nvGrpSpPr>
          <p:cNvPr id="3490" name="Group"/>
          <p:cNvGrpSpPr/>
          <p:nvPr/>
        </p:nvGrpSpPr>
        <p:grpSpPr>
          <a:xfrm>
            <a:off x="10218887" y="4548378"/>
            <a:ext cx="12842209" cy="1279994"/>
            <a:chOff x="0" y="0"/>
            <a:chExt cx="12842208" cy="1279992"/>
          </a:xfrm>
        </p:grpSpPr>
        <p:sp>
          <p:nvSpPr>
            <p:cNvPr id="3488" name="D4: sun, moon, stars…"/>
            <p:cNvSpPr txBox="1"/>
            <p:nvPr/>
          </p:nvSpPr>
          <p:spPr>
            <a:xfrm>
              <a:off x="2021458" y="0"/>
              <a:ext cx="10820751" cy="1189506"/>
            </a:xfrm>
            <a:prstGeom prst="rect">
              <a:avLst/>
            </a:prstGeom>
            <a:noFill/>
            <a:ln w="12700" cap="flat">
              <a:noFill/>
              <a:miter lim="400000"/>
            </a:ln>
            <a:effectLst>
              <a:outerShdw sx="100000" sy="100000" kx="0" ky="0" algn="b" rotWithShape="0" blurRad="63500" dist="38100" dir="2700000">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R="40639" indent="40639" algn="r" defTabSz="914400" rtl="1">
                <a:lnSpc>
                  <a:spcPct val="80000"/>
                </a:lnSpc>
                <a:spcBef>
                  <a:spcPts val="1100"/>
                </a:spcBef>
                <a:defRPr sz="6600">
                  <a:solidFill>
                    <a:srgbClr val="FFFFFF"/>
                  </a:solidFill>
                  <a:uFill>
                    <a:solidFill>
                      <a:srgbClr val="FFFFFF"/>
                    </a:solidFill>
                  </a:uFill>
                  <a:latin typeface="+mj-lt"/>
                  <a:ea typeface="+mj-ea"/>
                  <a:cs typeface="+mj-cs"/>
                  <a:sym typeface="Helvetica"/>
                </a:defRPr>
              </a:lvl1pPr>
            </a:lstStyle>
            <a:p>
              <a:pPr/>
              <a:r>
                <a:t>اليوم الرابع: الشمس والقمر والنجوم</a:t>
              </a:r>
            </a:p>
          </p:txBody>
        </p:sp>
        <p:sp>
          <p:nvSpPr>
            <p:cNvPr id="3489" name="Arrow"/>
            <p:cNvSpPr/>
            <p:nvPr/>
          </p:nvSpPr>
          <p:spPr>
            <a:xfrm flipH="1">
              <a:off x="0" y="9991"/>
              <a:ext cx="2525056" cy="1270002"/>
            </a:xfrm>
            <a:prstGeom prst="rightArrow">
              <a:avLst>
                <a:gd name="adj1" fmla="val 32000"/>
                <a:gd name="adj2" fmla="val 64000"/>
              </a:avLst>
            </a:prstGeom>
            <a:blipFill rotWithShape="1">
              <a:blip r:embed="rId3"/>
              <a:srcRect l="0" t="0" r="0" b="0"/>
              <a:tile tx="0" ty="0" sx="100000" sy="100000" flip="none" algn="tl"/>
            </a:blipFill>
            <a:ln w="12700" cap="flat">
              <a:noFill/>
              <a:miter lim="400000"/>
            </a:ln>
            <a:effectLst>
              <a:outerShdw sx="100000" sy="100000" kx="0" ky="0" algn="b" rotWithShape="0" blurRad="38100" dist="25400" dir="16200000">
                <a:srgbClr val="000000">
                  <a:alpha val="50000"/>
                </a:srgbClr>
              </a:outerShdw>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grpSp>
      <p:grpSp>
        <p:nvGrpSpPr>
          <p:cNvPr id="3493" name="Group"/>
          <p:cNvGrpSpPr/>
          <p:nvPr/>
        </p:nvGrpSpPr>
        <p:grpSpPr>
          <a:xfrm>
            <a:off x="10054287" y="7386952"/>
            <a:ext cx="14159625" cy="1277280"/>
            <a:chOff x="0" y="0"/>
            <a:chExt cx="14159624" cy="1277278"/>
          </a:xfrm>
        </p:grpSpPr>
        <p:sp>
          <p:nvSpPr>
            <p:cNvPr id="3491" name="Arrow"/>
            <p:cNvSpPr/>
            <p:nvPr/>
          </p:nvSpPr>
          <p:spPr>
            <a:xfrm flipH="1">
              <a:off x="0" y="49923"/>
              <a:ext cx="2586347" cy="1227356"/>
            </a:xfrm>
            <a:prstGeom prst="rightArrow">
              <a:avLst>
                <a:gd name="adj1" fmla="val 32000"/>
                <a:gd name="adj2" fmla="val 64000"/>
              </a:avLst>
            </a:prstGeom>
            <a:blipFill rotWithShape="1">
              <a:blip r:embed="rId3"/>
              <a:srcRect l="0" t="0" r="0" b="0"/>
              <a:tile tx="0" ty="0" sx="100000" sy="100000" flip="none" algn="tl"/>
            </a:blipFill>
            <a:ln w="12700" cap="flat">
              <a:noFill/>
              <a:miter lim="400000"/>
            </a:ln>
            <a:effectLst>
              <a:outerShdw sx="100000" sy="100000" kx="0" ky="0" algn="b" rotWithShape="0" blurRad="38100" dist="25400" dir="16200000">
                <a:srgbClr val="000000">
                  <a:alpha val="50000"/>
                </a:srgbClr>
              </a:outerShdw>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492" name="D4: sun, moon, stars…"/>
            <p:cNvSpPr txBox="1"/>
            <p:nvPr/>
          </p:nvSpPr>
          <p:spPr>
            <a:xfrm>
              <a:off x="2742018" y="0"/>
              <a:ext cx="11417607" cy="1149564"/>
            </a:xfrm>
            <a:prstGeom prst="rect">
              <a:avLst/>
            </a:prstGeom>
            <a:noFill/>
            <a:ln w="12700" cap="flat">
              <a:noFill/>
              <a:miter lim="400000"/>
            </a:ln>
            <a:effectLst>
              <a:outerShdw sx="100000" sy="100000" kx="0" ky="0" algn="b" rotWithShape="0" blurRad="63500" dist="38100" dir="2700000">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t">
              <a:noAutofit/>
            </a:bodyPr>
            <a:lstStyle>
              <a:lvl1pPr marR="40639" indent="40639" defTabSz="914400" rtl="1">
                <a:lnSpc>
                  <a:spcPct val="170000"/>
                </a:lnSpc>
                <a:spcBef>
                  <a:spcPts val="1100"/>
                </a:spcBef>
                <a:defRPr sz="6600">
                  <a:solidFill>
                    <a:srgbClr val="FFFFFF"/>
                  </a:solidFill>
                  <a:uFill>
                    <a:solidFill>
                      <a:srgbClr val="FFFFFF"/>
                    </a:solidFill>
                  </a:uFill>
                  <a:latin typeface="+mj-lt"/>
                  <a:ea typeface="+mj-ea"/>
                  <a:cs typeface="+mj-cs"/>
                  <a:sym typeface="Helvetica"/>
                </a:defRPr>
              </a:lvl1pPr>
            </a:lstStyle>
            <a:p>
              <a:pPr/>
              <a:r>
                <a:t>اليوم الخامس: الأسماك والطيور</a:t>
              </a:r>
            </a:p>
          </p:txBody>
        </p:sp>
      </p:grpSp>
      <p:grpSp>
        <p:nvGrpSpPr>
          <p:cNvPr id="3496" name="Group"/>
          <p:cNvGrpSpPr/>
          <p:nvPr/>
        </p:nvGrpSpPr>
        <p:grpSpPr>
          <a:xfrm>
            <a:off x="10064777" y="10304437"/>
            <a:ext cx="12067126" cy="2308286"/>
            <a:chOff x="0" y="0"/>
            <a:chExt cx="12067124" cy="2308284"/>
          </a:xfrm>
        </p:grpSpPr>
        <p:sp>
          <p:nvSpPr>
            <p:cNvPr id="3494" name="Arrow"/>
            <p:cNvSpPr/>
            <p:nvPr/>
          </p:nvSpPr>
          <p:spPr>
            <a:xfrm flipH="1">
              <a:off x="0" y="0"/>
              <a:ext cx="2679165" cy="1270001"/>
            </a:xfrm>
            <a:prstGeom prst="rightArrow">
              <a:avLst>
                <a:gd name="adj1" fmla="val 32000"/>
                <a:gd name="adj2" fmla="val 64000"/>
              </a:avLst>
            </a:prstGeom>
            <a:blipFill rotWithShape="1">
              <a:blip r:embed="rId3"/>
              <a:srcRect l="0" t="0" r="0" b="0"/>
              <a:tile tx="0" ty="0" sx="100000" sy="100000" flip="none" algn="tl"/>
            </a:blipFill>
            <a:ln w="12700" cap="flat">
              <a:noFill/>
              <a:miter lim="400000"/>
            </a:ln>
            <a:effectLst>
              <a:outerShdw sx="100000" sy="100000" kx="0" ky="0" algn="b" rotWithShape="0" blurRad="38100" dist="25400" dir="16200000">
                <a:srgbClr val="000000">
                  <a:alpha val="50000"/>
                </a:srgbClr>
              </a:outerShdw>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495" name="D4: sun, moon, stars…"/>
            <p:cNvSpPr txBox="1"/>
            <p:nvPr/>
          </p:nvSpPr>
          <p:spPr>
            <a:xfrm>
              <a:off x="2071519" y="25987"/>
              <a:ext cx="9995606" cy="2282298"/>
            </a:xfrm>
            <a:prstGeom prst="rect">
              <a:avLst/>
            </a:prstGeom>
            <a:noFill/>
            <a:ln w="12700" cap="flat">
              <a:noFill/>
              <a:miter lim="400000"/>
            </a:ln>
            <a:effectLst>
              <a:outerShdw sx="100000" sy="100000" kx="0" ky="0" algn="b" rotWithShape="0" blurRad="63500" dist="38100" dir="2700000">
                <a:srgbClr val="000000">
                  <a:alpha val="75000"/>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R="40639" algn="r" defTabSz="914400" rtl="1">
                <a:lnSpc>
                  <a:spcPct val="90000"/>
                </a:lnSpc>
                <a:defRPr sz="6600">
                  <a:solidFill>
                    <a:srgbClr val="FFFFFF"/>
                  </a:solidFill>
                  <a:uFill>
                    <a:solidFill>
                      <a:srgbClr val="FFFFFF"/>
                    </a:solidFill>
                  </a:uFill>
                  <a:latin typeface="+mj-lt"/>
                  <a:ea typeface="+mj-ea"/>
                  <a:cs typeface="+mj-cs"/>
                  <a:sym typeface="Helvetica"/>
                </a:defRPr>
              </a:lvl1pPr>
            </a:lstStyle>
            <a:p>
              <a:pPr/>
              <a:r>
                <a:t>اليوم السادس: الحيوانات البرِّيَّة والإنسان </a:t>
              </a:r>
            </a:p>
          </p:txBody>
        </p:sp>
      </p:grpSp>
      <p:pic>
        <p:nvPicPr>
          <p:cNvPr id="3497" name="image.png" descr="image.png"/>
          <p:cNvPicPr>
            <a:picLocks noChangeAspect="1"/>
          </p:cNvPicPr>
          <p:nvPr/>
        </p:nvPicPr>
        <p:blipFill>
          <a:blip r:embed="rId4">
            <a:extLst/>
          </a:blip>
          <a:stretch>
            <a:fillRect/>
          </a:stretch>
        </p:blipFill>
        <p:spPr>
          <a:xfrm>
            <a:off x="1799056" y="4790023"/>
            <a:ext cx="20785888" cy="7223840"/>
          </a:xfrm>
          <a:prstGeom prst="rect">
            <a:avLst/>
          </a:prstGeom>
          <a:ln w="12700">
            <a:miter lim="400000"/>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497"/>
                                        </p:tgtEl>
                                        <p:attrNameLst>
                                          <p:attrName>style.visibility</p:attrName>
                                        </p:attrNameLst>
                                      </p:cBhvr>
                                      <p:to>
                                        <p:strVal val="visible"/>
                                      </p:to>
                                    </p:set>
                                    <p:animEffect filter="fade" transition="in">
                                      <p:cBhvr>
                                        <p:cTn id="7" dur="500"/>
                                        <p:tgtEl>
                                          <p:spTgt spid="349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497" grpId="1"/>
    </p:bldLst>
  </p:timing>
</p:sld>
</file>

<file path=ppt/slides/slide4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01" name="Rounded Rectangle"/>
          <p:cNvSpPr/>
          <p:nvPr/>
        </p:nvSpPr>
        <p:spPr>
          <a:xfrm>
            <a:off x="5397500" y="1663700"/>
            <a:ext cx="9779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502" name="Rounded Rectangle"/>
          <p:cNvSpPr/>
          <p:nvPr/>
        </p:nvSpPr>
        <p:spPr>
          <a:xfrm>
            <a:off x="5473700" y="1854200"/>
            <a:ext cx="9017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503" name="Rounded Rectangle"/>
          <p:cNvSpPr/>
          <p:nvPr/>
        </p:nvSpPr>
        <p:spPr>
          <a:xfrm>
            <a:off x="5613400" y="2044700"/>
            <a:ext cx="7620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504" name="10-3-121_ComingtoGripswithGenesis"/>
          <p:cNvSpPr txBox="1"/>
          <p:nvPr/>
        </p:nvSpPr>
        <p:spPr>
          <a:xfrm>
            <a:off x="1332060" y="13970000"/>
            <a:ext cx="11101439"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5600">
                <a:latin typeface="Gill Sans"/>
                <a:ea typeface="Gill Sans"/>
                <a:cs typeface="Gill Sans"/>
                <a:sym typeface="Gill Sans"/>
              </a:defRPr>
            </a:lvl1pPr>
          </a:lstStyle>
          <a:p>
            <a:pPr/>
            <a:r>
              <a:t>10-3-121_ComingtoGripswithGenesis</a:t>
            </a:r>
          </a:p>
        </p:txBody>
      </p:sp>
      <p:sp>
        <p:nvSpPr>
          <p:cNvPr id="3505" name="Coming to Grips with Genesis"/>
          <p:cNvSpPr txBox="1"/>
          <p:nvPr>
            <p:ph type="title"/>
          </p:nvPr>
        </p:nvSpPr>
        <p:spPr>
          <a:xfrm>
            <a:off x="1828800" y="914400"/>
            <a:ext cx="21488400" cy="1828800"/>
          </a:xfrm>
          <a:prstGeom prst="rect">
            <a:avLst/>
          </a:prstGeom>
        </p:spPr>
        <p:txBody>
          <a:bodyPr anchor="t"/>
          <a:lstStyle/>
          <a:p>
            <a:pPr/>
            <a:r>
              <a:t>Coming to Grips with Genesis</a:t>
            </a:r>
          </a:p>
        </p:txBody>
      </p:sp>
      <p:pic>
        <p:nvPicPr>
          <p:cNvPr id="3506" name="10-3-121_ComingtoGripswithGenesis_MultiRt.png" descr="10-3-121_ComingtoGripswithGenesis_MultiRt.png"/>
          <p:cNvPicPr>
            <a:picLocks noChangeAspect="1"/>
          </p:cNvPicPr>
          <p:nvPr/>
        </p:nvPicPr>
        <p:blipFill>
          <a:blip r:embed="rId3">
            <a:extLst/>
          </a:blip>
          <a:stretch>
            <a:fillRect/>
          </a:stretch>
        </p:blipFill>
        <p:spPr>
          <a:xfrm>
            <a:off x="-965200" y="2641600"/>
            <a:ext cx="11353800" cy="11353800"/>
          </a:xfrm>
          <a:prstGeom prst="rect">
            <a:avLst/>
          </a:prstGeom>
          <a:ln w="12700">
            <a:miter lim="400000"/>
          </a:ln>
        </p:spPr>
      </p:pic>
      <p:sp>
        <p:nvSpPr>
          <p:cNvPr id="3507" name="Rounded Rectangle"/>
          <p:cNvSpPr/>
          <p:nvPr/>
        </p:nvSpPr>
        <p:spPr>
          <a:xfrm>
            <a:off x="863600" y="876300"/>
            <a:ext cx="227584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508" name="Rounded Rectangle"/>
          <p:cNvSpPr/>
          <p:nvPr/>
        </p:nvSpPr>
        <p:spPr>
          <a:xfrm>
            <a:off x="13125586" y="7622327"/>
            <a:ext cx="12896714" cy="2385273"/>
          </a:xfrm>
          <a:prstGeom prst="roundRect">
            <a:avLst>
              <a:gd name="adj" fmla="val 7987"/>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509" name="ed. by Dr. Terry Mortenson…"/>
          <p:cNvSpPr txBox="1"/>
          <p:nvPr/>
        </p:nvSpPr>
        <p:spPr>
          <a:xfrm>
            <a:off x="13780273" y="7921151"/>
            <a:ext cx="8233543" cy="17876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825500" rtl="1">
              <a:defRPr sz="6000">
                <a:solidFill>
                  <a:srgbClr val="444444"/>
                </a:solidFill>
                <a:latin typeface="Calibri"/>
                <a:ea typeface="Calibri"/>
                <a:cs typeface="Calibri"/>
                <a:sym typeface="Calibri"/>
              </a:defRPr>
            </a:pPr>
            <a:r>
              <a:t>حرَّره د. تيري مورتنسون</a:t>
            </a:r>
          </a:p>
          <a:p>
            <a:pPr algn="r" defTabSz="825500" rtl="1">
              <a:defRPr sz="6000">
                <a:solidFill>
                  <a:srgbClr val="444444"/>
                </a:solidFill>
                <a:latin typeface="Calibri"/>
                <a:ea typeface="Calibri"/>
                <a:cs typeface="Calibri"/>
                <a:sym typeface="Calibri"/>
              </a:defRPr>
            </a:pPr>
            <a:r>
              <a:t>و د. ثين هـ. أوري</a:t>
            </a:r>
          </a:p>
        </p:txBody>
      </p:sp>
      <p:sp>
        <p:nvSpPr>
          <p:cNvPr id="3510" name="Coming to Grips with Genesis"/>
          <p:cNvSpPr txBox="1"/>
          <p:nvPr/>
        </p:nvSpPr>
        <p:spPr>
          <a:xfrm>
            <a:off x="3196281" y="1079500"/>
            <a:ext cx="18753438" cy="1579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825500" rtl="1">
              <a:defRPr b="1" sz="11600">
                <a:solidFill>
                  <a:srgbClr val="444444"/>
                </a:solidFill>
                <a:latin typeface="Calibri"/>
                <a:ea typeface="Calibri"/>
                <a:cs typeface="Calibri"/>
                <a:sym typeface="Calibri"/>
              </a:defRPr>
            </a:lvl1pPr>
          </a:lstStyle>
          <a:p>
            <a:pPr/>
            <a:r>
              <a:t>التعامل مع سفر التكوين</a:t>
            </a:r>
          </a:p>
        </p:txBody>
      </p:sp>
      <p:sp>
        <p:nvSpPr>
          <p:cNvPr id="3511" name="Chapter critiquing the Framework Hypothesis"/>
          <p:cNvSpPr txBox="1"/>
          <p:nvPr/>
        </p:nvSpPr>
        <p:spPr>
          <a:xfrm>
            <a:off x="9608532" y="4709361"/>
            <a:ext cx="11639553" cy="11615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rtl="1">
              <a:defRPr sz="6400">
                <a:solidFill>
                  <a:srgbClr val="FFFB00"/>
                </a:solidFill>
                <a:latin typeface="+mj-lt"/>
                <a:ea typeface="+mj-ea"/>
                <a:cs typeface="+mj-cs"/>
                <a:sym typeface="Helvetica"/>
              </a:defRPr>
            </a:lvl1pPr>
          </a:lstStyle>
          <a:p>
            <a:pPr/>
            <a:r>
              <a:t>فصل ينتقد فرضيَّة الإطار</a:t>
            </a:r>
          </a:p>
        </p:txBody>
      </p:sp>
    </p:spTree>
  </p:cSld>
  <p:clrMapOvr>
    <a:masterClrMapping/>
  </p:clrMapOvr>
  <p:transition xmlns:p14="http://schemas.microsoft.com/office/powerpoint/2010/main" spd="med" advClick="1"/>
</p:sld>
</file>

<file path=ppt/slides/slide4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15" name="Genesis 1–11 is history!"/>
          <p:cNvSpPr txBox="1"/>
          <p:nvPr>
            <p:ph type="title"/>
          </p:nvPr>
        </p:nvSpPr>
        <p:spPr>
          <a:xfrm>
            <a:off x="2438400" y="1092200"/>
            <a:ext cx="19519900" cy="1727200"/>
          </a:xfrm>
          <a:prstGeom prst="rect">
            <a:avLst/>
          </a:prstGeom>
        </p:spPr>
        <p:txBody>
          <a:bodyPr/>
          <a:lstStyle>
            <a:lvl1pPr algn="ctr" defTabSz="742950" rtl="1">
              <a:defRPr sz="10350"/>
            </a:lvl1pPr>
          </a:lstStyle>
          <a:p>
            <a:pPr/>
            <a:r>
              <a:t>التكوين 1- 11 هو تاريخ!</a:t>
            </a:r>
          </a:p>
        </p:txBody>
      </p:sp>
      <p:sp>
        <p:nvSpPr>
          <p:cNvPr id="3516" name="1. Literary Characteristics—Historical Narrative…"/>
          <p:cNvSpPr txBox="1"/>
          <p:nvPr>
            <p:ph type="body" idx="1"/>
          </p:nvPr>
        </p:nvSpPr>
        <p:spPr>
          <a:xfrm>
            <a:off x="1054692" y="3124200"/>
            <a:ext cx="19519901" cy="9621581"/>
          </a:xfrm>
          <a:prstGeom prst="rect">
            <a:avLst/>
          </a:prstGeom>
        </p:spPr>
        <p:txBody>
          <a:bodyPr>
            <a:noAutofit/>
          </a:bodyPr>
          <a:lstStyle/>
          <a:p>
            <a:pPr algn="r" rtl="1">
              <a:defRPr/>
            </a:pPr>
            <a:r>
              <a:t>1.  الخصائص الأدبيَّة - سرد تاريخيّ</a:t>
            </a:r>
          </a:p>
          <a:p>
            <a:pPr algn="r" rtl="1">
              <a:defRPr/>
            </a:pPr>
            <a:r>
              <a:t>     أ. صيغ الفعل العبريّ: واو- متتالية</a:t>
            </a:r>
          </a:p>
          <a:p>
            <a:pPr algn="r" rtl="1">
              <a:defRPr/>
            </a:pPr>
            <a:r>
              <a:t>     ب. علامة المفعول به في العبريَّة: </a:t>
            </a:r>
            <a:r>
              <a:t>אֵת </a:t>
            </a:r>
            <a:r>
              <a:t>(إت)</a:t>
            </a:r>
          </a:p>
          <a:p>
            <a:pPr algn="r" rtl="1">
              <a:defRPr/>
            </a:pPr>
            <a:r>
              <a:t>     ج. يفتقر إلى السمات الشعريَّة</a:t>
            </a:r>
          </a:p>
          <a:p>
            <a:pPr algn="r" rtl="1">
              <a:defRPr/>
            </a:pPr>
            <a:r>
              <a:t>         </a:t>
            </a:r>
            <a:r>
              <a:t>أوَّلاً. توازٍ</a:t>
            </a:r>
          </a:p>
          <a:p>
            <a:pPr algn="r" rtl="1">
              <a:defRPr/>
            </a:pPr>
            <a:r>
              <a:t>        </a:t>
            </a:r>
            <a:r>
              <a:rPr>
                <a:solidFill>
                  <a:srgbClr val="FFFB00"/>
                </a:solidFill>
              </a:rPr>
              <a:t> ثانيًا. اللغة التصويريَّة («كأن»، استعارة)</a:t>
            </a:r>
            <a:endParaRPr>
              <a:solidFill>
                <a:srgbClr val="FFFB00"/>
              </a:solidFill>
            </a:endParaRPr>
          </a:p>
          <a:p>
            <a:pPr algn="r" rtl="1">
              <a:defRPr/>
            </a:pPr>
            <a:r>
              <a:t>       </a:t>
            </a:r>
            <a:r>
              <a:t>    </a:t>
            </a:r>
          </a:p>
        </p:txBody>
      </p:sp>
    </p:spTree>
  </p:cSld>
  <p:clrMapOvr>
    <a:masterClrMapping/>
  </p:clrMapOvr>
  <p:transition xmlns:p14="http://schemas.microsoft.com/office/powerpoint/2010/main" spd="med" advClick="1"/>
</p:sld>
</file>

<file path=ppt/slides/slide4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0" name="Genesis 1–11 is history!"/>
          <p:cNvSpPr txBox="1"/>
          <p:nvPr>
            <p:ph type="title"/>
          </p:nvPr>
        </p:nvSpPr>
        <p:spPr>
          <a:xfrm>
            <a:off x="2438400" y="1092200"/>
            <a:ext cx="19519900" cy="1727200"/>
          </a:xfrm>
          <a:prstGeom prst="rect">
            <a:avLst/>
          </a:prstGeom>
        </p:spPr>
        <p:txBody>
          <a:bodyPr/>
          <a:lstStyle>
            <a:lvl1pPr algn="ctr" defTabSz="742950" rtl="1">
              <a:defRPr sz="10350"/>
            </a:lvl1pPr>
          </a:lstStyle>
          <a:p>
            <a:pPr/>
            <a:r>
              <a:t>التكوين 1- 11 هو تاريخ!</a:t>
            </a:r>
          </a:p>
        </p:txBody>
      </p:sp>
      <p:sp>
        <p:nvSpPr>
          <p:cNvPr id="3521" name="1. Literary Characteristics—Historical Narrative…"/>
          <p:cNvSpPr txBox="1"/>
          <p:nvPr>
            <p:ph type="body" idx="1"/>
          </p:nvPr>
        </p:nvSpPr>
        <p:spPr>
          <a:xfrm>
            <a:off x="1054692" y="3124200"/>
            <a:ext cx="19519901" cy="9621581"/>
          </a:xfrm>
          <a:prstGeom prst="rect">
            <a:avLst/>
          </a:prstGeom>
        </p:spPr>
        <p:txBody>
          <a:bodyPr>
            <a:noAutofit/>
          </a:bodyPr>
          <a:lstStyle/>
          <a:p>
            <a:pPr algn="r" rtl="1">
              <a:defRPr/>
            </a:pPr>
            <a:r>
              <a:t>1.  الخصائص الأدبيَّة - سرد تاريخيّ</a:t>
            </a:r>
          </a:p>
          <a:p>
            <a:pPr algn="r" rtl="1">
              <a:defRPr/>
            </a:pPr>
            <a:r>
              <a:t>     أ. صيغ الفعل العبريّ: واو- متتالية</a:t>
            </a:r>
          </a:p>
          <a:p>
            <a:pPr algn="r" rtl="1">
              <a:defRPr/>
            </a:pPr>
            <a:r>
              <a:t>     ب. علامة المفعول به في العبريَّة: </a:t>
            </a:r>
            <a:r>
              <a:t>אֵת </a:t>
            </a:r>
            <a:r>
              <a:t>(إت)</a:t>
            </a:r>
          </a:p>
          <a:p>
            <a:pPr algn="r" rtl="1">
              <a:defRPr/>
            </a:pPr>
            <a:r>
              <a:t>     ج. يفتقر إلى السمات الشعريَّة</a:t>
            </a:r>
          </a:p>
          <a:p>
            <a:pPr algn="r" rtl="1">
              <a:defRPr/>
            </a:pPr>
            <a:r>
              <a:t>         </a:t>
            </a:r>
            <a:r>
              <a:t>أوَّلاً. توازٍ</a:t>
            </a:r>
          </a:p>
          <a:p>
            <a:pPr algn="r" rtl="1">
              <a:defRPr/>
            </a:pPr>
            <a:r>
              <a:t>         </a:t>
            </a:r>
            <a:r>
              <a:t>ثانيًا. اللغة التصويريَّة («كأن»، استعارة)</a:t>
            </a:r>
          </a:p>
          <a:p>
            <a:pPr algn="r" rtl="1">
              <a:defRPr/>
            </a:pPr>
            <a:r>
              <a:t>         </a:t>
            </a:r>
            <a:r>
              <a:rPr>
                <a:solidFill>
                  <a:srgbClr val="FFFB00"/>
                </a:solidFill>
              </a:rPr>
              <a:t>ثالثًا. تقنيَّات صوتيَّة (الجناس، السجع، إلخ.) </a:t>
            </a:r>
            <a:r>
              <a:t>       </a:t>
            </a:r>
          </a:p>
        </p:txBody>
      </p:sp>
    </p:spTree>
  </p:cSld>
  <p:clrMapOvr>
    <a:masterClrMapping/>
  </p:clrMapOvr>
  <p:transition xmlns:p14="http://schemas.microsoft.com/office/powerpoint/2010/main" spd="med" advClick="1"/>
</p:sld>
</file>

<file path=ppt/slides/slide4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25" name="Genesis 1–11 is history!"/>
          <p:cNvSpPr txBox="1"/>
          <p:nvPr>
            <p:ph type="title"/>
          </p:nvPr>
        </p:nvSpPr>
        <p:spPr>
          <a:xfrm>
            <a:off x="2438400" y="1092200"/>
            <a:ext cx="19519900" cy="1727200"/>
          </a:xfrm>
          <a:prstGeom prst="rect">
            <a:avLst/>
          </a:prstGeom>
        </p:spPr>
        <p:txBody>
          <a:bodyPr/>
          <a:lstStyle>
            <a:lvl1pPr algn="ctr" defTabSz="742950" rtl="1">
              <a:defRPr sz="10350"/>
            </a:lvl1pPr>
          </a:lstStyle>
          <a:p>
            <a:pPr/>
            <a:r>
              <a:t>التكوين 1- 11 هو تاريخ!</a:t>
            </a:r>
          </a:p>
        </p:txBody>
      </p:sp>
      <p:sp>
        <p:nvSpPr>
          <p:cNvPr id="3526" name="1. Literary Characteristics—Historical Narrative…"/>
          <p:cNvSpPr txBox="1"/>
          <p:nvPr>
            <p:ph type="body" idx="1"/>
          </p:nvPr>
        </p:nvSpPr>
        <p:spPr>
          <a:xfrm>
            <a:off x="1054692" y="3124200"/>
            <a:ext cx="19519901" cy="9621581"/>
          </a:xfrm>
          <a:prstGeom prst="rect">
            <a:avLst/>
          </a:prstGeom>
        </p:spPr>
        <p:txBody>
          <a:bodyPr/>
          <a:lstStyle/>
          <a:p>
            <a:pPr algn="r" defTabSz="676909" rtl="1">
              <a:defRPr sz="5904">
                <a:effectLst>
                  <a:outerShdw sx="100000" sy="100000" kx="0" ky="0" algn="b" rotWithShape="0" blurRad="10414" dist="31242" dir="5400000">
                    <a:srgbClr val="000000">
                      <a:alpha val="71999"/>
                    </a:srgbClr>
                  </a:outerShdw>
                </a:effectLst>
              </a:defRPr>
            </a:pPr>
            <a:r>
              <a:t>1.  الخصائص الأدبيَّة - سرد تاريخيّ</a:t>
            </a:r>
          </a:p>
          <a:p>
            <a:pPr algn="r" defTabSz="676909" rtl="1">
              <a:defRPr sz="5904">
                <a:effectLst>
                  <a:outerShdw sx="100000" sy="100000" kx="0" ky="0" algn="b" rotWithShape="0" blurRad="10414" dist="31242" dir="5400000">
                    <a:srgbClr val="000000">
                      <a:alpha val="71999"/>
                    </a:srgbClr>
                  </a:outerShdw>
                </a:effectLst>
              </a:defRPr>
            </a:pPr>
            <a:r>
              <a:t>     أ. صيغ الفعل العبريّ: واو- متتالية</a:t>
            </a:r>
          </a:p>
          <a:p>
            <a:pPr algn="r" defTabSz="676909" rtl="1">
              <a:defRPr sz="5904">
                <a:effectLst>
                  <a:outerShdw sx="100000" sy="100000" kx="0" ky="0" algn="b" rotWithShape="0" blurRad="10414" dist="31242" dir="5400000">
                    <a:srgbClr val="000000">
                      <a:alpha val="71999"/>
                    </a:srgbClr>
                  </a:outerShdw>
                </a:effectLst>
              </a:defRPr>
            </a:pPr>
            <a:r>
              <a:t>     ب. علامة المفعول به في العبريَّة: </a:t>
            </a:r>
            <a:r>
              <a:t>אֵת </a:t>
            </a:r>
            <a:r>
              <a:t>(إت)</a:t>
            </a:r>
          </a:p>
          <a:p>
            <a:pPr algn="r" defTabSz="676909" rtl="1">
              <a:defRPr sz="5904">
                <a:effectLst>
                  <a:outerShdw sx="100000" sy="100000" kx="0" ky="0" algn="b" rotWithShape="0" blurRad="10414" dist="31242" dir="5400000">
                    <a:srgbClr val="000000">
                      <a:alpha val="71999"/>
                    </a:srgbClr>
                  </a:outerShdw>
                </a:effectLst>
              </a:defRPr>
            </a:pPr>
            <a:r>
              <a:t>     ج. يفتقر إلى السمات الشعريَّة</a:t>
            </a:r>
          </a:p>
          <a:p>
            <a:pPr algn="r" defTabSz="676909" rtl="1">
              <a:defRPr sz="5904">
                <a:effectLst>
                  <a:outerShdw sx="100000" sy="100000" kx="0" ky="0" algn="b" rotWithShape="0" blurRad="10414" dist="31242" dir="5400000">
                    <a:srgbClr val="000000">
                      <a:alpha val="71999"/>
                    </a:srgbClr>
                  </a:outerShdw>
                </a:effectLst>
              </a:defRPr>
            </a:pPr>
            <a:r>
              <a:t>         </a:t>
            </a:r>
            <a:r>
              <a:t>أوَّلاً. توازٍ</a:t>
            </a:r>
          </a:p>
          <a:p>
            <a:pPr algn="r" defTabSz="676909" rtl="1">
              <a:defRPr sz="5904">
                <a:effectLst>
                  <a:outerShdw sx="100000" sy="100000" kx="0" ky="0" algn="b" rotWithShape="0" blurRad="10414" dist="31242" dir="5400000">
                    <a:srgbClr val="000000">
                      <a:alpha val="71999"/>
                    </a:srgbClr>
                  </a:outerShdw>
                </a:effectLst>
              </a:defRPr>
            </a:pPr>
            <a:r>
              <a:t>         </a:t>
            </a:r>
            <a:r>
              <a:t>ثانيًا. اللغة التصويريَّة («كأن»، استعارة)</a:t>
            </a:r>
          </a:p>
          <a:p>
            <a:pPr algn="r" defTabSz="676909" rtl="1">
              <a:defRPr sz="5904">
                <a:effectLst>
                  <a:outerShdw sx="100000" sy="100000" kx="0" ky="0" algn="b" rotWithShape="0" blurRad="10414" dist="31242" dir="5400000">
                    <a:srgbClr val="000000">
                      <a:alpha val="71999"/>
                    </a:srgbClr>
                  </a:outerShdw>
                </a:effectLst>
              </a:defRPr>
            </a:pPr>
            <a:r>
              <a:t>         ثالثًا. تقنيَّات صوتيَّة (الجناس، السجع، إلخ.)</a:t>
            </a:r>
          </a:p>
          <a:p>
            <a:pPr algn="r" defTabSz="676909" rtl="1">
              <a:defRPr sz="5904">
                <a:solidFill>
                  <a:srgbClr val="FFFF00"/>
                </a:solidFill>
                <a:effectLst>
                  <a:outerShdw sx="100000" sy="100000" kx="0" ky="0" algn="b" rotWithShape="0" blurRad="10414" dist="31242" dir="5400000">
                    <a:srgbClr val="000000">
                      <a:alpha val="71999"/>
                    </a:srgbClr>
                  </a:outerShdw>
                </a:effectLst>
              </a:defRPr>
            </a:pPr>
            <a:r>
              <a:t>         </a:t>
            </a:r>
            <a:r>
              <a:t>رابعًا. لكن ملاحظة: يمكن للشعر أن يعلِّم التاريخ</a:t>
            </a:r>
          </a:p>
          <a:p>
            <a:pPr algn="r" defTabSz="676909" rtl="1">
              <a:defRPr sz="5904">
                <a:solidFill>
                  <a:srgbClr val="FFFF00"/>
                </a:solidFill>
                <a:effectLst>
                  <a:outerShdw sx="100000" sy="100000" kx="0" ky="0" algn="b" rotWithShape="0" blurRad="10414" dist="31242" dir="5400000">
                    <a:srgbClr val="000000">
                      <a:alpha val="71999"/>
                    </a:srgbClr>
                  </a:outerShdw>
                </a:effectLst>
              </a:defRPr>
            </a:pPr>
            <a:r>
              <a:t>                 (مثلاً: المزمور 78، والمزمور 136)</a:t>
            </a:r>
          </a:p>
        </p:txBody>
      </p:sp>
    </p:spTree>
  </p:cSld>
  <p:clrMapOvr>
    <a:masterClrMapping/>
  </p:clrMapOvr>
  <p:transition xmlns:p14="http://schemas.microsoft.com/office/powerpoint/2010/main" spd="med" advClick="1"/>
</p:sld>
</file>

<file path=ppt/slides/slide4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0" name="Psalm 136"/>
          <p:cNvSpPr txBox="1"/>
          <p:nvPr>
            <p:ph type="title"/>
          </p:nvPr>
        </p:nvSpPr>
        <p:spPr>
          <a:xfrm>
            <a:off x="3074072" y="1114503"/>
            <a:ext cx="18633209" cy="1727201"/>
          </a:xfrm>
          <a:prstGeom prst="rect">
            <a:avLst/>
          </a:prstGeom>
        </p:spPr>
        <p:txBody>
          <a:bodyPr/>
          <a:lstStyle>
            <a:lvl1pPr rtl="1">
              <a:defRPr b="0" sz="9000"/>
            </a:lvl1pPr>
          </a:lstStyle>
          <a:p>
            <a:pPr/>
            <a:r>
              <a:t>المزمور 136</a:t>
            </a:r>
          </a:p>
        </p:txBody>
      </p:sp>
      <p:sp>
        <p:nvSpPr>
          <p:cNvPr id="3531" name="“The Pentateuch is the literary unit of…"/>
          <p:cNvSpPr txBox="1"/>
          <p:nvPr/>
        </p:nvSpPr>
        <p:spPr>
          <a:xfrm>
            <a:off x="6430095" y="2962165"/>
            <a:ext cx="11921161" cy="9571481"/>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normAutofit fontScale="100000" lnSpcReduction="0"/>
          </a:bodyPr>
          <a:lstStyle/>
          <a:p>
            <a:pPr algn="r" defTabSz="825500" rtl="1">
              <a:defRPr sz="6800">
                <a:solidFill>
                  <a:srgbClr val="FFFFFF"/>
                </a:solidFill>
                <a:latin typeface="+mj-lt"/>
                <a:ea typeface="+mj-ea"/>
                <a:cs typeface="+mj-cs"/>
                <a:sym typeface="Helvetica"/>
              </a:defRPr>
            </a:pPr>
            <a:r>
              <a:t>1. اِحْمَدُوا الرَّبَّ لأَنَّهُ صَالِحٌ </a:t>
            </a:r>
            <a:endParaRPr>
              <a:solidFill>
                <a:srgbClr val="FFFF00"/>
              </a:solidFill>
            </a:endParaRPr>
          </a:p>
          <a:p>
            <a:pPr algn="r" defTabSz="825500" rtl="1">
              <a:lnSpc>
                <a:spcPct val="90000"/>
              </a:lnSpc>
              <a:defRPr sz="6800">
                <a:solidFill>
                  <a:srgbClr val="FFFFFF"/>
                </a:solidFill>
                <a:latin typeface="+mj-lt"/>
                <a:ea typeface="+mj-ea"/>
                <a:cs typeface="+mj-cs"/>
                <a:sym typeface="Helvetica"/>
              </a:defRPr>
            </a:pPr>
            <a:r>
              <a:t>     لأَنَّ إِلَى الأَبَدِ رَحْمَتَهُ.</a:t>
            </a:r>
            <a:r>
              <a:t> </a:t>
            </a:r>
            <a:r>
              <a:t>...</a:t>
            </a:r>
          </a:p>
          <a:p>
            <a:pPr algn="r" defTabSz="825500" rtl="1">
              <a:lnSpc>
                <a:spcPct val="90000"/>
              </a:lnSpc>
              <a:defRPr sz="6800">
                <a:solidFill>
                  <a:srgbClr val="FFFFFF"/>
                </a:solidFill>
                <a:latin typeface="+mj-lt"/>
                <a:ea typeface="+mj-ea"/>
                <a:cs typeface="+mj-cs"/>
                <a:sym typeface="Helvetica"/>
              </a:defRPr>
            </a:pPr>
            <a:r>
              <a:t>10. </a:t>
            </a:r>
            <a:r>
              <a:rPr>
                <a:solidFill>
                  <a:srgbClr val="FFFF00"/>
                </a:solidFill>
              </a:rPr>
              <a:t>الَّذِي ضَرَبَ مِصْرَ مَعَ أَبْكَارِهَا </a:t>
            </a:r>
            <a:endParaRPr>
              <a:solidFill>
                <a:srgbClr val="FFFF00"/>
              </a:solidFill>
            </a:endParaRPr>
          </a:p>
          <a:p>
            <a:pPr algn="r" defTabSz="825500" rtl="1">
              <a:lnSpc>
                <a:spcPct val="90000"/>
              </a:lnSpc>
              <a:defRPr sz="6800">
                <a:solidFill>
                  <a:srgbClr val="FFFFFF"/>
                </a:solidFill>
                <a:latin typeface="+mj-lt"/>
                <a:ea typeface="+mj-ea"/>
                <a:cs typeface="+mj-cs"/>
                <a:sym typeface="Helvetica"/>
              </a:defRPr>
            </a:pPr>
            <a:r>
              <a:t>      لأَنَّ إِلَى الأَبَدِ رَحْمَتَهُ. </a:t>
            </a:r>
          </a:p>
          <a:p>
            <a:pPr algn="r" defTabSz="825500" rtl="1">
              <a:lnSpc>
                <a:spcPct val="90000"/>
              </a:lnSpc>
              <a:defRPr sz="6800">
                <a:solidFill>
                  <a:srgbClr val="FFFFFF"/>
                </a:solidFill>
                <a:latin typeface="+mj-lt"/>
                <a:ea typeface="+mj-ea"/>
                <a:cs typeface="+mj-cs"/>
                <a:sym typeface="Helvetica"/>
              </a:defRPr>
            </a:pPr>
            <a:r>
              <a:t>13.</a:t>
            </a:r>
            <a:r>
              <a:rPr>
                <a:solidFill>
                  <a:srgbClr val="FFFF00"/>
                </a:solidFill>
              </a:rPr>
              <a:t> الَّذِي شَقَّ بَحْرَ سُوفٍ إِلَى شُقَقٍ </a:t>
            </a:r>
            <a:endParaRPr>
              <a:solidFill>
                <a:srgbClr val="FFFF00"/>
              </a:solidFill>
            </a:endParaRPr>
          </a:p>
          <a:p>
            <a:pPr algn="r" defTabSz="825500" rtl="1">
              <a:lnSpc>
                <a:spcPct val="90000"/>
              </a:lnSpc>
              <a:defRPr sz="6800">
                <a:solidFill>
                  <a:srgbClr val="FFFFFF"/>
                </a:solidFill>
                <a:latin typeface="+mj-lt"/>
                <a:ea typeface="+mj-ea"/>
                <a:cs typeface="+mj-cs"/>
                <a:sym typeface="Helvetica"/>
              </a:defRPr>
            </a:pPr>
            <a:r>
              <a:rPr>
                <a:solidFill>
                  <a:srgbClr val="FFFF00"/>
                </a:solidFill>
              </a:rPr>
              <a:t>      </a:t>
            </a:r>
            <a:r>
              <a:t>لأَنَّ إِلَى الأَبَدِ رَحْمَتَهُ.</a:t>
            </a:r>
            <a:r>
              <a:t> </a:t>
            </a:r>
            <a:r>
              <a:t>...</a:t>
            </a:r>
          </a:p>
          <a:p>
            <a:pPr algn="r" defTabSz="825500" rtl="1">
              <a:lnSpc>
                <a:spcPct val="90000"/>
              </a:lnSpc>
              <a:defRPr sz="6800">
                <a:solidFill>
                  <a:srgbClr val="FFFFFF"/>
                </a:solidFill>
                <a:latin typeface="+mj-lt"/>
                <a:ea typeface="+mj-ea"/>
                <a:cs typeface="+mj-cs"/>
                <a:sym typeface="Helvetica"/>
              </a:defRPr>
            </a:pPr>
            <a:r>
              <a:t>16.</a:t>
            </a:r>
            <a:r>
              <a:rPr>
                <a:solidFill>
                  <a:srgbClr val="FFFF00"/>
                </a:solidFill>
              </a:rPr>
              <a:t> الَّذِي سَارَ بِشَعْبِهِ فِي الْبَرِّيَّةِ </a:t>
            </a:r>
            <a:endParaRPr>
              <a:solidFill>
                <a:srgbClr val="FFFF00"/>
              </a:solidFill>
            </a:endParaRPr>
          </a:p>
          <a:p>
            <a:pPr algn="r" defTabSz="825500" rtl="1">
              <a:lnSpc>
                <a:spcPct val="90000"/>
              </a:lnSpc>
              <a:defRPr sz="6800">
                <a:solidFill>
                  <a:srgbClr val="FFFFFF"/>
                </a:solidFill>
                <a:latin typeface="+mj-lt"/>
                <a:ea typeface="+mj-ea"/>
                <a:cs typeface="+mj-cs"/>
                <a:sym typeface="Helvetica"/>
              </a:defRPr>
            </a:pPr>
            <a:r>
              <a:rPr>
                <a:solidFill>
                  <a:srgbClr val="FFFF00"/>
                </a:solidFill>
              </a:rPr>
              <a:t>      </a:t>
            </a:r>
            <a:r>
              <a:t>لأَنَّ إِلَى الأَبَدِ رَحْمَتَهُ.</a:t>
            </a:r>
            <a:r>
              <a:t> </a:t>
            </a:r>
            <a:r>
              <a:t>Xxx</a:t>
            </a:r>
          </a:p>
        </p:txBody>
      </p:sp>
    </p:spTree>
  </p:cSld>
  <p:clrMapOvr>
    <a:masterClrMapping/>
  </p:clrMapOvr>
  <p:transition xmlns:p14="http://schemas.microsoft.com/office/powerpoint/2010/main" spd="med" advClick="1"/>
</p:sld>
</file>

<file path=ppt/slides/slide4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5" name="“The Pentateuch is the literary unit of…"/>
          <p:cNvSpPr txBox="1"/>
          <p:nvPr>
            <p:ph type="title"/>
          </p:nvPr>
        </p:nvSpPr>
        <p:spPr>
          <a:xfrm>
            <a:off x="2317360" y="1156575"/>
            <a:ext cx="16207707" cy="10036469"/>
          </a:xfrm>
          <a:prstGeom prst="rect">
            <a:avLst/>
          </a:prstGeom>
        </p:spPr>
        <p:txBody>
          <a:bodyPr>
            <a:noAutofit/>
          </a:bodyPr>
          <a:lstStyle/>
          <a:p>
            <a:pPr algn="r" rtl="1">
              <a:defRPr>
                <a:effectLst/>
              </a:defRPr>
            </a:pPr>
            <a:r>
              <a:t>«أسفار موسى الخمسة هي الوحدة الأدبيَّة التي فيها يبدو التكوين 1-11 بمثابة </a:t>
            </a:r>
            <a:r>
              <a:rPr>
                <a:solidFill>
                  <a:srgbClr val="FFFF00"/>
                </a:solidFill>
              </a:rPr>
              <a:t>المقدِّمة التي يُرفع فيها الستار</a:t>
            </a:r>
            <a:r>
              <a:t>. إنَّها الزاوية التي يلزم تناول هذه الأصحاحات من منطلقها. إنَّ أسفار موسى الخمسة ككلٍّ، أيَّا كانت المصادر التي استند إليها كاتبُها (الذي أدعوه موسى)، هي عمل فنيٌّ عظيم وواعٍ، ومن الواضح أنَّ موسى كان يعرف ذلك...»</a:t>
            </a:r>
            <a:br/>
            <a:br/>
          </a:p>
        </p:txBody>
      </p:sp>
      <p:sp>
        <p:nvSpPr>
          <p:cNvPr id="3536" name="J.I. Packer, “Hermeneutics and Genesis 1-11,” Southwestern Journal of Theology, Vol. 44:1 (Fall, 2001), p. 6."/>
          <p:cNvSpPr txBox="1"/>
          <p:nvPr>
            <p:ph type="body" sz="quarter" idx="1"/>
          </p:nvPr>
        </p:nvSpPr>
        <p:spPr>
          <a:xfrm>
            <a:off x="2430643" y="11265326"/>
            <a:ext cx="19522714" cy="1689102"/>
          </a:xfrm>
          <a:prstGeom prst="rect">
            <a:avLst/>
          </a:prstGeom>
        </p:spPr>
        <p:txBody>
          <a:bodyPr/>
          <a:lstStyle/>
          <a:p>
            <a:pPr/>
            <a:r>
              <a:t>J.I. Packer, “Hermeneutics and Genesis 1-11,” </a:t>
            </a:r>
            <a:r>
              <a:rPr i="1"/>
              <a:t>Southwestern Journal of Theology</a:t>
            </a:r>
            <a:r>
              <a:t>, Vol. 44:1 (Fall, 2001), p. 6.</a:t>
            </a:r>
          </a:p>
        </p:txBody>
      </p:sp>
      <p:pic>
        <p:nvPicPr>
          <p:cNvPr id="3537" name="Packer, JI.jpg" descr="Packer, JI.jpg"/>
          <p:cNvPicPr>
            <a:picLocks noChangeAspect="1"/>
          </p:cNvPicPr>
          <p:nvPr/>
        </p:nvPicPr>
        <p:blipFill>
          <a:blip r:embed="rId3">
            <a:extLst/>
          </a:blip>
          <a:stretch>
            <a:fillRect/>
          </a:stretch>
        </p:blipFill>
        <p:spPr>
          <a:xfrm>
            <a:off x="19315371" y="1343770"/>
            <a:ext cx="3886202" cy="4673602"/>
          </a:xfrm>
          <a:prstGeom prst="rect">
            <a:avLst/>
          </a:prstGeom>
          <a:ln w="25400">
            <a:solidFill>
              <a:srgbClr val="FFFFFF"/>
            </a:solidFill>
            <a:miter lim="400000"/>
          </a:ln>
          <a:effectLst>
            <a:outerShdw sx="100000" sy="100000" kx="0" ky="0" algn="b" rotWithShape="0" blurRad="190500" dist="8455" dir="5400000">
              <a:srgbClr val="000000"/>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3535"/>
                                        </p:tgtEl>
                                        <p:attrNameLst>
                                          <p:attrName>style.visibility</p:attrName>
                                        </p:attrNameLst>
                                      </p:cBhvr>
                                      <p:to>
                                        <p:strVal val="visible"/>
                                      </p:to>
                                    </p:set>
                                    <p:animEffect filter="wipe(up)" transition="in">
                                      <p:cBhvr>
                                        <p:cTn id="7" dur="500"/>
                                        <p:tgtEl>
                                          <p:spTgt spid="35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35" grpId="1"/>
    </p:bldLst>
  </p:timing>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155"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1828800">
              <a:defRPr sz="5600">
                <a:uFill>
                  <a:solidFill>
                    <a:srgbClr val="000000"/>
                  </a:solidFill>
                </a:uFill>
                <a:latin typeface="Gill Sans"/>
                <a:ea typeface="Gill Sans"/>
                <a:cs typeface="Gill Sans"/>
                <a:sym typeface="Gill Sans"/>
              </a:defRPr>
            </a:pPr>
          </a:p>
        </p:txBody>
      </p:sp>
      <p:sp>
        <p:nvSpPr>
          <p:cNvPr id="3156" name="Slide Number"/>
          <p:cNvSpPr txBox="1"/>
          <p:nvPr>
            <p:ph type="sldNum" sz="quarter" idx="4294967295"/>
          </p:nvPr>
        </p:nvSpPr>
        <p:spPr>
          <a:xfrm>
            <a:off x="22844018" y="13061951"/>
            <a:ext cx="323801" cy="381001"/>
          </a:xfrm>
          <a:prstGeom prst="rect">
            <a:avLst/>
          </a:prstGeom>
          <a:extLst>
            <a:ext uri="{C572A759-6A51-4108-AA02-DFA0A04FC94B}">
              <ma14:wrappingTextBoxFlag xmlns:ma14="http://schemas.microsoft.com/office/mac/drawingml/2011/main" val="1"/>
            </a:ext>
          </a:extLst>
        </p:spPr>
        <p:txBody>
          <a:bodyPr lIns="101600" tIns="101600" rIns="101600" bIns="101600"/>
          <a:lstStyle>
            <a:lvl1pPr algn="r" defTabSz="914400">
              <a:defRPr sz="1200">
                <a:solidFill>
                  <a:srgbClr val="000000"/>
                </a:solidFill>
                <a:uFill>
                  <a:solidFill>
                    <a:srgbClr val="000000"/>
                  </a:solidFill>
                </a:uFill>
              </a:defRPr>
            </a:lvl1pPr>
          </a:lstStyle>
          <a:p>
            <a:pPr/>
            <a:fld id="{86CB4B4D-7CA3-9044-876B-883B54F8677D}" type="slidenum"/>
          </a:p>
        </p:txBody>
      </p:sp>
      <p:pic>
        <p:nvPicPr>
          <p:cNvPr id="3157" name="3StrandRope-resized.jpg" descr="3StrandRope-resized.jpg"/>
          <p:cNvPicPr>
            <a:picLocks noChangeAspect="1"/>
          </p:cNvPicPr>
          <p:nvPr/>
        </p:nvPicPr>
        <p:blipFill>
          <a:blip r:embed="rId2">
            <a:extLst/>
          </a:blip>
          <a:stretch>
            <a:fillRect/>
          </a:stretch>
        </p:blipFill>
        <p:spPr>
          <a:xfrm>
            <a:off x="1943100" y="711200"/>
            <a:ext cx="20497800" cy="12026900"/>
          </a:xfrm>
          <a:prstGeom prst="rect">
            <a:avLst/>
          </a:prstGeom>
          <a:ln w="12700">
            <a:miter lim="400000"/>
          </a:ln>
        </p:spPr>
      </p:pic>
      <p:sp>
        <p:nvSpPr>
          <p:cNvPr id="3158" name="Biological Evolution"/>
          <p:cNvSpPr txBox="1"/>
          <p:nvPr/>
        </p:nvSpPr>
        <p:spPr>
          <a:xfrm rot="540000">
            <a:off x="3732125" y="4815404"/>
            <a:ext cx="7086603" cy="8665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defTabSz="914400" rtl="1">
              <a:defRPr b="1" sz="5400">
                <a:uFill>
                  <a:solidFill>
                    <a:srgbClr val="000000"/>
                  </a:solidFill>
                </a:uFill>
                <a:latin typeface="Arial"/>
                <a:ea typeface="Arial"/>
                <a:cs typeface="Arial"/>
                <a:sym typeface="Arial"/>
              </a:defRPr>
            </a:lvl1pPr>
          </a:lstStyle>
          <a:p>
            <a:pPr/>
            <a:r>
              <a:t>تطوُّر بيولوجيّ</a:t>
            </a:r>
          </a:p>
        </p:txBody>
      </p:sp>
      <p:sp>
        <p:nvSpPr>
          <p:cNvPr id="3159" name="Geological Evolution"/>
          <p:cNvSpPr txBox="1"/>
          <p:nvPr/>
        </p:nvSpPr>
        <p:spPr>
          <a:xfrm>
            <a:off x="3733800" y="6332537"/>
            <a:ext cx="6794500" cy="8665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defTabSz="914400" rtl="1">
              <a:defRPr b="1" sz="5400">
                <a:uFill>
                  <a:solidFill>
                    <a:srgbClr val="000000"/>
                  </a:solidFill>
                </a:uFill>
                <a:latin typeface="Arial"/>
                <a:ea typeface="Arial"/>
                <a:cs typeface="Arial"/>
                <a:sym typeface="Arial"/>
              </a:defRPr>
            </a:lvl1pPr>
          </a:lstStyle>
          <a:p>
            <a:pPr/>
            <a:r>
              <a:t>تطوُّر جيولوجيّ</a:t>
            </a:r>
          </a:p>
        </p:txBody>
      </p:sp>
      <p:sp>
        <p:nvSpPr>
          <p:cNvPr id="3160" name="Cosmological Evolution"/>
          <p:cNvSpPr txBox="1"/>
          <p:nvPr/>
        </p:nvSpPr>
        <p:spPr>
          <a:xfrm rot="21060000">
            <a:off x="3927270" y="7814558"/>
            <a:ext cx="8229603" cy="86656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defTabSz="914400" rtl="1">
              <a:defRPr b="1" sz="5400">
                <a:uFill>
                  <a:solidFill>
                    <a:srgbClr val="000000"/>
                  </a:solidFill>
                </a:uFill>
                <a:latin typeface="Arial"/>
                <a:ea typeface="Arial"/>
                <a:cs typeface="Arial"/>
                <a:sym typeface="Arial"/>
              </a:defRPr>
            </a:lvl1pPr>
          </a:lstStyle>
          <a:p>
            <a:pPr/>
            <a:r>
              <a:t>تطوُّر كونيّ</a:t>
            </a:r>
          </a:p>
        </p:txBody>
      </p:sp>
      <p:sp>
        <p:nvSpPr>
          <p:cNvPr id="3161" name="Philosophical Naturalism"/>
          <p:cNvSpPr txBox="1"/>
          <p:nvPr/>
        </p:nvSpPr>
        <p:spPr>
          <a:xfrm>
            <a:off x="7010400" y="1917700"/>
            <a:ext cx="10363200" cy="149598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algn="ctr" defTabSz="914400" rtl="1">
              <a:spcBef>
                <a:spcPts val="3100"/>
              </a:spcBef>
              <a:defRPr b="1" sz="9800">
                <a:uFill>
                  <a:solidFill>
                    <a:srgbClr val="000000"/>
                  </a:solidFill>
                </a:uFill>
                <a:latin typeface="Arial"/>
                <a:ea typeface="Arial"/>
                <a:cs typeface="Arial"/>
                <a:sym typeface="Arial"/>
              </a:defRPr>
            </a:lvl1pPr>
          </a:lstStyle>
          <a:p>
            <a:pPr/>
            <a:r>
              <a:t>المذهب الطبيعيّ الفلسفيّ</a:t>
            </a:r>
          </a:p>
        </p:txBody>
      </p:sp>
    </p:spTree>
  </p:cSld>
  <p:clrMapOvr>
    <a:masterClrMapping/>
  </p:clrMapOvr>
  <p:transition xmlns:p14="http://schemas.microsoft.com/office/powerpoint/2010/main" spd="med" advClick="1"/>
</p:sld>
</file>

<file path=ppt/slides/slide5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1" name="“. . . what he was doing when he shifted stylistically from the poetical-prose…"/>
          <p:cNvSpPr txBox="1"/>
          <p:nvPr>
            <p:ph type="title"/>
          </p:nvPr>
        </p:nvSpPr>
        <p:spPr>
          <a:xfrm>
            <a:off x="1964519" y="983191"/>
            <a:ext cx="16563493" cy="9697261"/>
          </a:xfrm>
          <a:prstGeom prst="rect">
            <a:avLst/>
          </a:prstGeom>
        </p:spPr>
        <p:txBody>
          <a:bodyPr/>
          <a:lstStyle/>
          <a:p>
            <a:pPr algn="r" defTabSz="784225" rtl="1">
              <a:defRPr sz="6840">
                <a:effectLst/>
              </a:defRPr>
            </a:pPr>
            <a:r>
              <a:t>«... ما كان يفعله عندما انتقل من ناحية الأسلوب من </a:t>
            </a:r>
            <a:r>
              <a:rPr>
                <a:solidFill>
                  <a:srgbClr val="FFFF00"/>
                </a:solidFill>
              </a:rPr>
              <a:t>أسلوب</a:t>
            </a:r>
            <a:r>
              <a:t> </a:t>
            </a:r>
            <a:r>
              <a:rPr>
                <a:solidFill>
                  <a:srgbClr val="FFFF00"/>
                </a:solidFill>
              </a:rPr>
              <a:t>النثر الشعريّ </a:t>
            </a:r>
            <a:r>
              <a:t>في التكوين 1-11، </a:t>
            </a:r>
            <a:r>
              <a:rPr>
                <a:solidFill>
                  <a:srgbClr val="FFFF00"/>
                </a:solidFill>
              </a:rPr>
              <a:t>بعباراته التصويريَّة، والخياليَّة، وشبه الطقسيَّة، وندرة المعلومات المجرَّدة وصِيَغ قرع الطبول</a:t>
            </a:r>
            <a:r>
              <a:t>، إلى أسلوب النثر السرديّ العاديّ المُعتمَد في باقي السفر. يجب ألَّا يغيب عن بالنا هذا </a:t>
            </a:r>
            <a:r>
              <a:rPr>
                <a:solidFill>
                  <a:srgbClr val="FFFF00"/>
                </a:solidFill>
              </a:rPr>
              <a:t>الانتقال في النوع الأدبيّ </a:t>
            </a:r>
            <a:r>
              <a:t>(فهذا ما نشهده أمامنا).»</a:t>
            </a:r>
            <a:br/>
          </a:p>
        </p:txBody>
      </p:sp>
      <p:sp>
        <p:nvSpPr>
          <p:cNvPr id="3542" name="J.I. Packer, “Hermeneutics and Genesis 1-11,” Southwestern Journal of Theology, Vol. 44:1 (Fall, 2001), p. 6."/>
          <p:cNvSpPr txBox="1"/>
          <p:nvPr>
            <p:ph type="body" sz="quarter" idx="1"/>
          </p:nvPr>
        </p:nvSpPr>
        <p:spPr>
          <a:xfrm>
            <a:off x="2440223" y="11294678"/>
            <a:ext cx="19871625" cy="1689102"/>
          </a:xfrm>
          <a:prstGeom prst="rect">
            <a:avLst/>
          </a:prstGeom>
        </p:spPr>
        <p:txBody>
          <a:bodyPr/>
          <a:lstStyle/>
          <a:p>
            <a:pPr/>
            <a:r>
              <a:t>J.I. Packer, “Hermeneutics and Genesis 1-11,” </a:t>
            </a:r>
            <a:r>
              <a:rPr i="1"/>
              <a:t>Southwestern Journal of Theology</a:t>
            </a:r>
            <a:r>
              <a:t>, Vol. 44:1 (Fall, 2001), p. 6.</a:t>
            </a:r>
          </a:p>
        </p:txBody>
      </p:sp>
      <p:pic>
        <p:nvPicPr>
          <p:cNvPr id="3543" name="Packer, JI.jpg" descr="Packer, JI.jpg"/>
          <p:cNvPicPr>
            <a:picLocks noChangeAspect="1"/>
          </p:cNvPicPr>
          <p:nvPr/>
        </p:nvPicPr>
        <p:blipFill>
          <a:blip r:embed="rId3">
            <a:extLst/>
          </a:blip>
          <a:stretch>
            <a:fillRect/>
          </a:stretch>
        </p:blipFill>
        <p:spPr>
          <a:xfrm>
            <a:off x="19315371" y="1343770"/>
            <a:ext cx="3886202" cy="4673602"/>
          </a:xfrm>
          <a:prstGeom prst="rect">
            <a:avLst/>
          </a:prstGeom>
          <a:ln w="25400">
            <a:solidFill>
              <a:srgbClr val="FFFFFF"/>
            </a:solidFill>
            <a:miter lim="400000"/>
          </a:ln>
          <a:effectLst>
            <a:outerShdw sx="100000" sy="100000" kx="0" ky="0" algn="b" rotWithShape="0" blurRad="190500" dist="8455" dir="5400000">
              <a:srgbClr val="000000"/>
            </a:outerShdw>
          </a:effectLst>
        </p:spPr>
      </p:pic>
    </p:spTree>
  </p:cSld>
  <p:clrMapOvr>
    <a:masterClrMapping/>
  </p:clrMapOvr>
  <p:transition xmlns:p14="http://schemas.microsoft.com/office/powerpoint/2010/main" spd="med" advClick="1"/>
</p:sld>
</file>

<file path=ppt/slides/slide5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47" name="Genesis 1–11 is history!"/>
          <p:cNvSpPr txBox="1"/>
          <p:nvPr>
            <p:ph type="title"/>
          </p:nvPr>
        </p:nvSpPr>
        <p:spPr>
          <a:xfrm>
            <a:off x="2438400" y="1046920"/>
            <a:ext cx="19519900" cy="1727201"/>
          </a:xfrm>
          <a:prstGeom prst="rect">
            <a:avLst/>
          </a:prstGeom>
        </p:spPr>
        <p:txBody>
          <a:bodyPr/>
          <a:lstStyle>
            <a:lvl1pPr algn="ctr" defTabSz="742950" rtl="1">
              <a:defRPr sz="10350"/>
            </a:lvl1pPr>
          </a:lstStyle>
          <a:p>
            <a:pPr/>
            <a:r>
              <a:t>التكوين 1- 11 هو تاريخ!</a:t>
            </a:r>
          </a:p>
        </p:txBody>
      </p:sp>
      <p:sp>
        <p:nvSpPr>
          <p:cNvPr id="3548" name="1. Literary Characteristics—Historical Narrative…"/>
          <p:cNvSpPr txBox="1"/>
          <p:nvPr>
            <p:ph type="body" idx="1"/>
          </p:nvPr>
        </p:nvSpPr>
        <p:spPr>
          <a:xfrm>
            <a:off x="2438400" y="3149599"/>
            <a:ext cx="19519900" cy="9553755"/>
          </a:xfrm>
          <a:prstGeom prst="rect">
            <a:avLst/>
          </a:prstGeom>
        </p:spPr>
        <p:txBody>
          <a:bodyPr/>
          <a:lstStyle/>
          <a:p>
            <a:pPr algn="r" rtl="1">
              <a:defRPr/>
            </a:pPr>
            <a:r>
              <a:t>1.  الخصائص الأدبيَّة - سرد تاريخيّ</a:t>
            </a:r>
          </a:p>
          <a:p>
            <a:pPr algn="r" rtl="1">
              <a:defRPr/>
            </a:pPr>
            <a:r>
              <a:t>    أ. صيغ الفعل العبريّ: </a:t>
            </a:r>
            <a:r>
              <a:t>Waw</a:t>
            </a:r>
            <a:r>
              <a:t> (واو)- تتابُع</a:t>
            </a:r>
          </a:p>
          <a:p>
            <a:pPr algn="r" rtl="1">
              <a:defRPr/>
            </a:pPr>
            <a:r>
              <a:t>    ب. علامة المفعول به في العبريَّة: </a:t>
            </a:r>
            <a:r>
              <a:t>אֵת (</a:t>
            </a:r>
            <a:r>
              <a:t>إت)</a:t>
            </a:r>
          </a:p>
          <a:p>
            <a:pPr algn="r" rtl="1">
              <a:defRPr/>
            </a:pPr>
            <a:r>
              <a:t>    ج. يفتقر إلى السمات الشعريَّة</a:t>
            </a:r>
          </a:p>
          <a:p>
            <a:pPr marL="846137" indent="-846137" algn="r" rtl="1">
              <a:defRPr>
                <a:solidFill>
                  <a:srgbClr val="FFFF00"/>
                </a:solidFill>
                <a:effectLst/>
              </a:defRPr>
            </a:pPr>
            <a:r>
              <a:t>د. تك 1-11 و12-50: لا تغيير في الأسلوب أو المحتوى:  فهو ليس نوعًا أدبيًّا مختلفًا</a:t>
            </a:r>
            <a:r>
              <a:rPr>
                <a:solidFill>
                  <a:srgbClr val="FFFFFF"/>
                </a:solidFill>
              </a:rPr>
              <a:t>.</a:t>
            </a:r>
          </a:p>
        </p:txBody>
      </p:sp>
    </p:spTree>
  </p:cSld>
  <p:clrMapOvr>
    <a:masterClrMapping/>
  </p:clrMapOvr>
  <p:transition xmlns:p14="http://schemas.microsoft.com/office/powerpoint/2010/main" spd="med" advClick="1"/>
</p:sld>
</file>

<file path=ppt/slides/slide5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0" name="Genesis 11:31–12:2"/>
          <p:cNvSpPr txBox="1"/>
          <p:nvPr>
            <p:ph type="title"/>
          </p:nvPr>
        </p:nvSpPr>
        <p:spPr>
          <a:prstGeom prst="rect">
            <a:avLst/>
          </a:prstGeom>
        </p:spPr>
        <p:txBody>
          <a:bodyPr/>
          <a:lstStyle>
            <a:lvl1pPr defTabSz="742950" rtl="1">
              <a:defRPr sz="10350"/>
            </a:lvl1pPr>
          </a:lstStyle>
          <a:p>
            <a:pPr/>
            <a:r>
              <a:t>التكوين 11: 31- 12: 2</a:t>
            </a:r>
          </a:p>
        </p:txBody>
      </p:sp>
      <p:sp>
        <p:nvSpPr>
          <p:cNvPr id="3551" name="11:31.  Terah took Abram his son, and Lot … and Sarai his daughter-in-law … and they went out together from Ur … to enter the land of Canaan ……"/>
          <p:cNvSpPr txBox="1"/>
          <p:nvPr>
            <p:ph type="body" idx="1"/>
          </p:nvPr>
        </p:nvSpPr>
        <p:spPr>
          <a:xfrm>
            <a:off x="2625135" y="3995564"/>
            <a:ext cx="19519901" cy="8458201"/>
          </a:xfrm>
          <a:prstGeom prst="rect">
            <a:avLst/>
          </a:prstGeom>
        </p:spPr>
        <p:txBody>
          <a:bodyPr/>
          <a:lstStyle/>
          <a:p>
            <a:pPr marL="448055" marR="39030" indent="448055" algn="r" defTabSz="878188" rtl="1">
              <a:spcBef>
                <a:spcPts val="2200"/>
              </a:spcBef>
              <a:defRPr sz="6076">
                <a:effectLst/>
                <a:uFill>
                  <a:solidFill>
                    <a:srgbClr val="FFFFFF"/>
                  </a:solidFill>
                </a:uFill>
              </a:defRPr>
            </a:pPr>
            <a:r>
              <a:t>11: 31. </a:t>
            </a:r>
            <a:r>
              <a:rPr>
                <a:solidFill>
                  <a:srgbClr val="FFFF00"/>
                </a:solidFill>
              </a:rPr>
              <a:t>وَأَخَذَ تَارَحُ أَبْرَامَ ابْنَهُ، </a:t>
            </a:r>
            <a:r>
              <a:t>وَلُوطًا... وَسَارَايَ كَنَّتَهُ... فَخَرَجُوا مَعًا مِنْ أُورِ... لِيَذْهَبُوا إِلَى أَرْضِ كَنْعَانَ...</a:t>
            </a:r>
          </a:p>
          <a:p>
            <a:pPr marL="448055" marR="39030" indent="448055" algn="r" defTabSz="878188" rtl="1">
              <a:spcBef>
                <a:spcPts val="2200"/>
              </a:spcBef>
              <a:defRPr sz="6076">
                <a:solidFill>
                  <a:srgbClr val="00B0F0"/>
                </a:solidFill>
                <a:effectLst/>
                <a:uFill>
                  <a:solidFill>
                    <a:srgbClr val="FFFFFF"/>
                  </a:solidFill>
                </a:uFill>
              </a:defRPr>
            </a:pPr>
            <a:r>
              <a:rPr>
                <a:solidFill>
                  <a:srgbClr val="00F900"/>
                </a:solidFill>
              </a:rPr>
              <a:t>11: 32.</a:t>
            </a:r>
            <a:r>
              <a:rPr>
                <a:solidFill>
                  <a:srgbClr val="FFFFFF"/>
                </a:solidFill>
              </a:rPr>
              <a:t> وَكَانَتْ أَيَّامُ تَارَحَ مِئَتَيْنِ وَخَمْسَ سِنِينَ؛ وَ</a:t>
            </a:r>
            <a:r>
              <a:rPr>
                <a:solidFill>
                  <a:srgbClr val="FFFF00"/>
                </a:solidFill>
              </a:rPr>
              <a:t>مَاتَ تَارَحُ فِي حَارَانَ.</a:t>
            </a:r>
            <a:r>
              <a:rPr>
                <a:solidFill>
                  <a:srgbClr val="FFFF00"/>
                </a:solidFill>
              </a:rPr>
              <a:t> </a:t>
            </a:r>
            <a:endParaRPr>
              <a:solidFill>
                <a:srgbClr val="FFFF00"/>
              </a:solidFill>
            </a:endParaRPr>
          </a:p>
          <a:p>
            <a:pPr marL="448055" marR="39030" indent="448055" algn="r" defTabSz="878188" rtl="1">
              <a:spcBef>
                <a:spcPts val="2200"/>
              </a:spcBef>
              <a:defRPr sz="6076">
                <a:solidFill>
                  <a:srgbClr val="00B0F0"/>
                </a:solidFill>
                <a:effectLst/>
                <a:uFill>
                  <a:solidFill>
                    <a:srgbClr val="FFFFFF"/>
                  </a:solidFill>
                </a:uFill>
              </a:defRPr>
            </a:pPr>
            <a:r>
              <a:rPr>
                <a:solidFill>
                  <a:srgbClr val="00F900"/>
                </a:solidFill>
              </a:rPr>
              <a:t>12: 1.</a:t>
            </a:r>
            <a:r>
              <a:t> </a:t>
            </a:r>
            <a:r>
              <a:rPr>
                <a:solidFill>
                  <a:srgbClr val="FFFFFF"/>
                </a:solidFill>
              </a:rPr>
              <a:t>وَ</a:t>
            </a:r>
            <a:r>
              <a:rPr>
                <a:solidFill>
                  <a:srgbClr val="FFFF00"/>
                </a:solidFill>
              </a:rPr>
              <a:t>قَالَ الرَّبُّ لأَبْرَامَ</a:t>
            </a:r>
            <a:r>
              <a:rPr>
                <a:solidFill>
                  <a:srgbClr val="FFFFFF"/>
                </a:solidFill>
              </a:rPr>
              <a:t>: «اذْهَبْ مِنْ أَرْضِكَ وَمِنْ عَشِيرَتِكَ وَمِنْ بَيْتِ أَبِيكَ إِلَى الأَرْضِ الَّتِي أُرِيكَ. </a:t>
            </a:r>
          </a:p>
          <a:p>
            <a:pPr marL="448055" marR="39030" indent="448055" algn="r" defTabSz="878188" rtl="1">
              <a:spcBef>
                <a:spcPts val="2200"/>
              </a:spcBef>
              <a:defRPr sz="6076">
                <a:effectLst/>
                <a:uFill>
                  <a:solidFill>
                    <a:srgbClr val="FFFFFF"/>
                  </a:solidFill>
                </a:uFill>
              </a:defRPr>
            </a:pPr>
            <a:r>
              <a:t>12: 2. فَأَجْعَلَكَ أُمَّةً عَظِيمَةً...»</a:t>
            </a:r>
          </a:p>
        </p:txBody>
      </p:sp>
    </p:spTree>
  </p:cSld>
  <p:clrMapOvr>
    <a:masterClrMapping/>
  </p:clrMapOvr>
  <p:transition xmlns:p14="http://schemas.microsoft.com/office/powerpoint/2010/main" spd="med" advClick="1"/>
</p:sld>
</file>

<file path=ppt/slides/slide5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5" name="Genesis 1–11 is history!"/>
          <p:cNvSpPr txBox="1"/>
          <p:nvPr>
            <p:ph type="title"/>
          </p:nvPr>
        </p:nvSpPr>
        <p:spPr>
          <a:xfrm>
            <a:off x="2438400" y="1066800"/>
            <a:ext cx="19519900" cy="1727200"/>
          </a:xfrm>
          <a:prstGeom prst="rect">
            <a:avLst/>
          </a:prstGeom>
        </p:spPr>
        <p:txBody>
          <a:bodyPr/>
          <a:lstStyle>
            <a:lvl1pPr algn="ctr" defTabSz="742950" rtl="1">
              <a:defRPr sz="10350"/>
            </a:lvl1pPr>
          </a:lstStyle>
          <a:p>
            <a:pPr/>
            <a:r>
              <a:t>التكوين 1- 11 هو تاريخ!</a:t>
            </a:r>
          </a:p>
        </p:txBody>
      </p:sp>
      <p:sp>
        <p:nvSpPr>
          <p:cNvPr id="3556" name="1. Literary Characteristics—Historical Narrative…"/>
          <p:cNvSpPr txBox="1"/>
          <p:nvPr>
            <p:ph type="body" idx="1"/>
          </p:nvPr>
        </p:nvSpPr>
        <p:spPr>
          <a:xfrm>
            <a:off x="2438400" y="3149599"/>
            <a:ext cx="19519900" cy="9553755"/>
          </a:xfrm>
          <a:prstGeom prst="rect">
            <a:avLst/>
          </a:prstGeom>
        </p:spPr>
        <p:txBody>
          <a:bodyPr/>
          <a:lstStyle/>
          <a:p>
            <a:pPr algn="r" rtl="1">
              <a:defRPr/>
            </a:pPr>
            <a:r>
              <a:t>1.  الخصائص الأدبيَّة - سرد تاريخيّ</a:t>
            </a:r>
          </a:p>
          <a:p>
            <a:pPr algn="r" rtl="1">
              <a:defRPr/>
            </a:pPr>
            <a:r>
              <a:t>    أ. صيغ الفعل العبريّ: </a:t>
            </a:r>
            <a:r>
              <a:t>Waw</a:t>
            </a:r>
            <a:r>
              <a:t> (واو)- تتابُع</a:t>
            </a:r>
          </a:p>
          <a:p>
            <a:pPr algn="r" rtl="1">
              <a:defRPr/>
            </a:pPr>
            <a:r>
              <a:t>    ب. علامة المفعول به في العبريَّة: </a:t>
            </a:r>
            <a:r>
              <a:t>אֵת (</a:t>
            </a:r>
            <a:r>
              <a:t>إت)</a:t>
            </a:r>
          </a:p>
          <a:p>
            <a:pPr algn="r" rtl="1">
              <a:defRPr/>
            </a:pPr>
            <a:r>
              <a:t>    ج. يفتقر إلى السمات الشعريَّة</a:t>
            </a:r>
          </a:p>
          <a:p>
            <a:pPr marL="846137" indent="-846137" algn="r" rtl="1">
              <a:defRPr>
                <a:effectLst/>
              </a:defRPr>
            </a:pPr>
            <a:r>
              <a:t>     د. تك 1-11 و12-50: لا تغيير في الأسلوب </a:t>
            </a:r>
          </a:p>
          <a:p>
            <a:pPr marL="846137" indent="-846137" algn="r" rtl="1">
              <a:defRPr>
                <a:solidFill>
                  <a:srgbClr val="FFFF00"/>
                </a:solidFill>
              </a:defRPr>
            </a:pPr>
            <a:r>
              <a:t>ه. </a:t>
            </a:r>
            <a:r>
              <a:rPr>
                <a:latin typeface="Times New Roman"/>
                <a:ea typeface="Times New Roman"/>
                <a:cs typeface="Times New Roman"/>
                <a:sym typeface="Times New Roman"/>
              </a:rPr>
              <a:t>תּוֹלֵדוֹת</a:t>
            </a:r>
            <a:r>
              <a:t> (توليدوث): وردت 11 مرَّة في سفر التكوين</a:t>
            </a:r>
          </a:p>
        </p:txBody>
      </p:sp>
    </p:spTree>
  </p:cSld>
  <p:clrMapOvr>
    <a:masterClrMapping/>
  </p:clrMapOvr>
  <p:transition xmlns:p14="http://schemas.microsoft.com/office/powerpoint/2010/main" spd="med" advClick="1"/>
</p:sld>
</file>

<file path=ppt/slides/slide5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58" name="Gen. 2:4  This is the account of the heavens and the earth……"/>
          <p:cNvSpPr txBox="1"/>
          <p:nvPr>
            <p:ph type="body" idx="1"/>
          </p:nvPr>
        </p:nvSpPr>
        <p:spPr>
          <a:xfrm>
            <a:off x="2432050" y="1733550"/>
            <a:ext cx="19519900" cy="10883900"/>
          </a:xfrm>
          <a:prstGeom prst="rect">
            <a:avLst/>
          </a:prstGeom>
        </p:spPr>
        <p:txBody>
          <a:bodyPr/>
          <a:lstStyle/>
          <a:p>
            <a:pPr algn="r" rtl="1">
              <a:lnSpc>
                <a:spcPct val="150000"/>
              </a:lnSpc>
              <a:defRPr>
                <a:effectLst/>
              </a:defRPr>
            </a:pPr>
            <a:r>
              <a:t>تك 2: 4 هَذِهِ </a:t>
            </a:r>
            <a:r>
              <a:rPr>
                <a:solidFill>
                  <a:srgbClr val="FFFF00"/>
                </a:solidFill>
              </a:rPr>
              <a:t>مَبَادِئ</a:t>
            </a:r>
            <a:r>
              <a:t>ُ السَّمَاوَاتِ وَالأرْضِ...</a:t>
            </a:r>
          </a:p>
          <a:p>
            <a:pPr algn="r" rtl="1">
              <a:lnSpc>
                <a:spcPct val="150000"/>
              </a:lnSpc>
              <a:defRPr>
                <a:effectLst/>
              </a:defRPr>
            </a:pPr>
            <a:r>
              <a:t>تك 1 :5 هَذَا </a:t>
            </a:r>
            <a:r>
              <a:rPr>
                <a:solidFill>
                  <a:srgbClr val="66FF33"/>
                </a:solidFill>
              </a:rPr>
              <a:t>كِتَابُ</a:t>
            </a:r>
            <a:r>
              <a:t> </a:t>
            </a:r>
            <a:r>
              <a:rPr>
                <a:solidFill>
                  <a:srgbClr val="FFFF00"/>
                </a:solidFill>
              </a:rPr>
              <a:t>مَوَالِيد</a:t>
            </a:r>
            <a:r>
              <a:t>ِ آدَمَ... </a:t>
            </a:r>
          </a:p>
          <a:p>
            <a:pPr algn="r" rtl="1">
              <a:lnSpc>
                <a:spcPct val="150000"/>
              </a:lnSpc>
              <a:defRPr>
                <a:effectLst/>
              </a:defRPr>
            </a:pPr>
            <a:r>
              <a:t>تك 6: 9 هَذِهِ </a:t>
            </a:r>
            <a:r>
              <a:rPr>
                <a:solidFill>
                  <a:srgbClr val="FFFF00"/>
                </a:solidFill>
              </a:rPr>
              <a:t>مَوَالِيدُ</a:t>
            </a:r>
            <a:r>
              <a:t> نُوحٍ</a:t>
            </a:r>
          </a:p>
          <a:p>
            <a:pPr algn="r" rtl="1">
              <a:lnSpc>
                <a:spcPct val="150000"/>
              </a:lnSpc>
              <a:defRPr>
                <a:effectLst/>
              </a:defRPr>
            </a:pPr>
            <a:r>
              <a:t>تكوين 10: 1، 11: 10، 11: 27، 25: 12، 25: 19، 36: 1، 36: 9، 37: 2</a:t>
            </a:r>
          </a:p>
        </p:txBody>
      </p:sp>
    </p:spTree>
  </p:cSld>
  <p:clrMapOvr>
    <a:masterClrMapping/>
  </p:clrMapOvr>
  <p:transition xmlns:p14="http://schemas.microsoft.com/office/powerpoint/2010/main" spd="med" advClick="1"/>
</p:sld>
</file>

<file path=ppt/slides/slide5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2" name="Genesis 1–11 is history!"/>
          <p:cNvSpPr txBox="1"/>
          <p:nvPr>
            <p:ph type="title"/>
          </p:nvPr>
        </p:nvSpPr>
        <p:spPr>
          <a:xfrm>
            <a:off x="2438400" y="1066800"/>
            <a:ext cx="19519900" cy="1727200"/>
          </a:xfrm>
          <a:prstGeom prst="rect">
            <a:avLst/>
          </a:prstGeom>
        </p:spPr>
        <p:txBody>
          <a:bodyPr/>
          <a:lstStyle>
            <a:lvl1pPr algn="ctr" defTabSz="742950" rtl="1">
              <a:defRPr sz="10350"/>
            </a:lvl1pPr>
          </a:lstStyle>
          <a:p>
            <a:pPr/>
            <a:r>
              <a:t>التكوين 1- 11 هو تاريخ!</a:t>
            </a:r>
          </a:p>
        </p:txBody>
      </p:sp>
      <p:sp>
        <p:nvSpPr>
          <p:cNvPr id="3563" name="1. Literary Characteristics—Historical Narrative…"/>
          <p:cNvSpPr txBox="1"/>
          <p:nvPr>
            <p:ph type="body" idx="1"/>
          </p:nvPr>
        </p:nvSpPr>
        <p:spPr>
          <a:xfrm>
            <a:off x="2438400" y="3149599"/>
            <a:ext cx="19519900" cy="9553755"/>
          </a:xfrm>
          <a:prstGeom prst="rect">
            <a:avLst/>
          </a:prstGeom>
        </p:spPr>
        <p:txBody>
          <a:bodyPr/>
          <a:lstStyle/>
          <a:p>
            <a:pPr algn="r" rtl="1">
              <a:defRPr/>
            </a:pPr>
            <a:r>
              <a:t>1.  الخصائص الأدبيَّة - سرد تاريخيّ</a:t>
            </a:r>
          </a:p>
          <a:p>
            <a:pPr algn="r" rtl="1">
              <a:defRPr/>
            </a:pPr>
            <a:r>
              <a:t>    أ. صيغ الفعل العبريّ: </a:t>
            </a:r>
            <a:r>
              <a:t>Waw</a:t>
            </a:r>
            <a:r>
              <a:t> (واو)- تتابُع</a:t>
            </a:r>
          </a:p>
          <a:p>
            <a:pPr algn="r" rtl="1">
              <a:defRPr/>
            </a:pPr>
            <a:r>
              <a:t>    ب. علامة المفعول به في العبريَّة: </a:t>
            </a:r>
            <a:r>
              <a:t>אֵת (</a:t>
            </a:r>
            <a:r>
              <a:t>إت)</a:t>
            </a:r>
          </a:p>
          <a:p>
            <a:pPr algn="r" rtl="1">
              <a:defRPr/>
            </a:pPr>
            <a:r>
              <a:t>     ج. يفتقر إلى السمات الشعريَّة</a:t>
            </a:r>
          </a:p>
          <a:p>
            <a:pPr marL="846137" indent="-846137" algn="r" rtl="1">
              <a:defRPr>
                <a:effectLst/>
              </a:defRPr>
            </a:pPr>
            <a:r>
              <a:t>     د. تك 1-11 و12-50: لا تغيير في الأسلوب </a:t>
            </a:r>
          </a:p>
          <a:p>
            <a:pPr marL="846137" indent="-846137" algn="r" rtl="1">
              <a:defRPr>
                <a:solidFill>
                  <a:srgbClr val="FFFF00"/>
                </a:solidFill>
              </a:defRPr>
            </a:pPr>
            <a:r>
              <a:t>     </a:t>
            </a:r>
            <a:r>
              <a:rPr>
                <a:solidFill>
                  <a:srgbClr val="FFFFFF"/>
                </a:solidFill>
              </a:rPr>
              <a:t>ه.</a:t>
            </a:r>
            <a:r>
              <a:rPr>
                <a:solidFill>
                  <a:srgbClr val="FFFFFF"/>
                </a:solidFill>
              </a:rPr>
              <a:t> </a:t>
            </a:r>
            <a:r>
              <a:rPr>
                <a:solidFill>
                  <a:srgbClr val="FFFFFF"/>
                </a:solidFill>
                <a:latin typeface="Times New Roman"/>
                <a:ea typeface="Times New Roman"/>
                <a:cs typeface="Times New Roman"/>
                <a:sym typeface="Times New Roman"/>
              </a:rPr>
              <a:t>תּוֹלֵדוֹת</a:t>
            </a:r>
            <a:r>
              <a:rPr>
                <a:solidFill>
                  <a:srgbClr val="FFFFFF"/>
                </a:solidFill>
              </a:rPr>
              <a:t> </a:t>
            </a:r>
            <a:r>
              <a:rPr>
                <a:solidFill>
                  <a:srgbClr val="FFFFFF"/>
                </a:solidFill>
              </a:rPr>
              <a:t>(توليدوث): وردت 11 مرَّة في سفر التكوين</a:t>
            </a:r>
            <a:endParaRPr>
              <a:solidFill>
                <a:srgbClr val="FFFFFF"/>
              </a:solidFill>
            </a:endParaRPr>
          </a:p>
          <a:p>
            <a:pPr lvl="1" indent="975358" algn="r" rtl="1">
              <a:defRPr>
                <a:solidFill>
                  <a:srgbClr val="FFFB00"/>
                </a:solidFill>
              </a:defRPr>
            </a:pPr>
            <a:r>
              <a:t> و. وصف الوقت الحقيقيّ والأماكن والأشخاص</a:t>
            </a:r>
          </a:p>
        </p:txBody>
      </p:sp>
    </p:spTree>
  </p:cSld>
  <p:clrMapOvr>
    <a:masterClrMapping/>
  </p:clrMapOvr>
  <p:transition xmlns:p14="http://schemas.microsoft.com/office/powerpoint/2010/main" spd="med" advClick="1"/>
</p:sld>
</file>

<file path=ppt/slides/slide5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67" name="Genesis 1–11 is history!"/>
          <p:cNvSpPr txBox="1"/>
          <p:nvPr>
            <p:ph type="title"/>
          </p:nvPr>
        </p:nvSpPr>
        <p:spPr>
          <a:xfrm>
            <a:off x="2438400" y="1066800"/>
            <a:ext cx="19519900" cy="1727200"/>
          </a:xfrm>
          <a:prstGeom prst="rect">
            <a:avLst/>
          </a:prstGeom>
        </p:spPr>
        <p:txBody>
          <a:bodyPr/>
          <a:lstStyle>
            <a:lvl1pPr algn="ctr" defTabSz="742950" rtl="1">
              <a:defRPr sz="10350"/>
            </a:lvl1pPr>
          </a:lstStyle>
          <a:p>
            <a:pPr/>
            <a:r>
              <a:t>التكوين 1- 11 هو تاريخ!</a:t>
            </a:r>
          </a:p>
        </p:txBody>
      </p:sp>
      <p:sp>
        <p:nvSpPr>
          <p:cNvPr id="3568" name="1. Literary Characteristics—Historical Narrative…"/>
          <p:cNvSpPr txBox="1"/>
          <p:nvPr>
            <p:ph type="body" idx="1"/>
          </p:nvPr>
        </p:nvSpPr>
        <p:spPr>
          <a:xfrm>
            <a:off x="1242144" y="2857499"/>
            <a:ext cx="20716156" cy="10603320"/>
          </a:xfrm>
          <a:prstGeom prst="rect">
            <a:avLst/>
          </a:prstGeom>
        </p:spPr>
        <p:txBody>
          <a:bodyPr>
            <a:noAutofit/>
          </a:bodyPr>
          <a:lstStyle/>
          <a:p>
            <a:pPr algn="r" rtl="1">
              <a:defRPr sz="6400"/>
            </a:pPr>
            <a:r>
              <a:t>1.  الخصائص الأدبيَّة - سرد تاريخيّ</a:t>
            </a:r>
          </a:p>
          <a:p>
            <a:pPr algn="r" rtl="1">
              <a:defRPr sz="6400"/>
            </a:pPr>
            <a:r>
              <a:t>    أ. صيغ الفعل العبريّ: </a:t>
            </a:r>
            <a:r>
              <a:t>) Waw</a:t>
            </a:r>
            <a:r>
              <a:t>واو)- تتابُع</a:t>
            </a:r>
          </a:p>
          <a:p>
            <a:pPr algn="r" rtl="1">
              <a:defRPr sz="6400"/>
            </a:pPr>
            <a:r>
              <a:t>    ب. علامة المفعول به في العبريَّة: </a:t>
            </a:r>
            <a:r>
              <a:t>אֵת (</a:t>
            </a:r>
            <a:r>
              <a:t>إت)</a:t>
            </a:r>
          </a:p>
          <a:p>
            <a:pPr algn="r" rtl="1">
              <a:defRPr sz="6400"/>
            </a:pPr>
            <a:r>
              <a:t>     ج. يفتقر إلى السمات الشعريَّة</a:t>
            </a:r>
          </a:p>
          <a:p>
            <a:pPr marL="846137" indent="-846137" algn="r" rtl="1">
              <a:defRPr sz="6400">
                <a:effectLst/>
              </a:defRPr>
            </a:pPr>
            <a:r>
              <a:t>     د. تك 1-11 و12-50: لا تغيير في الأسلوب </a:t>
            </a:r>
          </a:p>
          <a:p>
            <a:pPr marL="846137" indent="-846137" algn="r" rtl="1">
              <a:defRPr sz="6400">
                <a:solidFill>
                  <a:srgbClr val="FFFF00"/>
                </a:solidFill>
              </a:defRPr>
            </a:pPr>
            <a:r>
              <a:t>     </a:t>
            </a:r>
            <a:r>
              <a:rPr>
                <a:solidFill>
                  <a:srgbClr val="FFFFFF"/>
                </a:solidFill>
              </a:rPr>
              <a:t>ه.</a:t>
            </a:r>
            <a:r>
              <a:rPr>
                <a:solidFill>
                  <a:srgbClr val="FFFFFF"/>
                </a:solidFill>
              </a:rPr>
              <a:t> </a:t>
            </a:r>
            <a:r>
              <a:rPr>
                <a:solidFill>
                  <a:srgbClr val="FFFFFF"/>
                </a:solidFill>
                <a:latin typeface="Times New Roman"/>
                <a:ea typeface="Times New Roman"/>
                <a:cs typeface="Times New Roman"/>
                <a:sym typeface="Times New Roman"/>
              </a:rPr>
              <a:t>תּוֹלֵדוֹת</a:t>
            </a:r>
            <a:r>
              <a:rPr>
                <a:solidFill>
                  <a:srgbClr val="FFFFFF"/>
                </a:solidFill>
              </a:rPr>
              <a:t> </a:t>
            </a:r>
            <a:r>
              <a:rPr>
                <a:solidFill>
                  <a:srgbClr val="FFFFFF"/>
                </a:solidFill>
              </a:rPr>
              <a:t>(توليدوث): وردت 11 مرَّة في سفر التكوين</a:t>
            </a:r>
            <a:endParaRPr>
              <a:solidFill>
                <a:srgbClr val="FFFFFF"/>
              </a:solidFill>
            </a:endParaRPr>
          </a:p>
          <a:p>
            <a:pPr lvl="1" indent="975358" algn="r" rtl="1">
              <a:defRPr sz="6400">
                <a:solidFill>
                  <a:srgbClr val="FFFB00"/>
                </a:solidFill>
              </a:defRPr>
            </a:pPr>
            <a:r>
              <a:rPr>
                <a:solidFill>
                  <a:srgbClr val="FFFFFF"/>
                </a:solidFill>
              </a:rPr>
              <a:t> و. وصف الوقت الحقيقيّ والأماكن والأشخاص </a:t>
            </a:r>
            <a:r>
              <a:t> </a:t>
            </a:r>
          </a:p>
          <a:p>
            <a:pPr lvl="1" indent="975358" algn="r" rtl="1">
              <a:defRPr sz="6400">
                <a:solidFill>
                  <a:srgbClr val="FFFB00"/>
                </a:solidFill>
              </a:defRPr>
            </a:pPr>
            <a:r>
              <a:t> ز. يفتقر تكوين 1-11 إلى إشارات إلى القارئ عن الأمثال والرؤى  والأحلام</a:t>
            </a:r>
          </a:p>
        </p:txBody>
      </p:sp>
    </p:spTree>
  </p:cSld>
  <p:clrMapOvr>
    <a:masterClrMapping/>
  </p:clrMapOvr>
  <p:transition xmlns:p14="http://schemas.microsoft.com/office/powerpoint/2010/main" spd="med" advClick="1"/>
</p:sld>
</file>

<file path=ppt/slides/slide5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2" name="Genesis 1–11 is accurate history!"/>
          <p:cNvSpPr txBox="1"/>
          <p:nvPr/>
        </p:nvSpPr>
        <p:spPr>
          <a:xfrm>
            <a:off x="2038350" y="1495314"/>
            <a:ext cx="20307300" cy="18224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rtl="1">
              <a:defRPr sz="10400">
                <a:solidFill>
                  <a:srgbClr val="FFFFFF"/>
                </a:solidFill>
                <a:latin typeface="+mj-lt"/>
                <a:ea typeface="+mj-ea"/>
                <a:cs typeface="+mj-cs"/>
                <a:sym typeface="Helvetica"/>
              </a:defRPr>
            </a:lvl1pPr>
          </a:lstStyle>
          <a:p>
            <a:pPr/>
            <a:r>
              <a:t>التكوين 1-11 هو تاريخ!</a:t>
            </a:r>
          </a:p>
        </p:txBody>
      </p:sp>
      <p:sp>
        <p:nvSpPr>
          <p:cNvPr id="3573" name="Literary characteristics…"/>
          <p:cNvSpPr txBox="1"/>
          <p:nvPr/>
        </p:nvSpPr>
        <p:spPr>
          <a:xfrm>
            <a:off x="3280633" y="4236082"/>
            <a:ext cx="17822734" cy="3267705"/>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r" defTabSz="914400" rtl="1">
              <a:spcBef>
                <a:spcPts val="5500"/>
              </a:spcBef>
              <a:defRPr sz="7200">
                <a:solidFill>
                  <a:srgbClr val="FFFFFF"/>
                </a:solidFill>
                <a:uFill>
                  <a:solidFill>
                    <a:srgbClr val="FFFFFF"/>
                  </a:solidFill>
                </a:uFill>
                <a:latin typeface="+mj-lt"/>
                <a:ea typeface="+mj-ea"/>
                <a:cs typeface="+mj-cs"/>
                <a:sym typeface="Helvetica"/>
              </a:defRPr>
            </a:pPr>
            <a:r>
              <a:t>1. الخصائص الأدبيَّة- سردٌ تاريخيٌّ </a:t>
            </a:r>
          </a:p>
          <a:p>
            <a:pPr algn="r" defTabSz="914400" rtl="1">
              <a:spcBef>
                <a:spcPts val="5500"/>
              </a:spcBef>
              <a:defRPr sz="7200">
                <a:solidFill>
                  <a:srgbClr val="FFFFFF"/>
                </a:solidFill>
                <a:uFill>
                  <a:solidFill>
                    <a:srgbClr val="FFFFFF"/>
                  </a:solidFill>
                </a:uFill>
                <a:latin typeface="+mj-lt"/>
                <a:ea typeface="+mj-ea"/>
                <a:cs typeface="+mj-cs"/>
                <a:sym typeface="Helvetica"/>
              </a:defRPr>
            </a:pPr>
            <a:r>
              <a:t>2. </a:t>
            </a:r>
            <a:r>
              <a:rPr>
                <a:solidFill>
                  <a:srgbClr val="FFFF00"/>
                </a:solidFill>
              </a:rPr>
              <a:t>رأي يسوع في سفر التكوين- تاريخٌ حرفيٌّ</a:t>
            </a:r>
          </a:p>
        </p:txBody>
      </p:sp>
    </p:spTree>
  </p:cSld>
  <p:clrMapOvr>
    <a:masterClrMapping/>
  </p:clrMapOvr>
  <p:transition xmlns:p14="http://schemas.microsoft.com/office/powerpoint/2010/main" spd="med" advClick="1"/>
</p:sld>
</file>

<file path=ppt/slides/slide5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75" name="Jesus &amp; the Authority of Scripture"/>
          <p:cNvSpPr txBox="1"/>
          <p:nvPr>
            <p:ph type="title"/>
          </p:nvPr>
        </p:nvSpPr>
        <p:spPr>
          <a:xfrm>
            <a:off x="2432050" y="694359"/>
            <a:ext cx="19519900" cy="1727202"/>
          </a:xfrm>
          <a:prstGeom prst="rect">
            <a:avLst/>
          </a:prstGeom>
        </p:spPr>
        <p:txBody>
          <a:bodyPr/>
          <a:lstStyle>
            <a:lvl1pPr algn="ctr" rtl="1">
              <a:defRPr b="0" sz="9600">
                <a:solidFill>
                  <a:srgbClr val="78E2F7"/>
                </a:solidFill>
              </a:defRPr>
            </a:lvl1pPr>
          </a:lstStyle>
          <a:p>
            <a:pPr/>
            <a:r>
              <a:t>يسوع وسلطان كلمة الله</a:t>
            </a:r>
          </a:p>
        </p:txBody>
      </p:sp>
      <p:sp>
        <p:nvSpPr>
          <p:cNvPr id="3576" name="Divorce (Mt. 19:3–9)…"/>
          <p:cNvSpPr txBox="1"/>
          <p:nvPr/>
        </p:nvSpPr>
        <p:spPr>
          <a:xfrm>
            <a:off x="2050486" y="2651518"/>
            <a:ext cx="17996536" cy="984784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rtl="1">
              <a:lnSpc>
                <a:spcPct val="110000"/>
              </a:lnSpc>
              <a:defRPr sz="7200">
                <a:solidFill>
                  <a:srgbClr val="FFFFFF"/>
                </a:solidFill>
                <a:latin typeface="+mj-lt"/>
                <a:ea typeface="+mj-ea"/>
                <a:cs typeface="+mj-cs"/>
                <a:sym typeface="Helvetica"/>
              </a:defRPr>
            </a:pPr>
            <a:r>
              <a:t>الطلاق (متَّى 19: 3-9)</a:t>
            </a:r>
          </a:p>
          <a:p>
            <a:pPr algn="r" rtl="1">
              <a:lnSpc>
                <a:spcPct val="110000"/>
              </a:lnSpc>
              <a:defRPr sz="7200">
                <a:solidFill>
                  <a:srgbClr val="FFFFFF"/>
                </a:solidFill>
                <a:latin typeface="+mj-lt"/>
                <a:ea typeface="+mj-ea"/>
                <a:cs typeface="+mj-cs"/>
                <a:sym typeface="Helvetica"/>
              </a:defRPr>
            </a:pPr>
            <a:r>
              <a:t>تطهير الهيكل (متَّى 21: 12-17)</a:t>
            </a:r>
          </a:p>
          <a:p>
            <a:pPr algn="r" rtl="1">
              <a:lnSpc>
                <a:spcPct val="110000"/>
              </a:lnSpc>
              <a:defRPr sz="7200">
                <a:solidFill>
                  <a:srgbClr val="FFFFFF"/>
                </a:solidFill>
                <a:latin typeface="+mj-lt"/>
                <a:ea typeface="+mj-ea"/>
                <a:cs typeface="+mj-cs"/>
                <a:sym typeface="Helvetica"/>
              </a:defRPr>
            </a:pPr>
            <a:r>
              <a:t>قطاف السنابل يوم السبت (لوقا 6: 3-4)</a:t>
            </a:r>
          </a:p>
          <a:p>
            <a:pPr algn="r" rtl="1">
              <a:lnSpc>
                <a:spcPct val="110000"/>
              </a:lnSpc>
              <a:defRPr sz="7200">
                <a:solidFill>
                  <a:srgbClr val="FFFFFF"/>
                </a:solidFill>
                <a:latin typeface="+mj-lt"/>
                <a:ea typeface="+mj-ea"/>
                <a:cs typeface="+mj-cs"/>
                <a:sym typeface="Helvetica"/>
              </a:defRPr>
            </a:pPr>
            <a:r>
              <a:t>التجربة في البرِّيَّة (متَّى 4: 1-10)</a:t>
            </a:r>
          </a:p>
          <a:p>
            <a:pPr algn="r" rtl="1">
              <a:lnSpc>
                <a:spcPct val="110000"/>
              </a:lnSpc>
              <a:defRPr sz="7200">
                <a:solidFill>
                  <a:srgbClr val="FFFFFF"/>
                </a:solidFill>
                <a:latin typeface="+mj-lt"/>
                <a:ea typeface="+mj-ea"/>
                <a:cs typeface="+mj-cs"/>
                <a:sym typeface="Helvetica"/>
              </a:defRPr>
            </a:pPr>
            <a:r>
              <a:t>تقليد الناس (مرقس 7: 5-13)</a:t>
            </a:r>
          </a:p>
          <a:p>
            <a:pPr algn="r" rtl="1">
              <a:lnSpc>
                <a:spcPct val="110000"/>
              </a:lnSpc>
              <a:defRPr sz="7200">
                <a:solidFill>
                  <a:srgbClr val="FFFF00"/>
                </a:solidFill>
                <a:latin typeface="+mj-lt"/>
                <a:ea typeface="+mj-ea"/>
                <a:cs typeface="+mj-cs"/>
                <a:sym typeface="Helvetica"/>
              </a:defRPr>
            </a:pPr>
            <a:r>
              <a:t>"أَمَا قَرَأْتُمْ؟" - 11 مرَّة</a:t>
            </a:r>
          </a:p>
          <a:p>
            <a:pPr algn="r" rtl="1">
              <a:lnSpc>
                <a:spcPct val="110000"/>
              </a:lnSpc>
              <a:defRPr sz="7200">
                <a:solidFill>
                  <a:srgbClr val="FFFF00"/>
                </a:solidFill>
                <a:latin typeface="+mj-lt"/>
                <a:ea typeface="+mj-ea"/>
                <a:cs typeface="+mj-cs"/>
                <a:sym typeface="Helvetica"/>
              </a:defRPr>
            </a:pPr>
            <a:r>
              <a:t>"</a:t>
            </a:r>
            <a:r>
              <a:t>مَكْتُوبٌ" - 30 مرَّة</a:t>
            </a:r>
          </a:p>
        </p:txBody>
      </p:sp>
    </p:spTree>
  </p:cSld>
  <p:clrMapOvr>
    <a:masterClrMapping/>
  </p:clrMapOvr>
  <p:transition xmlns:p14="http://schemas.microsoft.com/office/powerpoint/2010/main" spd="med" advClick="1"/>
</p:sld>
</file>

<file path=ppt/slides/slide5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0" name="آمن الرب يسوع بالحق الحرفي للتاريخ الوارد بالعهد القديم:"/>
          <p:cNvSpPr txBox="1"/>
          <p:nvPr/>
        </p:nvSpPr>
        <p:spPr>
          <a:xfrm>
            <a:off x="652715" y="1005431"/>
            <a:ext cx="23078570" cy="1372385"/>
          </a:xfrm>
          <a:prstGeom prst="rect">
            <a:avLst/>
          </a:prstGeom>
          <a:ln w="12700">
            <a:miter lim="400000"/>
          </a:ln>
          <a:effectLst>
            <a:outerShdw sx="100000" sy="100000" kx="0" ky="0" algn="b" rotWithShape="0" blurRad="88900" dist="25400" dir="2700000">
              <a:srgbClr val="000000"/>
            </a:outerShdw>
          </a:effectLst>
          <a:extLst>
            <a:ext uri="{C572A759-6A51-4108-AA02-DFA0A04FC94B}">
              <ma14:wrappingTextBoxFlag xmlns:ma14="http://schemas.microsoft.com/office/mac/drawingml/2011/main" val="1"/>
            </a:ext>
          </a:extLst>
        </p:spPr>
        <p:txBody>
          <a:bodyPr lIns="68580" tIns="68580" rIns="68580" bIns="68580">
            <a:spAutoFit/>
          </a:bodyPr>
          <a:lstStyle/>
          <a:p>
            <a:pPr algn="ctr" defTabSz="914400" rtl="1">
              <a:defRPr b="1" sz="8800">
                <a:solidFill>
                  <a:srgbClr val="78E2F7"/>
                </a:solidFill>
                <a:latin typeface="Times New Roman"/>
                <a:ea typeface="Times New Roman"/>
                <a:cs typeface="Times New Roman"/>
                <a:sym typeface="Times New Roman"/>
              </a:defRPr>
            </a:pPr>
            <a:r>
              <a:t>آمن الرب</a:t>
            </a:r>
            <a:r>
              <a:t>ُّ</a:t>
            </a:r>
            <a:r>
              <a:t> يسوع بالحق</a:t>
            </a:r>
            <a:r>
              <a:t>ِّ</a:t>
            </a:r>
            <a:r>
              <a:t> الح</a:t>
            </a:r>
            <a:r>
              <a:t>َ</a:t>
            </a:r>
            <a:r>
              <a:t>ر</a:t>
            </a:r>
            <a:r>
              <a:t>ْ</a:t>
            </a:r>
            <a:r>
              <a:t>في</a:t>
            </a:r>
            <a:r>
              <a:t>ِّ</a:t>
            </a:r>
            <a:r>
              <a:t> للتاريخ الوارد بالعهد القديم:</a:t>
            </a:r>
          </a:p>
        </p:txBody>
      </p:sp>
      <p:sp>
        <p:nvSpPr>
          <p:cNvPr id="3581" name="آدم وحواء ــ أول زواج (متى 19 : 4 ـ 6)…"/>
          <p:cNvSpPr txBox="1"/>
          <p:nvPr/>
        </p:nvSpPr>
        <p:spPr>
          <a:xfrm>
            <a:off x="4054820" y="2618546"/>
            <a:ext cx="17493463" cy="9585217"/>
          </a:xfrm>
          <a:prstGeom prst="rect">
            <a:avLst/>
          </a:prstGeom>
          <a:ln w="12700">
            <a:miter lim="400000"/>
          </a:ln>
          <a:effectLst>
            <a:outerShdw sx="100000" sy="100000" kx="0" ky="0" algn="b" rotWithShape="0" blurRad="88900" dist="25400" dir="2700000">
              <a:srgbClr val="000000"/>
            </a:outerShdw>
          </a:effectLst>
          <a:extLst>
            <a:ext uri="{C572A759-6A51-4108-AA02-DFA0A04FC94B}">
              <ma14:wrappingTextBoxFlag xmlns:ma14="http://schemas.microsoft.com/office/mac/drawingml/2011/main" val="1"/>
            </a:ext>
          </a:extLst>
        </p:spPr>
        <p:txBody>
          <a:bodyPr lIns="68580" tIns="68580" rIns="68580" bIns="68580">
            <a:spAutoFit/>
          </a:bodyPr>
          <a:lstStyle/>
          <a:p>
            <a:pPr algn="r" defTabSz="914400" rtl="1">
              <a:defRPr sz="7200">
                <a:solidFill>
                  <a:srgbClr val="FFFF00"/>
                </a:solidFill>
                <a:latin typeface="Times New Roman"/>
                <a:ea typeface="Times New Roman"/>
                <a:cs typeface="Times New Roman"/>
                <a:sym typeface="Times New Roman"/>
              </a:defRPr>
            </a:pPr>
            <a:r>
              <a:t>آ</a:t>
            </a:r>
            <a:r>
              <a:rPr>
                <a:solidFill>
                  <a:srgbClr val="FFFB00"/>
                </a:solidFill>
              </a:rPr>
              <a:t>دم وحو</a:t>
            </a:r>
            <a:r>
              <a:rPr>
                <a:solidFill>
                  <a:srgbClr val="FFFB00"/>
                </a:solidFill>
              </a:rPr>
              <a:t>َّ</a:t>
            </a:r>
            <a:r>
              <a:rPr>
                <a:solidFill>
                  <a:srgbClr val="FFFB00"/>
                </a:solidFill>
              </a:rPr>
              <a:t>اء ــ أو</a:t>
            </a:r>
            <a:r>
              <a:rPr>
                <a:solidFill>
                  <a:srgbClr val="FFFB00"/>
                </a:solidFill>
              </a:rPr>
              <a:t>َّ</a:t>
            </a:r>
            <a:r>
              <a:rPr>
                <a:solidFill>
                  <a:srgbClr val="FFFB00"/>
                </a:solidFill>
              </a:rPr>
              <a:t>ل زواج </a:t>
            </a:r>
            <a:r>
              <a:rPr>
                <a:solidFill>
                  <a:srgbClr val="FFFB00"/>
                </a:solidFill>
              </a:rPr>
              <a:t>(</a:t>
            </a:r>
            <a:r>
              <a:rPr>
                <a:solidFill>
                  <a:srgbClr val="FFFB00"/>
                </a:solidFill>
              </a:rPr>
              <a:t>مت</a:t>
            </a:r>
            <a:r>
              <a:rPr>
                <a:solidFill>
                  <a:srgbClr val="FFFB00"/>
                </a:solidFill>
              </a:rPr>
              <a:t>َّ</a:t>
            </a:r>
            <a:r>
              <a:rPr>
                <a:solidFill>
                  <a:srgbClr val="FFFB00"/>
                </a:solidFill>
              </a:rPr>
              <a:t>ى </a:t>
            </a:r>
            <a:r>
              <a:rPr>
                <a:solidFill>
                  <a:srgbClr val="FFFB00"/>
                </a:solidFill>
              </a:rPr>
              <a:t>19: 4- 6)</a:t>
            </a:r>
            <a:endParaRPr>
              <a:solidFill>
                <a:srgbClr val="FFFB00"/>
              </a:solidFill>
            </a:endParaRPr>
          </a:p>
          <a:p>
            <a:pPr algn="r" defTabSz="914400" rtl="1">
              <a:defRPr sz="7200">
                <a:solidFill>
                  <a:srgbClr val="FFFB00"/>
                </a:solidFill>
                <a:latin typeface="Times New Roman"/>
                <a:ea typeface="Times New Roman"/>
                <a:cs typeface="Times New Roman"/>
                <a:sym typeface="Times New Roman"/>
              </a:defRPr>
            </a:pPr>
            <a:r>
              <a:t>ق</a:t>
            </a:r>
            <a:r>
              <a:t>َ</a:t>
            </a:r>
            <a:r>
              <a:t>ت</a:t>
            </a:r>
            <a:r>
              <a:t>ْ</a:t>
            </a:r>
            <a:r>
              <a:t>ل</a:t>
            </a:r>
            <a:r>
              <a:t>ُ</a:t>
            </a:r>
            <a:r>
              <a:t> هابيل أو</a:t>
            </a:r>
            <a:r>
              <a:t>َّ</a:t>
            </a:r>
            <a:r>
              <a:t>ل نبي</a:t>
            </a:r>
            <a:r>
              <a:t>ٍّ</a:t>
            </a:r>
            <a:r>
              <a:t> </a:t>
            </a:r>
            <a:r>
              <a:t>(</a:t>
            </a:r>
            <a:r>
              <a:t>لوقا </a:t>
            </a:r>
            <a:r>
              <a:t>11: 50- 51)</a:t>
            </a:r>
          </a:p>
          <a:p>
            <a:pPr algn="r" defTabSz="914400" rtl="1">
              <a:defRPr sz="7200">
                <a:solidFill>
                  <a:srgbClr val="FFFB00"/>
                </a:solidFill>
                <a:latin typeface="Times New Roman"/>
                <a:ea typeface="Times New Roman"/>
                <a:cs typeface="Times New Roman"/>
                <a:sym typeface="Times New Roman"/>
              </a:defRPr>
            </a:pPr>
            <a:r>
              <a:t>نوح والطوفان </a:t>
            </a:r>
            <a:r>
              <a:t>(</a:t>
            </a:r>
            <a:r>
              <a:t>متى </a:t>
            </a:r>
            <a:r>
              <a:t>24: 37- 39)</a:t>
            </a:r>
          </a:p>
          <a:p>
            <a:pPr algn="r" defTabSz="914400" rtl="1">
              <a:defRPr sz="7200">
                <a:solidFill>
                  <a:srgbClr val="FFFFFF"/>
                </a:solidFill>
                <a:latin typeface="Times New Roman"/>
                <a:ea typeface="Times New Roman"/>
                <a:cs typeface="Times New Roman"/>
                <a:sym typeface="Times New Roman"/>
              </a:defRPr>
            </a:pPr>
            <a:r>
              <a:t>لوط وسقوط سدوم </a:t>
            </a:r>
            <a:r>
              <a:t>(</a:t>
            </a:r>
            <a:r>
              <a:t>مت</a:t>
            </a:r>
            <a:r>
              <a:t>َّ</a:t>
            </a:r>
            <a:r>
              <a:t>ى </a:t>
            </a:r>
            <a:r>
              <a:t>10: 15)</a:t>
            </a:r>
          </a:p>
          <a:p>
            <a:pPr algn="r" defTabSz="914400" rtl="1">
              <a:defRPr sz="7200">
                <a:solidFill>
                  <a:srgbClr val="FFFFFF"/>
                </a:solidFill>
                <a:latin typeface="Times New Roman"/>
                <a:ea typeface="Times New Roman"/>
                <a:cs typeface="Times New Roman"/>
                <a:sym typeface="Times New Roman"/>
              </a:defRPr>
            </a:pPr>
            <a:r>
              <a:t>تحو</a:t>
            </a:r>
            <a:r>
              <a:t>ُّ</a:t>
            </a:r>
            <a:r>
              <a:t>ل امرأة لوط لعمود ملح </a:t>
            </a:r>
            <a:r>
              <a:t>(</a:t>
            </a:r>
            <a:r>
              <a:t>لوقا </a:t>
            </a:r>
            <a:r>
              <a:t>17: 28- 32)</a:t>
            </a:r>
          </a:p>
          <a:p>
            <a:pPr algn="r" defTabSz="914400" rtl="1">
              <a:defRPr sz="7200">
                <a:solidFill>
                  <a:srgbClr val="FFFFFF"/>
                </a:solidFill>
                <a:latin typeface="Times New Roman"/>
                <a:ea typeface="Times New Roman"/>
                <a:cs typeface="Times New Roman"/>
                <a:sym typeface="Times New Roman"/>
              </a:defRPr>
            </a:pPr>
            <a:r>
              <a:t>موسى والحي</a:t>
            </a:r>
            <a:r>
              <a:t>َّ</a:t>
            </a:r>
            <a:r>
              <a:t>ة النحاسي</a:t>
            </a:r>
            <a:r>
              <a:t>َّ</a:t>
            </a:r>
            <a:r>
              <a:t>ة </a:t>
            </a:r>
            <a:r>
              <a:t>(</a:t>
            </a:r>
            <a:r>
              <a:t>يوحن</a:t>
            </a:r>
            <a:r>
              <a:t>َّ</a:t>
            </a:r>
            <a:r>
              <a:t>ا </a:t>
            </a:r>
            <a:r>
              <a:t>3: 14)</a:t>
            </a:r>
          </a:p>
          <a:p>
            <a:pPr algn="r" defTabSz="914400" rtl="1">
              <a:defRPr sz="7200">
                <a:solidFill>
                  <a:srgbClr val="FFFFFF"/>
                </a:solidFill>
                <a:latin typeface="Times New Roman"/>
                <a:ea typeface="Times New Roman"/>
                <a:cs typeface="Times New Roman"/>
                <a:sym typeface="Times New Roman"/>
              </a:defRPr>
            </a:pPr>
            <a:r>
              <a:t>موسى والمن</a:t>
            </a:r>
            <a:r>
              <a:t>ُّ</a:t>
            </a:r>
            <a:r>
              <a:t> </a:t>
            </a:r>
            <a:r>
              <a:t>(</a:t>
            </a:r>
            <a:r>
              <a:t>يوحن</a:t>
            </a:r>
            <a:r>
              <a:t>َّ</a:t>
            </a:r>
            <a:r>
              <a:t>ا </a:t>
            </a:r>
            <a:r>
              <a:t>6: 32-33</a:t>
            </a:r>
            <a:r>
              <a:t>، </a:t>
            </a:r>
            <a:r>
              <a:t>49)</a:t>
            </a:r>
          </a:p>
          <a:p>
            <a:pPr algn="r" defTabSz="914400" rtl="1">
              <a:defRPr sz="7200">
                <a:solidFill>
                  <a:srgbClr val="FFFFFF"/>
                </a:solidFill>
                <a:latin typeface="Times New Roman"/>
                <a:ea typeface="Times New Roman"/>
                <a:cs typeface="Times New Roman"/>
                <a:sym typeface="Times New Roman"/>
              </a:defRPr>
            </a:pPr>
            <a:r>
              <a:t>معجزات إيلي</a:t>
            </a:r>
            <a:r>
              <a:t>َّ</a:t>
            </a:r>
            <a:r>
              <a:t>ا </a:t>
            </a:r>
            <a:r>
              <a:t>(</a:t>
            </a:r>
            <a:r>
              <a:t>لوقا </a:t>
            </a:r>
            <a:r>
              <a:t>4: 25- 27) </a:t>
            </a:r>
            <a:endParaRPr sz="8000"/>
          </a:p>
          <a:p>
            <a:pPr algn="r" defTabSz="914400" rtl="1">
              <a:defRPr sz="7200">
                <a:solidFill>
                  <a:srgbClr val="FFFFFF"/>
                </a:solidFill>
                <a:latin typeface="Times New Roman"/>
                <a:ea typeface="Times New Roman"/>
                <a:cs typeface="Times New Roman"/>
                <a:sym typeface="Times New Roman"/>
              </a:defRPr>
            </a:pPr>
            <a:r>
              <a:t>يونان في الحوت </a:t>
            </a:r>
            <a:r>
              <a:t>(</a:t>
            </a:r>
            <a:r>
              <a:t>مت</a:t>
            </a:r>
            <a:r>
              <a:t>َّ</a:t>
            </a:r>
            <a:r>
              <a:t>ى </a:t>
            </a:r>
            <a:r>
              <a:t>12: 40- 41)</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163" name="“Two Books of God”"/>
          <p:cNvSpPr txBox="1"/>
          <p:nvPr/>
        </p:nvSpPr>
        <p:spPr>
          <a:xfrm>
            <a:off x="6984537" y="1031870"/>
            <a:ext cx="5507370" cy="172582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rtl="1">
              <a:defRPr sz="9800">
                <a:solidFill>
                  <a:srgbClr val="FFFFFF"/>
                </a:solidFill>
                <a:latin typeface="+mj-lt"/>
                <a:ea typeface="+mj-ea"/>
                <a:cs typeface="+mj-cs"/>
                <a:sym typeface="Helvetica"/>
              </a:defRPr>
            </a:lvl1pPr>
          </a:lstStyle>
          <a:p>
            <a:pPr/>
            <a:r>
              <a:t>«كتابان لله»</a:t>
            </a:r>
          </a:p>
        </p:txBody>
      </p:sp>
      <p:pic>
        <p:nvPicPr>
          <p:cNvPr id="3164" name="HolyBible.tiff" descr="HolyBible.tiff"/>
          <p:cNvPicPr>
            <a:picLocks noChangeAspect="1"/>
          </p:cNvPicPr>
          <p:nvPr/>
        </p:nvPicPr>
        <p:blipFill>
          <a:blip r:embed="rId2">
            <a:extLst/>
          </a:blip>
          <a:srcRect l="11877" t="5933" r="11876" b="16139"/>
          <a:stretch>
            <a:fillRect/>
          </a:stretch>
        </p:blipFill>
        <p:spPr>
          <a:xfrm>
            <a:off x="3761334" y="3247233"/>
            <a:ext cx="3351956" cy="5138863"/>
          </a:xfrm>
          <a:prstGeom prst="rect">
            <a:avLst/>
          </a:prstGeom>
          <a:ln w="25400">
            <a:solidFill>
              <a:srgbClr val="FFFFFF"/>
            </a:solidFill>
            <a:miter lim="400000"/>
          </a:ln>
        </p:spPr>
      </p:pic>
      <p:sp>
        <p:nvSpPr>
          <p:cNvPr id="3165" name="Scripture"/>
          <p:cNvSpPr txBox="1"/>
          <p:nvPr/>
        </p:nvSpPr>
        <p:spPr>
          <a:xfrm>
            <a:off x="3074590" y="8568948"/>
            <a:ext cx="5647258" cy="150596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rtl="1">
              <a:defRPr sz="8500">
                <a:solidFill>
                  <a:srgbClr val="FFFFFF"/>
                </a:solidFill>
                <a:latin typeface="+mj-lt"/>
                <a:ea typeface="+mj-ea"/>
                <a:cs typeface="+mj-cs"/>
                <a:sym typeface="Helvetica"/>
              </a:defRPr>
            </a:lvl1pPr>
          </a:lstStyle>
          <a:p>
            <a:pPr/>
            <a:r>
              <a:t>الكتاب المقدَّس</a:t>
            </a:r>
          </a:p>
        </p:txBody>
      </p:sp>
      <p:sp>
        <p:nvSpPr>
          <p:cNvPr id="3166" name="Creation"/>
          <p:cNvSpPr txBox="1"/>
          <p:nvPr/>
        </p:nvSpPr>
        <p:spPr>
          <a:xfrm>
            <a:off x="15403574" y="8568948"/>
            <a:ext cx="2653469" cy="142839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spAutoFit/>
          </a:bodyPr>
          <a:lstStyle>
            <a:lvl1pPr rtl="1">
              <a:defRPr sz="8500">
                <a:solidFill>
                  <a:srgbClr val="FFFFFF"/>
                </a:solidFill>
                <a:latin typeface="+mj-lt"/>
                <a:ea typeface="+mj-ea"/>
                <a:cs typeface="+mj-cs"/>
                <a:sym typeface="Helvetica"/>
              </a:defRPr>
            </a:lvl1pPr>
          </a:lstStyle>
          <a:p>
            <a:pPr/>
            <a:r>
              <a:t>الخليقة</a:t>
            </a:r>
          </a:p>
        </p:txBody>
      </p:sp>
      <p:pic>
        <p:nvPicPr>
          <p:cNvPr id="3167" name="Center square.jpg" descr="Center square.jpg"/>
          <p:cNvPicPr>
            <a:picLocks noChangeAspect="1"/>
          </p:cNvPicPr>
          <p:nvPr/>
        </p:nvPicPr>
        <p:blipFill>
          <a:blip r:embed="rId3">
            <a:extLst/>
          </a:blip>
          <a:stretch>
            <a:fillRect/>
          </a:stretch>
        </p:blipFill>
        <p:spPr>
          <a:xfrm>
            <a:off x="11705621" y="3234532"/>
            <a:ext cx="9810289" cy="5164136"/>
          </a:xfrm>
          <a:prstGeom prst="rect">
            <a:avLst/>
          </a:prstGeom>
          <a:ln w="25400">
            <a:solidFill>
              <a:srgbClr val="FFFFFF"/>
            </a:solidFill>
            <a:miter lim="400000"/>
          </a:ln>
        </p:spPr>
      </p:pic>
      <p:sp>
        <p:nvSpPr>
          <p:cNvPr id="3168" name="Line"/>
          <p:cNvSpPr/>
          <p:nvPr/>
        </p:nvSpPr>
        <p:spPr>
          <a:xfrm flipV="1">
            <a:off x="9738220" y="3009900"/>
            <a:ext cx="4" cy="5715003"/>
          </a:xfrm>
          <a:prstGeom prst="line">
            <a:avLst/>
          </a:prstGeom>
          <a:ln w="190500">
            <a:solidFill>
              <a:srgbClr val="FFFFFF"/>
            </a:solidFill>
            <a:miter lim="400000"/>
          </a:ln>
        </p:spPr>
        <p:txBody>
          <a:bodyPr lIns="45718" tIns="45718" rIns="45718" bIns="45718"/>
          <a:lstStyle/>
          <a:p>
            <a:pPr>
              <a:defRPr>
                <a:latin typeface="Gill Sans"/>
                <a:ea typeface="Gill Sans"/>
                <a:cs typeface="Gill Sans"/>
                <a:sym typeface="Gill Sans"/>
              </a:defRPr>
            </a:pPr>
          </a:p>
        </p:txBody>
      </p:sp>
      <p:sp>
        <p:nvSpPr>
          <p:cNvPr id="3169" name="Special Revelation"/>
          <p:cNvSpPr txBox="1"/>
          <p:nvPr/>
        </p:nvSpPr>
        <p:spPr>
          <a:xfrm>
            <a:off x="1829468" y="9907624"/>
            <a:ext cx="6754620" cy="269829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rtl="1">
              <a:lnSpc>
                <a:spcPct val="80000"/>
              </a:lnSpc>
              <a:defRPr sz="8500">
                <a:solidFill>
                  <a:srgbClr val="FFFFFF"/>
                </a:solidFill>
                <a:latin typeface="+mj-lt"/>
                <a:ea typeface="+mj-ea"/>
                <a:cs typeface="+mj-cs"/>
                <a:sym typeface="Helvetica"/>
              </a:defRPr>
            </a:pPr>
            <a:r>
              <a:t>الإعلان </a:t>
            </a:r>
          </a:p>
          <a:p>
            <a:pPr algn="ctr" rtl="1">
              <a:lnSpc>
                <a:spcPct val="80000"/>
              </a:lnSpc>
              <a:defRPr sz="8500">
                <a:solidFill>
                  <a:srgbClr val="FFFFFF"/>
                </a:solidFill>
                <a:latin typeface="+mj-lt"/>
                <a:ea typeface="+mj-ea"/>
                <a:cs typeface="+mj-cs"/>
                <a:sym typeface="Helvetica"/>
              </a:defRPr>
            </a:pPr>
            <a:r>
              <a:t>الخاصُّ</a:t>
            </a:r>
          </a:p>
        </p:txBody>
      </p:sp>
      <p:sp>
        <p:nvSpPr>
          <p:cNvPr id="3170" name="General Revelation"/>
          <p:cNvSpPr txBox="1"/>
          <p:nvPr/>
        </p:nvSpPr>
        <p:spPr>
          <a:xfrm>
            <a:off x="13018524" y="9907624"/>
            <a:ext cx="6754621" cy="263624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ctr" rtl="1">
              <a:lnSpc>
                <a:spcPct val="80000"/>
              </a:lnSpc>
              <a:defRPr sz="8500">
                <a:solidFill>
                  <a:srgbClr val="FFFFFF"/>
                </a:solidFill>
                <a:latin typeface="+mj-lt"/>
                <a:ea typeface="+mj-ea"/>
                <a:cs typeface="+mj-cs"/>
                <a:sym typeface="Helvetica"/>
              </a:defRPr>
            </a:pPr>
            <a:r>
              <a:t>الإعلان</a:t>
            </a:r>
          </a:p>
          <a:p>
            <a:pPr algn="ctr" rtl="1">
              <a:lnSpc>
                <a:spcPct val="80000"/>
              </a:lnSpc>
              <a:defRPr sz="8500">
                <a:solidFill>
                  <a:srgbClr val="FFFFFF"/>
                </a:solidFill>
                <a:latin typeface="+mj-lt"/>
                <a:ea typeface="+mj-ea"/>
                <a:cs typeface="+mj-cs"/>
                <a:sym typeface="Helvetica"/>
              </a:defRPr>
            </a:pPr>
            <a:r>
              <a:t>العامُّ</a:t>
            </a:r>
          </a:p>
        </p:txBody>
      </p:sp>
    </p:spTree>
  </p:cSld>
  <p:clrMapOvr>
    <a:masterClrMapping/>
  </p:clrMapOvr>
  <p:transition xmlns:p14="http://schemas.microsoft.com/office/powerpoint/2010/main" spd="med" advClick="1"/>
</p:sld>
</file>

<file path=ppt/slides/slide6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85" name="“Jesus was simply accommodating the Jewish cultural beliefs of His day.”"/>
          <p:cNvSpPr txBox="1"/>
          <p:nvPr/>
        </p:nvSpPr>
        <p:spPr>
          <a:xfrm>
            <a:off x="2412413" y="3878995"/>
            <a:ext cx="19559174" cy="249300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lvl1pPr algn="r" defTabSz="914400" rtl="1">
              <a:spcBef>
                <a:spcPts val="2200"/>
              </a:spcBef>
              <a:defRPr sz="7200">
                <a:solidFill>
                  <a:srgbClr val="FFFFFF"/>
                </a:solidFill>
                <a:uFill>
                  <a:solidFill>
                    <a:srgbClr val="000000"/>
                  </a:solidFill>
                </a:uFill>
                <a:latin typeface="+mj-lt"/>
                <a:ea typeface="+mj-ea"/>
                <a:cs typeface="+mj-cs"/>
                <a:sym typeface="Helvetica"/>
              </a:defRPr>
            </a:lvl1pPr>
          </a:lstStyle>
          <a:p>
            <a:pPr/>
            <a:r>
              <a:t>«كان يسوع ببساطةٍ يتكيَّف مع المعتقدات الثقافيَّة اليهوديَّة في عصره.»</a:t>
            </a:r>
          </a:p>
        </p:txBody>
      </p:sp>
      <p:sp>
        <p:nvSpPr>
          <p:cNvPr id="3586" name="Objection"/>
          <p:cNvSpPr txBox="1"/>
          <p:nvPr>
            <p:ph type="title"/>
          </p:nvPr>
        </p:nvSpPr>
        <p:spPr>
          <a:prstGeom prst="rect">
            <a:avLst/>
          </a:prstGeom>
        </p:spPr>
        <p:txBody>
          <a:bodyPr/>
          <a:lstStyle>
            <a:lvl1pPr defTabSz="784225" rtl="1">
              <a:defRPr sz="10925">
                <a:solidFill>
                  <a:srgbClr val="FFFB00"/>
                </a:solidFill>
              </a:defRPr>
            </a:lvl1pPr>
          </a:lstStyle>
          <a:p>
            <a:pPr/>
            <a:r>
              <a:t>اعتراض</a:t>
            </a:r>
          </a:p>
        </p:txBody>
      </p:sp>
    </p:spTree>
  </p:cSld>
  <p:clrMapOvr>
    <a:masterClrMapping/>
  </p:clrMapOvr>
  <p:transition xmlns:p14="http://schemas.microsoft.com/office/powerpoint/2010/main" spd="med" advClick="1"/>
</p:sld>
</file>

<file path=ppt/slides/slide6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0" name="Matthew 7:28–29"/>
          <p:cNvSpPr txBox="1"/>
          <p:nvPr>
            <p:ph type="title"/>
          </p:nvPr>
        </p:nvSpPr>
        <p:spPr>
          <a:xfrm>
            <a:off x="2438400" y="3429000"/>
            <a:ext cx="19519900" cy="1727200"/>
          </a:xfrm>
          <a:prstGeom prst="rect">
            <a:avLst/>
          </a:prstGeom>
        </p:spPr>
        <p:txBody>
          <a:bodyPr/>
          <a:lstStyle>
            <a:lvl1pPr defTabSz="742950" rtl="1">
              <a:defRPr sz="10350"/>
            </a:lvl1pPr>
          </a:lstStyle>
          <a:p>
            <a:pPr/>
            <a:r>
              <a:t>متَّى 7: 28-29</a:t>
            </a:r>
          </a:p>
        </p:txBody>
      </p:sp>
      <p:sp>
        <p:nvSpPr>
          <p:cNvPr id="3591" name="28.  When Jesus had finished these words, the crowds were amazed at His teaching;…"/>
          <p:cNvSpPr txBox="1"/>
          <p:nvPr>
            <p:ph type="body" sz="half" idx="1"/>
          </p:nvPr>
        </p:nvSpPr>
        <p:spPr>
          <a:xfrm>
            <a:off x="2438400" y="5740400"/>
            <a:ext cx="19519900" cy="3797300"/>
          </a:xfrm>
          <a:prstGeom prst="rect">
            <a:avLst/>
          </a:prstGeom>
        </p:spPr>
        <p:txBody>
          <a:bodyPr/>
          <a:lstStyle/>
          <a:p>
            <a:pPr algn="r" rtl="1">
              <a:lnSpc>
                <a:spcPct val="110000"/>
              </a:lnSpc>
              <a:defRPr/>
            </a:pPr>
            <a:r>
              <a:rPr baseline="31999"/>
              <a:t>28.</a:t>
            </a:r>
            <a:r>
              <a:t> فَلَمَّا أَكْمَلَ يَسُوعُ هَذِهِ الأَقْوَالَ بُهِتَتِ الْجُمُوعُ مِنْ تَعْلِيمِهِ</a:t>
            </a:r>
            <a:r>
              <a:t> </a:t>
            </a:r>
          </a:p>
          <a:p>
            <a:pPr algn="r" rtl="1">
              <a:lnSpc>
                <a:spcPct val="150000"/>
              </a:lnSpc>
              <a:defRPr/>
            </a:pPr>
            <a:r>
              <a:rPr baseline="31999"/>
              <a:t>29.</a:t>
            </a:r>
            <a:r>
              <a:t> لأَنَّهُ كَانَ يُعَلِّمُهُمْ كَمَنْ لَهُ سُلْطَانٌ وَلَيْسَ كَالْكَتَبَةِ.</a:t>
            </a:r>
            <a:r>
              <a:t> </a:t>
            </a:r>
          </a:p>
        </p:txBody>
      </p:sp>
      <p:sp>
        <p:nvSpPr>
          <p:cNvPr id="3592" name="Jesus always taught the truth, because He is the truth (Jn. 14:6)."/>
          <p:cNvSpPr txBox="1"/>
          <p:nvPr/>
        </p:nvSpPr>
        <p:spPr>
          <a:xfrm>
            <a:off x="2438400" y="9580358"/>
            <a:ext cx="19519900" cy="2641601"/>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normAutofit fontScale="100000" lnSpcReduction="0"/>
          </a:bodyPr>
          <a:lstStyle>
            <a:lvl1pPr marR="40639" indent="40639" algn="r" defTabSz="914400" rtl="1">
              <a:lnSpc>
                <a:spcPct val="90000"/>
              </a:lnSpc>
              <a:defRPr sz="7200">
                <a:solidFill>
                  <a:srgbClr val="FFFB00"/>
                </a:solidFill>
                <a:uFill>
                  <a:solidFill>
                    <a:srgbClr val="FFFB00"/>
                  </a:solidFill>
                </a:uFill>
                <a:latin typeface="+mj-lt"/>
                <a:ea typeface="+mj-ea"/>
                <a:cs typeface="+mj-cs"/>
                <a:sym typeface="Helvetica"/>
              </a:defRPr>
            </a:lvl1pPr>
          </a:lstStyle>
          <a:p>
            <a:pPr/>
            <a:r>
              <a:t>لطالما علَّم يسوع الحقَّ، لأنَّه هو الحقُّ. (يوحنَّا 14: 6)</a:t>
            </a:r>
          </a:p>
        </p:txBody>
      </p:sp>
      <p:sp>
        <p:nvSpPr>
          <p:cNvPr id="3593" name="Jesus spoke with authority."/>
          <p:cNvSpPr txBox="1"/>
          <p:nvPr/>
        </p:nvSpPr>
        <p:spPr>
          <a:xfrm>
            <a:off x="2432546" y="1240219"/>
            <a:ext cx="19519902" cy="16851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rtl="1">
              <a:defRPr sz="9600">
                <a:solidFill>
                  <a:srgbClr val="78E2F7"/>
                </a:solidFill>
                <a:latin typeface="+mj-lt"/>
                <a:ea typeface="+mj-ea"/>
                <a:cs typeface="+mj-cs"/>
                <a:sym typeface="Helvetica"/>
              </a:defRPr>
            </a:lvl1pPr>
          </a:lstStyle>
          <a:p>
            <a:pPr/>
            <a:r>
              <a:t>تكلَّم يسوع بسلطانٍ</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0" presetID="1" grpId="1" fill="hold">
                                  <p:stCondLst>
                                    <p:cond delay="0"/>
                                  </p:stCondLst>
                                  <p:iterate type="el" backwards="0">
                                    <p:tmAbs val="0"/>
                                  </p:iterate>
                                  <p:childTnLst>
                                    <p:set>
                                      <p:cBhvr>
                                        <p:cTn id="6" fill="hold"/>
                                        <p:tgtEl>
                                          <p:spTgt spid="35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592" grpId="1"/>
    </p:bldLst>
  </p:timing>
</p:sld>
</file>

<file path=ppt/slides/slide6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5" name="1 Peter 2:22"/>
          <p:cNvSpPr txBox="1"/>
          <p:nvPr>
            <p:ph type="title"/>
          </p:nvPr>
        </p:nvSpPr>
        <p:spPr>
          <a:xfrm>
            <a:off x="1507717" y="4090680"/>
            <a:ext cx="19519901" cy="1727201"/>
          </a:xfrm>
          <a:prstGeom prst="rect">
            <a:avLst/>
          </a:prstGeom>
        </p:spPr>
        <p:txBody>
          <a:bodyPr/>
          <a:lstStyle>
            <a:lvl1pPr defTabSz="742950" rtl="1">
              <a:defRPr sz="10350"/>
            </a:lvl1pPr>
          </a:lstStyle>
          <a:p>
            <a:pPr/>
            <a:r>
              <a:t>1 بطرس 2: 22</a:t>
            </a:r>
          </a:p>
        </p:txBody>
      </p:sp>
      <p:sp>
        <p:nvSpPr>
          <p:cNvPr id="3596" name="Who committed no sin, nor was any deceit found in His mouth;"/>
          <p:cNvSpPr txBox="1"/>
          <p:nvPr>
            <p:ph type="body" sz="quarter" idx="1"/>
          </p:nvPr>
        </p:nvSpPr>
        <p:spPr>
          <a:xfrm>
            <a:off x="1501865" y="6907519"/>
            <a:ext cx="19519901" cy="2717801"/>
          </a:xfrm>
          <a:prstGeom prst="rect">
            <a:avLst/>
          </a:prstGeom>
        </p:spPr>
        <p:txBody>
          <a:bodyPr/>
          <a:lstStyle/>
          <a:p>
            <a:pPr marR="40639" indent="40639" algn="r" defTabSz="914400" rtl="1">
              <a:lnSpc>
                <a:spcPct val="95000"/>
              </a:lnSpc>
              <a:defRPr>
                <a:uFill>
                  <a:solidFill>
                    <a:srgbClr val="FFFFFF"/>
                  </a:solidFill>
                </a:uFill>
              </a:defRPr>
            </a:pPr>
            <a:r>
              <a:t>الَّذِي لَمْ يَفْعَلْ خَطِيَّةً، وَلاَ وُجِدَ فِي فَمِهِ مَكْرٌ.</a:t>
            </a:r>
            <a:r>
              <a:t> </a:t>
            </a:r>
          </a:p>
        </p:txBody>
      </p:sp>
      <p:sp>
        <p:nvSpPr>
          <p:cNvPr id="3597" name="Jesus never deceived."/>
          <p:cNvSpPr txBox="1"/>
          <p:nvPr/>
        </p:nvSpPr>
        <p:spPr>
          <a:xfrm>
            <a:off x="2432547" y="1216156"/>
            <a:ext cx="19519902" cy="16851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rtl="1">
              <a:defRPr sz="9600">
                <a:solidFill>
                  <a:srgbClr val="78E2F7"/>
                </a:solidFill>
                <a:latin typeface="+mj-lt"/>
                <a:ea typeface="+mj-ea"/>
                <a:cs typeface="+mj-cs"/>
                <a:sym typeface="Helvetica"/>
              </a:defRPr>
            </a:lvl1pPr>
          </a:lstStyle>
          <a:p>
            <a:pPr/>
            <a:r>
              <a:t>لم يوجد في فم يسوع مَكرٌ قطّ.</a:t>
            </a:r>
          </a:p>
        </p:txBody>
      </p:sp>
    </p:spTree>
  </p:cSld>
  <p:clrMapOvr>
    <a:masterClrMapping/>
  </p:clrMapOvr>
  <p:transition xmlns:p14="http://schemas.microsoft.com/office/powerpoint/2010/main" spd="med" advClick="1"/>
</p:sld>
</file>

<file path=ppt/slides/slide6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99" name="Matthew 22:29"/>
          <p:cNvSpPr txBox="1"/>
          <p:nvPr>
            <p:ph type="title"/>
          </p:nvPr>
        </p:nvSpPr>
        <p:spPr>
          <a:xfrm>
            <a:off x="2133600" y="4165600"/>
            <a:ext cx="19519900" cy="1727200"/>
          </a:xfrm>
          <a:prstGeom prst="rect">
            <a:avLst/>
          </a:prstGeom>
        </p:spPr>
        <p:txBody>
          <a:bodyPr/>
          <a:lstStyle>
            <a:lvl1pPr defTabSz="742950" rtl="1">
              <a:defRPr sz="10350"/>
            </a:lvl1pPr>
          </a:lstStyle>
          <a:p>
            <a:pPr/>
            <a:r>
              <a:t>متَّى 22: 29</a:t>
            </a:r>
          </a:p>
        </p:txBody>
      </p:sp>
      <p:sp>
        <p:nvSpPr>
          <p:cNvPr id="3600" name="But Jesus answered and said to them, “You are mistaken, not understanding the Scriptures nor the power of God.”"/>
          <p:cNvSpPr txBox="1"/>
          <p:nvPr>
            <p:ph type="body" sz="half" idx="1"/>
          </p:nvPr>
        </p:nvSpPr>
        <p:spPr>
          <a:xfrm>
            <a:off x="2438400" y="6197600"/>
            <a:ext cx="19519900" cy="3644900"/>
          </a:xfrm>
          <a:prstGeom prst="rect">
            <a:avLst/>
          </a:prstGeom>
        </p:spPr>
        <p:txBody>
          <a:bodyPr/>
          <a:lstStyle/>
          <a:p>
            <a:pPr marR="40639" indent="40639" algn="r" defTabSz="914400" rtl="1">
              <a:lnSpc>
                <a:spcPct val="95000"/>
              </a:lnSpc>
              <a:defRPr>
                <a:effectLst/>
                <a:uFill>
                  <a:solidFill>
                    <a:srgbClr val="FFFFFF"/>
                  </a:solidFill>
                </a:uFill>
              </a:defRPr>
            </a:pPr>
            <a:r>
              <a:t> </a:t>
            </a:r>
            <a:r>
              <a:t>فَأَجَابَ يَسُوعُ: «تَضِلُّونَ إِذْ لاَ تَعْرِفُونَ الْكُتُبَ وَلاَ قُوَّةَ اللَّهِ.»</a:t>
            </a:r>
            <a:r>
              <a:t> </a:t>
            </a:r>
          </a:p>
        </p:txBody>
      </p:sp>
      <p:sp>
        <p:nvSpPr>
          <p:cNvPr id="3601" name="Jesus corrected wrong thinking."/>
          <p:cNvSpPr txBox="1"/>
          <p:nvPr/>
        </p:nvSpPr>
        <p:spPr>
          <a:xfrm>
            <a:off x="2432546" y="1240219"/>
            <a:ext cx="19519902" cy="16851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rtl="1">
              <a:defRPr sz="9600">
                <a:solidFill>
                  <a:srgbClr val="78E2F7"/>
                </a:solidFill>
                <a:latin typeface="+mj-lt"/>
                <a:ea typeface="+mj-ea"/>
                <a:cs typeface="+mj-cs"/>
                <a:sym typeface="Helvetica"/>
              </a:defRPr>
            </a:lvl1pPr>
          </a:lstStyle>
          <a:p>
            <a:pPr/>
            <a:r>
              <a:t>صحَّح يسوع الفكر الخاطئ</a:t>
            </a:r>
          </a:p>
        </p:txBody>
      </p:sp>
    </p:spTree>
  </p:cSld>
  <p:clrMapOvr>
    <a:masterClrMapping/>
  </p:clrMapOvr>
  <p:transition xmlns:p14="http://schemas.microsoft.com/office/powerpoint/2010/main" spd="med" advClick="1"/>
</p:sld>
</file>

<file path=ppt/slides/slide6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3" name="John 5:45–47"/>
          <p:cNvSpPr txBox="1"/>
          <p:nvPr>
            <p:ph type="title"/>
          </p:nvPr>
        </p:nvSpPr>
        <p:spPr>
          <a:xfrm>
            <a:off x="2438400" y="3098800"/>
            <a:ext cx="19519900" cy="1727200"/>
          </a:xfrm>
          <a:prstGeom prst="rect">
            <a:avLst/>
          </a:prstGeom>
        </p:spPr>
        <p:txBody>
          <a:bodyPr/>
          <a:lstStyle>
            <a:lvl1pPr defTabSz="742950" rtl="1">
              <a:defRPr sz="10350"/>
            </a:lvl1pPr>
          </a:lstStyle>
          <a:p>
            <a:pPr/>
            <a:r>
              <a:t>يوحنَّا 5: 45-47</a:t>
            </a:r>
          </a:p>
        </p:txBody>
      </p:sp>
      <p:sp>
        <p:nvSpPr>
          <p:cNvPr id="3604" name="Do not think that I will accuse you before the Father; the one who accuses you is Moses, in whom you have set your hope.  For if you believed Moses, you would believe Me, for he wrote about Me.  But if you do not believe his writings, how will you believ"/>
          <p:cNvSpPr txBox="1"/>
          <p:nvPr>
            <p:ph type="body" sz="half" idx="1"/>
          </p:nvPr>
        </p:nvSpPr>
        <p:spPr>
          <a:xfrm>
            <a:off x="2438400" y="5130800"/>
            <a:ext cx="19519900" cy="6388100"/>
          </a:xfrm>
          <a:prstGeom prst="rect">
            <a:avLst/>
          </a:prstGeom>
        </p:spPr>
        <p:txBody>
          <a:bodyPr/>
          <a:lstStyle/>
          <a:p>
            <a:pPr algn="r" defTabSz="800735" rtl="1">
              <a:lnSpc>
                <a:spcPct val="110000"/>
              </a:lnSpc>
              <a:defRPr sz="6984">
                <a:effectLst>
                  <a:outerShdw sx="100000" sy="100000" kx="0" ky="0" algn="b" rotWithShape="0" blurRad="12319" dist="36957" dir="5400000">
                    <a:srgbClr val="000000">
                      <a:alpha val="71999"/>
                    </a:srgbClr>
                  </a:outerShdw>
                </a:effectLst>
              </a:defRPr>
            </a:pPr>
            <a:r>
              <a:t> </a:t>
            </a:r>
            <a:r>
              <a:t>«لاَ تَظُنُّوا أَنِّي أَشْكُوكُمْ إِلَى الآبِ. يُوجَدُ الَّذِي يَشْكُوكُمْ وَهُوَ مُوسَى الَّذِي عَلَيْهِ رَجَاؤُكُمْ.</a:t>
            </a:r>
            <a:r>
              <a:t> </a:t>
            </a:r>
          </a:p>
          <a:p>
            <a:pPr algn="r" defTabSz="800735" rtl="1">
              <a:lnSpc>
                <a:spcPct val="110000"/>
              </a:lnSpc>
              <a:defRPr sz="6984">
                <a:solidFill>
                  <a:srgbClr val="FFFF00"/>
                </a:solidFill>
                <a:effectLst>
                  <a:outerShdw sx="100000" sy="100000" kx="0" ky="0" algn="b" rotWithShape="0" blurRad="12319" dist="36957" dir="5400000">
                    <a:srgbClr val="000000">
                      <a:alpha val="71999"/>
                    </a:srgbClr>
                  </a:outerShdw>
                </a:effectLst>
              </a:defRPr>
            </a:pPr>
            <a:r>
              <a:t>لأَنَّكُمْ لَوْ كُنْتُمْ تُصَدِّقُونَ مُوسَى لَكُنْتُمْ تُصَدِّقُونَنِي </a:t>
            </a:r>
            <a:r>
              <a:rPr>
                <a:solidFill>
                  <a:srgbClr val="FFFFFF"/>
                </a:solidFill>
              </a:rPr>
              <a:t>لأَنَّهُ هُوَ كَتَبَ عَنِّي.</a:t>
            </a:r>
            <a:r>
              <a:rPr>
                <a:solidFill>
                  <a:srgbClr val="FFFFFF"/>
                </a:solidFill>
              </a:rPr>
              <a:t> </a:t>
            </a:r>
            <a:endParaRPr>
              <a:solidFill>
                <a:srgbClr val="FFFFFF"/>
              </a:solidFill>
            </a:endParaRPr>
          </a:p>
          <a:p>
            <a:pPr algn="r" defTabSz="800735" rtl="1">
              <a:lnSpc>
                <a:spcPct val="110000"/>
              </a:lnSpc>
              <a:defRPr sz="6984">
                <a:solidFill>
                  <a:srgbClr val="FFFF00"/>
                </a:solidFill>
                <a:effectLst>
                  <a:outerShdw sx="100000" sy="100000" kx="0" ky="0" algn="b" rotWithShape="0" blurRad="12319" dist="36957" dir="5400000">
                    <a:srgbClr val="000000">
                      <a:alpha val="71999"/>
                    </a:srgbClr>
                  </a:outerShdw>
                </a:effectLst>
              </a:defRPr>
            </a:pPr>
            <a:r>
              <a:t>فَإِنْ كُنْتُمْ لَسْتُمْ تُصَدِّقُونَ كُتُبَ ذَاكَ فَكَيْفَ تُصَدِّقُونَ كلاَمِي؟».</a:t>
            </a:r>
            <a:r>
              <a:t> </a:t>
            </a:r>
          </a:p>
        </p:txBody>
      </p:sp>
      <p:sp>
        <p:nvSpPr>
          <p:cNvPr id="3605" name="Importance of Jesus’ view"/>
          <p:cNvSpPr txBox="1"/>
          <p:nvPr/>
        </p:nvSpPr>
        <p:spPr>
          <a:xfrm>
            <a:off x="2432546" y="1240218"/>
            <a:ext cx="19519902" cy="16851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rtl="1">
              <a:defRPr sz="9600">
                <a:solidFill>
                  <a:srgbClr val="78E2F7"/>
                </a:solidFill>
                <a:latin typeface="+mj-lt"/>
                <a:ea typeface="+mj-ea"/>
                <a:cs typeface="+mj-cs"/>
                <a:sym typeface="Helvetica"/>
              </a:defRPr>
            </a:lvl1pPr>
          </a:lstStyle>
          <a:p>
            <a:pPr/>
            <a:r>
              <a:t>أهمِّيَّة رأي يسوع</a:t>
            </a:r>
          </a:p>
        </p:txBody>
      </p:sp>
    </p:spTree>
  </p:cSld>
  <p:clrMapOvr>
    <a:masterClrMapping/>
  </p:clrMapOvr>
  <p:transition xmlns:p14="http://schemas.microsoft.com/office/powerpoint/2010/main" spd="med" advClick="1"/>
</p:sld>
</file>

<file path=ppt/slides/slide6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07" name="John 3:12 (NASB)"/>
          <p:cNvSpPr txBox="1"/>
          <p:nvPr>
            <p:ph type="title"/>
          </p:nvPr>
        </p:nvSpPr>
        <p:spPr>
          <a:xfrm>
            <a:off x="2438400" y="2806700"/>
            <a:ext cx="19519900" cy="1727200"/>
          </a:xfrm>
          <a:prstGeom prst="rect">
            <a:avLst/>
          </a:prstGeom>
        </p:spPr>
        <p:txBody>
          <a:bodyPr/>
          <a:lstStyle>
            <a:lvl1pPr defTabSz="817244" rtl="1">
              <a:defRPr sz="10395"/>
            </a:lvl1pPr>
          </a:lstStyle>
          <a:p>
            <a:pPr/>
            <a:r>
              <a:t>يوحنَّا 3: 12</a:t>
            </a:r>
          </a:p>
        </p:txBody>
      </p:sp>
      <p:sp>
        <p:nvSpPr>
          <p:cNvPr id="3608" name="If I told you earthly things and you do not believe, how will you believe if I tell you heavenly things?"/>
          <p:cNvSpPr txBox="1"/>
          <p:nvPr>
            <p:ph type="body" sz="half" idx="1"/>
          </p:nvPr>
        </p:nvSpPr>
        <p:spPr>
          <a:xfrm>
            <a:off x="2438400" y="4838700"/>
            <a:ext cx="19519900" cy="3721100"/>
          </a:xfrm>
          <a:prstGeom prst="rect">
            <a:avLst/>
          </a:prstGeom>
        </p:spPr>
        <p:txBody>
          <a:bodyPr/>
          <a:lstStyle/>
          <a:p>
            <a:pPr marR="40639" indent="40639" algn="r" defTabSz="914400" rtl="1">
              <a:lnSpc>
                <a:spcPct val="110000"/>
              </a:lnSpc>
              <a:defRPr>
                <a:effectLst/>
                <a:uFill>
                  <a:solidFill>
                    <a:srgbClr val="FFFFFF"/>
                  </a:solidFill>
                </a:uFill>
              </a:defRPr>
            </a:pPr>
            <a:r>
              <a:t>إِنْ كُنْتُ قُلْتُ لَكُمُ</a:t>
            </a:r>
            <a:r>
              <a:rPr>
                <a:solidFill>
                  <a:srgbClr val="FFFF00"/>
                </a:solidFill>
              </a:rPr>
              <a:t> الأَرْضِيَّاتِ </a:t>
            </a:r>
            <a:r>
              <a:t>وَلَسْتُمْ تُؤْمِنُونَ فَكَيْفَ تُؤْمِنُونَ إِنْ قُلْتُ لَكُمُ </a:t>
            </a:r>
            <a:r>
              <a:rPr>
                <a:solidFill>
                  <a:srgbClr val="FFFF00"/>
                </a:solidFill>
              </a:rPr>
              <a:t>السَّمَاوِيَّاتِ</a:t>
            </a:r>
            <a:r>
              <a:t>؟</a:t>
            </a:r>
            <a:r>
              <a:t> </a:t>
            </a:r>
          </a:p>
        </p:txBody>
      </p:sp>
      <p:sp>
        <p:nvSpPr>
          <p:cNvPr id="3609" name="Importance of Jesus’ view"/>
          <p:cNvSpPr txBox="1"/>
          <p:nvPr/>
        </p:nvSpPr>
        <p:spPr>
          <a:xfrm>
            <a:off x="2432546" y="998918"/>
            <a:ext cx="19519902" cy="168516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rtl="1">
              <a:defRPr sz="9600">
                <a:solidFill>
                  <a:srgbClr val="78E2F7"/>
                </a:solidFill>
                <a:latin typeface="+mj-lt"/>
                <a:ea typeface="+mj-ea"/>
                <a:cs typeface="+mj-cs"/>
                <a:sym typeface="Helvetica"/>
              </a:defRPr>
            </a:lvl1pPr>
          </a:lstStyle>
          <a:p>
            <a:pPr/>
            <a:r>
              <a:t>أهمِّيَّة رأي يسوع</a:t>
            </a:r>
          </a:p>
        </p:txBody>
      </p:sp>
      <p:sp>
        <p:nvSpPr>
          <p:cNvPr id="3610" name="earthly things: history, geography, science…"/>
          <p:cNvSpPr txBox="1"/>
          <p:nvPr/>
        </p:nvSpPr>
        <p:spPr>
          <a:xfrm>
            <a:off x="2467382" y="8355297"/>
            <a:ext cx="17613724" cy="3721101"/>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normAutofit fontScale="100000" lnSpcReduction="0"/>
          </a:bodyPr>
          <a:lstStyle/>
          <a:p>
            <a:pPr marR="40639" indent="40639" algn="r" defTabSz="914400" rtl="1">
              <a:lnSpc>
                <a:spcPct val="95000"/>
              </a:lnSpc>
              <a:spcBef>
                <a:spcPts val="3000"/>
              </a:spcBef>
              <a:defRPr sz="7200">
                <a:solidFill>
                  <a:srgbClr val="FFFF00"/>
                </a:solidFill>
                <a:uFill>
                  <a:solidFill>
                    <a:srgbClr val="FFFFFF"/>
                  </a:solidFill>
                </a:uFill>
                <a:latin typeface="+mj-lt"/>
                <a:ea typeface="+mj-ea"/>
                <a:cs typeface="+mj-cs"/>
                <a:sym typeface="Helvetica"/>
              </a:defRPr>
            </a:pPr>
            <a:r>
              <a:t>الأرضيَّات: </a:t>
            </a:r>
            <a:r>
              <a:rPr>
                <a:solidFill>
                  <a:srgbClr val="FFFFFF"/>
                </a:solidFill>
              </a:rPr>
              <a:t>التاريخ، الجغرافيا، العلوم</a:t>
            </a:r>
            <a:endParaRPr>
              <a:solidFill>
                <a:srgbClr val="FFFFFF"/>
              </a:solidFill>
            </a:endParaRPr>
          </a:p>
          <a:p>
            <a:pPr marR="40639" indent="40639" algn="r" defTabSz="914400" rtl="1">
              <a:lnSpc>
                <a:spcPct val="95000"/>
              </a:lnSpc>
              <a:defRPr sz="7200">
                <a:solidFill>
                  <a:srgbClr val="FFFF00"/>
                </a:solidFill>
                <a:uFill>
                  <a:solidFill>
                    <a:srgbClr val="FFFFFF"/>
                  </a:solidFill>
                </a:uFill>
                <a:latin typeface="+mj-lt"/>
                <a:ea typeface="+mj-ea"/>
                <a:cs typeface="+mj-cs"/>
                <a:sym typeface="Helvetica"/>
              </a:defRPr>
            </a:pPr>
            <a:r>
              <a:t>السماويَّات: </a:t>
            </a:r>
            <a:r>
              <a:rPr>
                <a:solidFill>
                  <a:srgbClr val="FFFFFF"/>
                </a:solidFill>
              </a:rPr>
              <a:t>المسامحة، الخلاص، السماء</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3610"/>
                                        </p:tgtEl>
                                        <p:attrNameLst>
                                          <p:attrName>style.visibility</p:attrName>
                                        </p:attrNameLst>
                                      </p:cBhvr>
                                      <p:to>
                                        <p:strVal val="visible"/>
                                      </p:to>
                                    </p:set>
                                    <p:animEffect filter="wipe(right)" transition="in">
                                      <p:cBhvr>
                                        <p:cTn id="7" dur="500"/>
                                        <p:tgtEl>
                                          <p:spTgt spid="36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610" grpId="1"/>
    </p:bldLst>
  </p:timing>
</p:sld>
</file>

<file path=ppt/slides/slide6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14" name="New Gospel Blocks 4bbb 2.jpg" descr="New Gospel Blocks 4bbb 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3615" name="Untitled-4.png" descr="Untitled-4.png"/>
          <p:cNvPicPr>
            <a:picLocks noChangeAspect="1"/>
          </p:cNvPicPr>
          <p:nvPr/>
        </p:nvPicPr>
        <p:blipFill>
          <a:blip r:embed="rId4">
            <a:extLst/>
          </a:blip>
          <a:stretch>
            <a:fillRect/>
          </a:stretch>
        </p:blipFill>
        <p:spPr>
          <a:xfrm>
            <a:off x="6470650" y="1473200"/>
            <a:ext cx="11442700" cy="10769600"/>
          </a:xfrm>
          <a:prstGeom prst="rect">
            <a:avLst/>
          </a:prstGeom>
          <a:ln w="12700">
            <a:miter lim="400000"/>
          </a:ln>
        </p:spPr>
      </p:pic>
      <p:sp>
        <p:nvSpPr>
          <p:cNvPr id="3616" name="MORALITY"/>
          <p:cNvSpPr txBox="1"/>
          <p:nvPr/>
        </p:nvSpPr>
        <p:spPr>
          <a:xfrm>
            <a:off x="7605376" y="2881114"/>
            <a:ext cx="9859141" cy="1492660"/>
          </a:xfrm>
          <a:prstGeom prst="rect">
            <a:avLst/>
          </a:prstGeom>
          <a:ln w="12700">
            <a:miter lim="400000"/>
          </a:ln>
          <a:effectLst>
            <a:outerShdw sx="100000" sy="100000" kx="0" ky="0" algn="b" rotWithShape="0" blurRad="63500" dist="88900" dir="5400000">
              <a:srgbClr val="000000">
                <a:alpha val="70033"/>
              </a:srgbClr>
            </a:outerShdw>
          </a:effectLst>
          <a:extLst>
            <a:ext uri="{C572A759-6A51-4108-AA02-DFA0A04FC94B}">
              <ma14:wrappingTextBoxFlag xmlns:ma14="http://schemas.microsoft.com/office/mac/drawingml/2011/main" val="1"/>
            </a:ext>
          </a:extLst>
        </p:spPr>
        <p:txBody>
          <a:bodyPr lIns="0" tIns="0" rIns="0" bIns="0">
            <a:spAutoFit/>
          </a:bodyPr>
          <a:lstStyle>
            <a:lvl1pPr algn="ctr" defTabSz="914400" rtl="1">
              <a:defRPr b="1" sz="10600">
                <a:solidFill>
                  <a:srgbClr val="FFFFFF"/>
                </a:solidFill>
                <a:uFill>
                  <a:solidFill>
                    <a:srgbClr val="000000"/>
                  </a:solidFill>
                </a:uFill>
                <a:latin typeface="Arial"/>
                <a:ea typeface="Arial"/>
                <a:cs typeface="Arial"/>
                <a:sym typeface="Arial"/>
              </a:defRPr>
            </a:lvl1pPr>
          </a:lstStyle>
          <a:p>
            <a:pPr/>
            <a:r>
              <a:t>الأخلاق</a:t>
            </a:r>
          </a:p>
        </p:txBody>
      </p:sp>
      <p:sp>
        <p:nvSpPr>
          <p:cNvPr id="3617" name="THEOLOGY"/>
          <p:cNvSpPr txBox="1"/>
          <p:nvPr/>
        </p:nvSpPr>
        <p:spPr>
          <a:xfrm>
            <a:off x="7605376" y="6308725"/>
            <a:ext cx="9859141" cy="1492660"/>
          </a:xfrm>
          <a:prstGeom prst="rect">
            <a:avLst/>
          </a:prstGeom>
          <a:ln w="12700">
            <a:miter lim="400000"/>
          </a:ln>
          <a:effectLst>
            <a:outerShdw sx="100000" sy="100000" kx="0" ky="0" algn="b" rotWithShape="0" blurRad="63500" dist="88900" dir="5400000">
              <a:srgbClr val="000000">
                <a:alpha val="70033"/>
              </a:srgbClr>
            </a:outerShdw>
          </a:effectLst>
          <a:extLst>
            <a:ext uri="{C572A759-6A51-4108-AA02-DFA0A04FC94B}">
              <ma14:wrappingTextBoxFlag xmlns:ma14="http://schemas.microsoft.com/office/mac/drawingml/2011/main" val="1"/>
            </a:ext>
          </a:extLst>
        </p:spPr>
        <p:txBody>
          <a:bodyPr lIns="0" tIns="0" rIns="0" bIns="0">
            <a:spAutoFit/>
          </a:bodyPr>
          <a:lstStyle>
            <a:lvl1pPr algn="ctr" defTabSz="914400" rtl="1">
              <a:defRPr b="1" sz="10600">
                <a:solidFill>
                  <a:srgbClr val="FFFFFF"/>
                </a:solidFill>
                <a:uFill>
                  <a:solidFill>
                    <a:srgbClr val="000000"/>
                  </a:solidFill>
                </a:uFill>
                <a:latin typeface="Arial"/>
                <a:ea typeface="Arial"/>
                <a:cs typeface="Arial"/>
                <a:sym typeface="Arial"/>
              </a:defRPr>
            </a:lvl1pPr>
          </a:lstStyle>
          <a:p>
            <a:pPr/>
            <a:r>
              <a:t>اللاهوت</a:t>
            </a:r>
          </a:p>
        </p:txBody>
      </p:sp>
      <p:sp>
        <p:nvSpPr>
          <p:cNvPr id="3618" name="HISTORY"/>
          <p:cNvSpPr txBox="1"/>
          <p:nvPr/>
        </p:nvSpPr>
        <p:spPr>
          <a:xfrm>
            <a:off x="7718294" y="9556750"/>
            <a:ext cx="9781763" cy="1492660"/>
          </a:xfrm>
          <a:prstGeom prst="rect">
            <a:avLst/>
          </a:prstGeom>
          <a:ln w="12700">
            <a:miter lim="400000"/>
          </a:ln>
          <a:effectLst>
            <a:outerShdw sx="100000" sy="100000" kx="0" ky="0" algn="b" rotWithShape="0" blurRad="63500" dist="88900" dir="5400000">
              <a:srgbClr val="000000">
                <a:alpha val="70033"/>
              </a:srgbClr>
            </a:outerShdw>
          </a:effectLst>
          <a:extLst>
            <a:ext uri="{C572A759-6A51-4108-AA02-DFA0A04FC94B}">
              <ma14:wrappingTextBoxFlag xmlns:ma14="http://schemas.microsoft.com/office/mac/drawingml/2011/main" val="1"/>
            </a:ext>
          </a:extLst>
        </p:spPr>
        <p:txBody>
          <a:bodyPr lIns="0" tIns="0" rIns="0" bIns="0">
            <a:spAutoFit/>
          </a:bodyPr>
          <a:lstStyle>
            <a:lvl1pPr algn="ctr" defTabSz="914400" rtl="1">
              <a:defRPr b="1" sz="10600">
                <a:solidFill>
                  <a:srgbClr val="FFFFFF"/>
                </a:solidFill>
                <a:uFill>
                  <a:solidFill>
                    <a:srgbClr val="000000"/>
                  </a:solidFill>
                </a:uFill>
                <a:latin typeface="Arial"/>
                <a:ea typeface="Arial"/>
                <a:cs typeface="Arial"/>
                <a:sym typeface="Arial"/>
              </a:defRPr>
            </a:lvl1pPr>
          </a:lstStyle>
          <a:p>
            <a:pPr/>
            <a:r>
              <a:t>التاريخ</a:t>
            </a:r>
          </a:p>
        </p:txBody>
      </p:sp>
    </p:spTree>
  </p:cSld>
  <p:clrMapOvr>
    <a:masterClrMapping/>
  </p:clrMapOvr>
  <p:transition xmlns:p14="http://schemas.microsoft.com/office/powerpoint/2010/main" spd="med" advClick="1"/>
</p:sld>
</file>

<file path=ppt/slides/slide6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2" name="Genesis 1–11 is accurate history!"/>
          <p:cNvSpPr txBox="1"/>
          <p:nvPr/>
        </p:nvSpPr>
        <p:spPr>
          <a:xfrm>
            <a:off x="2038350" y="1495314"/>
            <a:ext cx="20307300" cy="18224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rtl="1">
              <a:defRPr sz="10400">
                <a:solidFill>
                  <a:srgbClr val="FFFFFF"/>
                </a:solidFill>
                <a:latin typeface="+mj-lt"/>
                <a:ea typeface="+mj-ea"/>
                <a:cs typeface="+mj-cs"/>
                <a:sym typeface="Helvetica"/>
              </a:defRPr>
            </a:lvl1pPr>
          </a:lstStyle>
          <a:p>
            <a:pPr/>
            <a:r>
              <a:t>التكوين 1-11 هو تاريخ!</a:t>
            </a:r>
          </a:p>
        </p:txBody>
      </p:sp>
      <p:sp>
        <p:nvSpPr>
          <p:cNvPr id="3623" name="Literary characteristics…"/>
          <p:cNvSpPr txBox="1"/>
          <p:nvPr/>
        </p:nvSpPr>
        <p:spPr>
          <a:xfrm>
            <a:off x="3280633" y="4236082"/>
            <a:ext cx="17822734" cy="5274713"/>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r" defTabSz="914400" rtl="1">
              <a:spcBef>
                <a:spcPts val="5500"/>
              </a:spcBef>
              <a:defRPr sz="7200">
                <a:solidFill>
                  <a:srgbClr val="FFFFFF"/>
                </a:solidFill>
                <a:uFill>
                  <a:solidFill>
                    <a:srgbClr val="FFFFFF"/>
                  </a:solidFill>
                </a:uFill>
                <a:latin typeface="+mj-lt"/>
                <a:ea typeface="+mj-ea"/>
                <a:cs typeface="+mj-cs"/>
                <a:sym typeface="Helvetica"/>
              </a:defRPr>
            </a:pPr>
            <a:r>
              <a:t>1. الخصائص الأدبيَّة- سرد تاريخيّ </a:t>
            </a:r>
          </a:p>
          <a:p>
            <a:pPr algn="r" defTabSz="914400" rtl="1">
              <a:spcBef>
                <a:spcPts val="5500"/>
              </a:spcBef>
              <a:defRPr sz="7200">
                <a:solidFill>
                  <a:srgbClr val="FFFFFF"/>
                </a:solidFill>
                <a:uFill>
                  <a:solidFill>
                    <a:srgbClr val="FFFFFF"/>
                  </a:solidFill>
                </a:uFill>
                <a:latin typeface="+mj-lt"/>
                <a:ea typeface="+mj-ea"/>
                <a:cs typeface="+mj-cs"/>
                <a:sym typeface="Helvetica"/>
              </a:defRPr>
            </a:pPr>
            <a:r>
              <a:t>2. رأي يسوع في سفر التكوين- تاريخ حرفيّ</a:t>
            </a:r>
          </a:p>
          <a:p>
            <a:pPr algn="r" defTabSz="914400" rtl="1">
              <a:spcBef>
                <a:spcPts val="5500"/>
              </a:spcBef>
              <a:defRPr sz="7200">
                <a:solidFill>
                  <a:srgbClr val="FFFFFF"/>
                </a:solidFill>
                <a:uFill>
                  <a:solidFill>
                    <a:srgbClr val="FFFFFF"/>
                  </a:solidFill>
                </a:uFill>
                <a:latin typeface="+mj-lt"/>
                <a:ea typeface="+mj-ea"/>
                <a:cs typeface="+mj-cs"/>
                <a:sym typeface="Helvetica"/>
              </a:defRPr>
            </a:pPr>
            <a:r>
              <a:t>3.  </a:t>
            </a:r>
            <a:r>
              <a:rPr>
                <a:solidFill>
                  <a:srgbClr val="FFFF00"/>
                </a:solidFill>
              </a:rPr>
              <a:t>رأي الرسل في سفر التكوين- تاريخ حرفيّ</a:t>
            </a:r>
          </a:p>
        </p:txBody>
      </p:sp>
    </p:spTree>
  </p:cSld>
  <p:clrMapOvr>
    <a:masterClrMapping/>
  </p:clrMapOvr>
  <p:transition xmlns:p14="http://schemas.microsoft.com/office/powerpoint/2010/main" spd="med" advClick="1"/>
</p:sld>
</file>

<file path=ppt/slides/slide6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25" name="Job 31:33"/>
          <p:cNvSpPr txBox="1"/>
          <p:nvPr>
            <p:ph type="title"/>
          </p:nvPr>
        </p:nvSpPr>
        <p:spPr>
          <a:prstGeom prst="rect">
            <a:avLst/>
          </a:prstGeom>
        </p:spPr>
        <p:txBody>
          <a:bodyPr/>
          <a:lstStyle>
            <a:lvl1pPr defTabSz="742950" rtl="1">
              <a:defRPr sz="10350"/>
            </a:lvl1pPr>
          </a:lstStyle>
          <a:p>
            <a:pPr/>
            <a:r>
              <a:t>أيُّوب 31: 33</a:t>
            </a:r>
          </a:p>
        </p:txBody>
      </p:sp>
      <p:sp>
        <p:nvSpPr>
          <p:cNvPr id="3626" name="Have I covered my transgressions like Adam, by hiding my iniquity in my bosom?"/>
          <p:cNvSpPr txBox="1"/>
          <p:nvPr>
            <p:ph type="body" sz="half" idx="1"/>
          </p:nvPr>
        </p:nvSpPr>
        <p:spPr>
          <a:xfrm>
            <a:off x="1776528" y="4521341"/>
            <a:ext cx="20181772" cy="3884269"/>
          </a:xfrm>
          <a:prstGeom prst="rect">
            <a:avLst/>
          </a:prstGeom>
        </p:spPr>
        <p:txBody>
          <a:bodyPr/>
          <a:lstStyle/>
          <a:p>
            <a:pPr marR="40639" indent="40639" algn="r" defTabSz="914400" rtl="1">
              <a:lnSpc>
                <a:spcPct val="90000"/>
              </a:lnSpc>
              <a:defRPr>
                <a:effectLst/>
                <a:uFill>
                  <a:solidFill>
                    <a:srgbClr val="FFFFFF"/>
                  </a:solidFill>
                </a:uFill>
              </a:defRPr>
            </a:pPr>
            <a:r>
              <a:t>إِنْ كُنْتُ قَدْ كَتَمْتُ </a:t>
            </a:r>
            <a:r>
              <a:rPr>
                <a:solidFill>
                  <a:srgbClr val="FFFF00"/>
                </a:solidFill>
              </a:rPr>
              <a:t>كَالنَّاسِ (كآدم) </a:t>
            </a:r>
            <a:r>
              <a:t>ذَنْبِي لإِخْفَاءِ إِثْمِي فِي حِضْنِي.</a:t>
            </a:r>
            <a:r>
              <a:t> </a:t>
            </a:r>
          </a:p>
        </p:txBody>
      </p:sp>
    </p:spTree>
  </p:cSld>
  <p:clrMapOvr>
    <a:masterClrMapping/>
  </p:clrMapOvr>
  <p:transition xmlns:p14="http://schemas.microsoft.com/office/powerpoint/2010/main" spd="med" advClick="1"/>
</p:sld>
</file>

<file path=ppt/slides/slide6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0" name="Ezekiel 14:14"/>
          <p:cNvSpPr txBox="1"/>
          <p:nvPr>
            <p:ph type="title"/>
          </p:nvPr>
        </p:nvSpPr>
        <p:spPr>
          <a:prstGeom prst="rect">
            <a:avLst/>
          </a:prstGeom>
        </p:spPr>
        <p:txBody>
          <a:bodyPr/>
          <a:lstStyle>
            <a:lvl1pPr defTabSz="742950" rtl="1">
              <a:defRPr sz="10350"/>
            </a:lvl1pPr>
          </a:lstStyle>
          <a:p>
            <a:pPr/>
            <a:r>
              <a:t>حزقيال 14: 14</a:t>
            </a:r>
          </a:p>
        </p:txBody>
      </p:sp>
      <p:sp>
        <p:nvSpPr>
          <p:cNvPr id="3631" name="Even though these three men, Noah, Daniel and Job were in its midst, by their own righteousness they could only deliver themselves,&quot; declares the Lord GOD."/>
          <p:cNvSpPr txBox="1"/>
          <p:nvPr>
            <p:ph type="body" idx="1"/>
          </p:nvPr>
        </p:nvSpPr>
        <p:spPr>
          <a:prstGeom prst="rect">
            <a:avLst/>
          </a:prstGeom>
        </p:spPr>
        <p:txBody>
          <a:bodyPr/>
          <a:lstStyle/>
          <a:p>
            <a:pPr marR="40639" indent="40639" algn="r" defTabSz="914400" rtl="1">
              <a:lnSpc>
                <a:spcPct val="110000"/>
              </a:lnSpc>
              <a:defRPr>
                <a:effectLst/>
                <a:uFill>
                  <a:solidFill>
                    <a:srgbClr val="000000"/>
                  </a:solidFill>
                </a:uFill>
              </a:defRPr>
            </a:pPr>
            <a:r>
              <a:t>وَكَانَ فِيهَا هَؤُلاَءِ الرِّجَالُ الثَّلاَثَةُ: </a:t>
            </a:r>
            <a:r>
              <a:rPr>
                <a:solidFill>
                  <a:srgbClr val="FFFF00"/>
                </a:solidFill>
              </a:rPr>
              <a:t>نُوحٌ وَدَانِيآلُ وَأَيُّوبُ</a:t>
            </a:r>
            <a:r>
              <a:t>، فَإِنَّهُمْ إِنَّمَا يُخَلِّصُونَ أَنْفُسَهُمْ بِبِرِّهِمْ يَقُولُ السَّيِّدُ الرَّبُّ.</a:t>
            </a:r>
            <a:r>
              <a:t> </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172" name="العلم التشغيلي…"/>
          <p:cNvSpPr txBox="1"/>
          <p:nvPr/>
        </p:nvSpPr>
        <p:spPr>
          <a:xfrm>
            <a:off x="6191248" y="2255017"/>
            <a:ext cx="12001504" cy="9205965"/>
          </a:xfrm>
          <a:prstGeom prst="rect">
            <a:avLst/>
          </a:prstGeom>
          <a:ln w="12700">
            <a:miter lim="400000"/>
          </a:ln>
          <a:effectLst>
            <a:outerShdw sx="100000" sy="100000" kx="0" ky="0" algn="b" rotWithShape="0" blurRad="88900" dist="25400" dir="2700000">
              <a:srgbClr val="000000"/>
            </a:outerShdw>
          </a:effectLst>
          <a:extLst>
            <a:ext uri="{C572A759-6A51-4108-AA02-DFA0A04FC94B}">
              <ma14:wrappingTextBoxFlag xmlns:ma14="http://schemas.microsoft.com/office/mac/drawingml/2011/main" val="1"/>
            </a:ext>
          </a:extLst>
        </p:spPr>
        <p:txBody>
          <a:bodyPr lIns="68580" tIns="68580" rIns="68580" bIns="68580">
            <a:spAutoFit/>
          </a:bodyPr>
          <a:lstStyle/>
          <a:p>
            <a:pPr algn="ctr" defTabSz="914400" rtl="1">
              <a:defRPr b="1" sz="21000">
                <a:solidFill>
                  <a:srgbClr val="FFFFFF"/>
                </a:solidFill>
                <a:latin typeface="Times New Roman"/>
                <a:ea typeface="Times New Roman"/>
                <a:cs typeface="Times New Roman"/>
                <a:sym typeface="Times New Roman"/>
              </a:defRPr>
            </a:pPr>
            <a:r>
              <a:t>العلم</a:t>
            </a:r>
            <a:r>
              <a:t>ُ</a:t>
            </a:r>
            <a:r>
              <a:t> </a:t>
            </a:r>
            <a:r>
              <a:rPr>
                <a:solidFill>
                  <a:srgbClr val="FFFF00"/>
                </a:solidFill>
              </a:rPr>
              <a:t>التشغيلي</a:t>
            </a:r>
            <a:r>
              <a:rPr>
                <a:solidFill>
                  <a:srgbClr val="FFFF00"/>
                </a:solidFill>
              </a:rPr>
              <a:t>ُّ</a:t>
            </a:r>
            <a:endParaRPr>
              <a:solidFill>
                <a:srgbClr val="FFFF00"/>
              </a:solidFill>
            </a:endParaRPr>
          </a:p>
          <a:p>
            <a:pPr algn="ctr" defTabSz="914400" rtl="1">
              <a:defRPr b="1" sz="21000">
                <a:solidFill>
                  <a:srgbClr val="FFFFFF"/>
                </a:solidFill>
                <a:latin typeface="Times New Roman"/>
                <a:ea typeface="Times New Roman"/>
                <a:cs typeface="Times New Roman"/>
                <a:sym typeface="Times New Roman"/>
              </a:defRPr>
            </a:pPr>
            <a:r>
              <a:t>مقابل</a:t>
            </a:r>
          </a:p>
          <a:p>
            <a:pPr algn="ctr" defTabSz="914400" rtl="1">
              <a:defRPr b="1" sz="21000">
                <a:solidFill>
                  <a:srgbClr val="FFFFFF"/>
                </a:solidFill>
                <a:latin typeface="Times New Roman"/>
                <a:ea typeface="Times New Roman"/>
                <a:cs typeface="Times New Roman"/>
                <a:sym typeface="Times New Roman"/>
              </a:defRPr>
            </a:pPr>
            <a:r>
              <a:t>علم </a:t>
            </a:r>
            <a:r>
              <a:rPr>
                <a:solidFill>
                  <a:srgbClr val="FFFF00"/>
                </a:solidFill>
              </a:rPr>
              <a:t>الأصول</a:t>
            </a:r>
          </a:p>
        </p:txBody>
      </p:sp>
    </p:spTree>
  </p:cSld>
  <p:clrMapOvr>
    <a:masterClrMapping/>
  </p:clrMapOvr>
  <p:transition xmlns:p14="http://schemas.microsoft.com/office/powerpoint/2010/main" spd="med" advClick="1"/>
</p:sld>
</file>

<file path=ppt/slides/slide7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635" name="Isaiah 40:21"/>
          <p:cNvSpPr txBox="1"/>
          <p:nvPr>
            <p:ph type="title"/>
          </p:nvPr>
        </p:nvSpPr>
        <p:spPr>
          <a:prstGeom prst="rect">
            <a:avLst/>
          </a:prstGeom>
        </p:spPr>
        <p:txBody>
          <a:bodyPr/>
          <a:lstStyle>
            <a:lvl1pPr defTabSz="742950" rtl="1">
              <a:defRPr sz="10350"/>
            </a:lvl1pPr>
          </a:lstStyle>
          <a:p>
            <a:pPr/>
            <a:r>
              <a:t>إشعياء 40: 21</a:t>
            </a:r>
          </a:p>
        </p:txBody>
      </p:sp>
      <p:sp>
        <p:nvSpPr>
          <p:cNvPr id="3636" name="Do you not know? Have you not heard? Has it not been declared to you from the beginning? Have you not understood from the foundations of the earth?"/>
          <p:cNvSpPr txBox="1"/>
          <p:nvPr>
            <p:ph type="body" idx="1"/>
          </p:nvPr>
        </p:nvSpPr>
        <p:spPr>
          <a:prstGeom prst="rect">
            <a:avLst/>
          </a:prstGeom>
        </p:spPr>
        <p:txBody>
          <a:bodyPr/>
          <a:lstStyle/>
          <a:p>
            <a:pPr marR="40639" indent="40639" algn="r" defTabSz="914400" rtl="1">
              <a:lnSpc>
                <a:spcPct val="110000"/>
              </a:lnSpc>
              <a:defRPr>
                <a:effectLst/>
                <a:uFill>
                  <a:solidFill>
                    <a:srgbClr val="FFFFFF"/>
                  </a:solidFill>
                </a:uFill>
              </a:defRPr>
            </a:pPr>
            <a:r>
              <a:t>أَلاَ تَعْلَمُونَ؟ أَلاَ تَسْمَعُونَ؟ أَلَمْ تُخْبَرُوا </a:t>
            </a:r>
            <a:r>
              <a:rPr>
                <a:solidFill>
                  <a:srgbClr val="FFFF00"/>
                </a:solidFill>
              </a:rPr>
              <a:t>مِنَ الْبَدَاءَةِ</a:t>
            </a:r>
            <a:r>
              <a:t>؟ أَلَمْ تَفْهَمُوا </a:t>
            </a:r>
            <a:r>
              <a:rPr>
                <a:solidFill>
                  <a:srgbClr val="FFFF00"/>
                </a:solidFill>
              </a:rPr>
              <a:t>مِنْ أَسَاسَاتِ الأَرْضِ؟ </a:t>
            </a:r>
          </a:p>
        </p:txBody>
      </p:sp>
    </p:spTree>
  </p:cSld>
  <p:clrMapOvr>
    <a:masterClrMapping/>
  </p:clrMapOvr>
  <p:transition xmlns:p14="http://schemas.microsoft.com/office/powerpoint/2010/main" spd="med" advClick="1"/>
</p:sld>
</file>

<file path=ppt/slides/slide7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grpSp>
        <p:nvGrpSpPr>
          <p:cNvPr id="3642" name="Group"/>
          <p:cNvGrpSpPr/>
          <p:nvPr/>
        </p:nvGrpSpPr>
        <p:grpSpPr>
          <a:xfrm>
            <a:off x="0" y="284376"/>
            <a:ext cx="24384000" cy="13787225"/>
            <a:chOff x="0" y="0"/>
            <a:chExt cx="24384000" cy="13787223"/>
          </a:xfrm>
        </p:grpSpPr>
        <p:sp>
          <p:nvSpPr>
            <p:cNvPr id="3640" name="Rectangle"/>
            <p:cNvSpPr/>
            <p:nvPr/>
          </p:nvSpPr>
          <p:spPr>
            <a:xfrm>
              <a:off x="1733435" y="0"/>
              <a:ext cx="21159812" cy="13060796"/>
            </a:xfrm>
            <a:prstGeom prst="rect">
              <a:avLst/>
            </a:prstGeom>
            <a:blipFill rotWithShape="1">
              <a:blip r:embed="rId2"/>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3641" name="image75.png" descr="image75.png"/>
            <p:cNvPicPr>
              <a:picLocks noChangeAspect="1"/>
            </p:cNvPicPr>
            <p:nvPr/>
          </p:nvPicPr>
          <p:blipFill>
            <a:blip r:embed="rId3">
              <a:extLst/>
            </a:blip>
            <a:stretch>
              <a:fillRect/>
            </a:stretch>
          </p:blipFill>
          <p:spPr>
            <a:xfrm>
              <a:off x="0" y="71223"/>
              <a:ext cx="24384000" cy="13716001"/>
            </a:xfrm>
            <a:prstGeom prst="rect">
              <a:avLst/>
            </a:prstGeom>
            <a:ln w="12700" cap="flat">
              <a:noFill/>
              <a:miter lim="400000"/>
            </a:ln>
            <a:effectLst/>
          </p:spPr>
        </p:pic>
      </p:grpSp>
      <p:sp>
        <p:nvSpPr>
          <p:cNvPr id="3643" name="Arrow"/>
          <p:cNvSpPr/>
          <p:nvPr/>
        </p:nvSpPr>
        <p:spPr>
          <a:xfrm>
            <a:off x="2650447" y="543451"/>
            <a:ext cx="11025879" cy="1757898"/>
          </a:xfrm>
          <a:prstGeom prst="rightArrow">
            <a:avLst>
              <a:gd name="adj1" fmla="val 54384"/>
              <a:gd name="adj2" fmla="val 87559"/>
            </a:avLst>
          </a:prstGeom>
          <a:solidFill>
            <a:srgbClr val="35ACFF"/>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defTabSz="825500">
              <a:defRPr sz="3200">
                <a:solidFill>
                  <a:srgbClr val="FFFFFF"/>
                </a:solidFill>
                <a:latin typeface="Helvetica Light"/>
                <a:ea typeface="Helvetica Light"/>
                <a:cs typeface="Helvetica Light"/>
                <a:sym typeface="Helvetica Light"/>
              </a:defRPr>
            </a:pPr>
          </a:p>
        </p:txBody>
      </p:sp>
      <p:sp>
        <p:nvSpPr>
          <p:cNvPr id="3644" name="متَّى: سلسلة أنساب يوسف"/>
          <p:cNvSpPr txBox="1"/>
          <p:nvPr/>
        </p:nvSpPr>
        <p:spPr>
          <a:xfrm>
            <a:off x="10663204" y="6456472"/>
            <a:ext cx="4157197" cy="14430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lnSpc>
                <a:spcPct val="70000"/>
              </a:lnSpc>
              <a:defRPr b="1" sz="4500">
                <a:latin typeface="+mj-lt"/>
                <a:ea typeface="+mj-ea"/>
                <a:cs typeface="+mj-cs"/>
                <a:sym typeface="Helvetica"/>
              </a:defRPr>
            </a:lvl1pPr>
          </a:lstStyle>
          <a:p>
            <a:pPr/>
            <a:r>
              <a:t>متَّى: سلسلة أنساب يوسف</a:t>
            </a:r>
          </a:p>
        </p:txBody>
      </p:sp>
      <p:sp>
        <p:nvSpPr>
          <p:cNvPr id="3645" name="لوقا: سلسلة أنساب مريم"/>
          <p:cNvSpPr txBox="1"/>
          <p:nvPr/>
        </p:nvSpPr>
        <p:spPr>
          <a:xfrm>
            <a:off x="10570265" y="10710966"/>
            <a:ext cx="3801070" cy="14430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rtl="1">
              <a:lnSpc>
                <a:spcPct val="70000"/>
              </a:lnSpc>
              <a:defRPr b="1" sz="4500">
                <a:latin typeface="+mj-lt"/>
                <a:ea typeface="+mj-ea"/>
                <a:cs typeface="+mj-cs"/>
                <a:sym typeface="Helvetica"/>
              </a:defRPr>
            </a:lvl1pPr>
          </a:lstStyle>
          <a:p>
            <a:pPr/>
            <a:r>
              <a:t>لوقا: سلسلة أنساب مريم</a:t>
            </a:r>
          </a:p>
        </p:txBody>
      </p:sp>
      <p:sp>
        <p:nvSpPr>
          <p:cNvPr id="3646" name="من آدم إلى المسيح"/>
          <p:cNvSpPr txBox="1"/>
          <p:nvPr/>
        </p:nvSpPr>
        <p:spPr>
          <a:xfrm>
            <a:off x="2863528" y="823861"/>
            <a:ext cx="9256708" cy="1120878"/>
          </a:xfrm>
          <a:prstGeom prst="rect">
            <a:avLst/>
          </a:prstGeom>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algn="r" defTabSz="825500">
              <a:defRPr b="1" sz="6200">
                <a:latin typeface="+mj-lt"/>
                <a:ea typeface="+mj-ea"/>
                <a:cs typeface="+mj-cs"/>
                <a:sym typeface="Helvetica"/>
              </a:defRPr>
            </a:pPr>
            <a:r>
              <a:t>من آدم إلى </a:t>
            </a:r>
            <a:r>
              <a:rPr>
                <a:solidFill>
                  <a:srgbClr val="FFFFFF"/>
                </a:solidFill>
              </a:rPr>
              <a:t>المسيح</a:t>
            </a:r>
            <a:r>
              <a:t>       </a:t>
            </a:r>
          </a:p>
        </p:txBody>
      </p:sp>
      <p:sp>
        <p:nvSpPr>
          <p:cNvPr id="3647" name="CHRIST"/>
          <p:cNvSpPr txBox="1"/>
          <p:nvPr/>
        </p:nvSpPr>
        <p:spPr>
          <a:xfrm>
            <a:off x="15169900" y="9085442"/>
            <a:ext cx="4696826" cy="13700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rtl="1">
              <a:defRPr b="1" sz="8200">
                <a:solidFill>
                  <a:srgbClr val="C82506"/>
                </a:solidFill>
                <a:latin typeface="+mj-lt"/>
                <a:ea typeface="+mj-ea"/>
                <a:cs typeface="+mj-cs"/>
                <a:sym typeface="Helvetica"/>
              </a:defRPr>
            </a:lvl1pPr>
          </a:lstStyle>
          <a:p>
            <a:pPr/>
            <a:r>
              <a:t>المسيح</a:t>
            </a:r>
          </a:p>
        </p:txBody>
      </p:sp>
      <p:sp>
        <p:nvSpPr>
          <p:cNvPr id="3648" name="Isaiah 40:21"/>
          <p:cNvSpPr txBox="1"/>
          <p:nvPr/>
        </p:nvSpPr>
        <p:spPr>
          <a:xfrm>
            <a:off x="3143413" y="3357899"/>
            <a:ext cx="914401" cy="717306"/>
          </a:xfrm>
          <a:prstGeom prst="rect">
            <a:avLst/>
          </a:prstGeom>
          <a:solidFill>
            <a:srgbClr val="348AC3"/>
          </a:solidFill>
          <a:ln w="12700">
            <a:miter lim="400000"/>
          </a:ln>
          <a:extLst>
            <a:ext uri="{C572A759-6A51-4108-AA02-DFA0A04FC94B}">
              <ma14:wrappingTextBoxFlag xmlns:ma14="http://schemas.microsoft.com/office/mac/drawingml/2011/main" val="1"/>
            </a:ext>
          </a:extLst>
        </p:spPr>
        <p:txBody>
          <a:bodyPr lIns="0" tIns="0" rIns="0" bIns="0"/>
          <a:lstStyle>
            <a:lvl1pPr algn="ctr" defTabSz="825500" rtl="1">
              <a:defRPr b="1" sz="4500">
                <a:latin typeface="+mj-lt"/>
                <a:ea typeface="+mj-ea"/>
                <a:cs typeface="+mj-cs"/>
                <a:sym typeface="Helvetica"/>
              </a:defRPr>
            </a:lvl1pPr>
          </a:lstStyle>
          <a:p>
            <a:pPr/>
            <a:r>
              <a:t>آدم</a:t>
            </a:r>
          </a:p>
        </p:txBody>
      </p:sp>
      <p:sp>
        <p:nvSpPr>
          <p:cNvPr id="3649" name="Isaiah 40:21"/>
          <p:cNvSpPr txBox="1"/>
          <p:nvPr/>
        </p:nvSpPr>
        <p:spPr>
          <a:xfrm>
            <a:off x="18309186" y="4114126"/>
            <a:ext cx="1934586" cy="717306"/>
          </a:xfrm>
          <a:prstGeom prst="rect">
            <a:avLst/>
          </a:prstGeom>
          <a:solidFill>
            <a:srgbClr val="348AC3"/>
          </a:solidFill>
          <a:ln w="12700">
            <a:miter lim="400000"/>
          </a:ln>
          <a:extLst>
            <a:ext uri="{C572A759-6A51-4108-AA02-DFA0A04FC94B}">
              <ma14:wrappingTextBoxFlag xmlns:ma14="http://schemas.microsoft.com/office/mac/drawingml/2011/main" val="1"/>
            </a:ext>
          </a:extLst>
        </p:spPr>
        <p:txBody>
          <a:bodyPr lIns="0" tIns="0" rIns="0" bIns="0"/>
          <a:lstStyle>
            <a:lvl1pPr algn="r" defTabSz="825500" rtl="1">
              <a:defRPr b="1" sz="4500">
                <a:latin typeface="+mj-lt"/>
                <a:ea typeface="+mj-ea"/>
                <a:cs typeface="+mj-cs"/>
                <a:sym typeface="Helvetica"/>
              </a:defRPr>
            </a:lvl1pPr>
          </a:lstStyle>
          <a:p>
            <a:pPr/>
            <a:r>
              <a:t>ابراهيم</a:t>
            </a:r>
          </a:p>
        </p:txBody>
      </p:sp>
      <p:sp>
        <p:nvSpPr>
          <p:cNvPr id="3650" name="Isaiah 40:21"/>
          <p:cNvSpPr txBox="1"/>
          <p:nvPr/>
        </p:nvSpPr>
        <p:spPr>
          <a:xfrm>
            <a:off x="10491114" y="4190326"/>
            <a:ext cx="1456093" cy="666506"/>
          </a:xfrm>
          <a:prstGeom prst="rect">
            <a:avLst/>
          </a:prstGeom>
          <a:solidFill>
            <a:srgbClr val="348AC3"/>
          </a:solidFill>
          <a:ln w="12700">
            <a:miter lim="400000"/>
          </a:ln>
          <a:extLst>
            <a:ext uri="{C572A759-6A51-4108-AA02-DFA0A04FC94B}">
              <ma14:wrappingTextBoxFlag xmlns:ma14="http://schemas.microsoft.com/office/mac/drawingml/2011/main" val="1"/>
            </a:ext>
          </a:extLst>
        </p:spPr>
        <p:txBody>
          <a:bodyPr lIns="0" tIns="0" rIns="0" bIns="0"/>
          <a:lstStyle>
            <a:lvl1pPr algn="ctr" defTabSz="825500" rtl="1">
              <a:defRPr b="1" sz="4500">
                <a:latin typeface="+mj-lt"/>
                <a:ea typeface="+mj-ea"/>
                <a:cs typeface="+mj-cs"/>
                <a:sym typeface="Helvetica"/>
              </a:defRPr>
            </a:lvl1pPr>
          </a:lstStyle>
          <a:p>
            <a:pPr/>
            <a:r>
              <a:t>ديفيد</a:t>
            </a:r>
          </a:p>
        </p:txBody>
      </p:sp>
    </p:spTree>
  </p:cSld>
  <p:clrMapOvr>
    <a:masterClrMapping/>
  </p:clrMapOvr>
  <p:transition xmlns:p14="http://schemas.microsoft.com/office/powerpoint/2010/main" spd="med" advClick="1"/>
</p:sld>
</file>

<file path=ppt/slides/slide7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grpSp>
        <p:nvGrpSpPr>
          <p:cNvPr id="3654" name="Group"/>
          <p:cNvGrpSpPr/>
          <p:nvPr/>
        </p:nvGrpSpPr>
        <p:grpSpPr>
          <a:xfrm>
            <a:off x="-32124" y="310326"/>
            <a:ext cx="24384001" cy="13787228"/>
            <a:chOff x="0" y="0"/>
            <a:chExt cx="24384000" cy="13787226"/>
          </a:xfrm>
        </p:grpSpPr>
        <p:sp>
          <p:nvSpPr>
            <p:cNvPr id="3652" name="Rectangle"/>
            <p:cNvSpPr/>
            <p:nvPr/>
          </p:nvSpPr>
          <p:spPr>
            <a:xfrm>
              <a:off x="1733434" y="-1"/>
              <a:ext cx="21159814" cy="13060800"/>
            </a:xfrm>
            <a:prstGeom prst="rect">
              <a:avLst/>
            </a:prstGeom>
            <a:blipFill rotWithShape="1">
              <a:blip r:embed="rId2"/>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3653" name="slide.png" descr="slide.png"/>
            <p:cNvPicPr>
              <a:picLocks noChangeAspect="1"/>
            </p:cNvPicPr>
            <p:nvPr/>
          </p:nvPicPr>
          <p:blipFill>
            <a:blip r:embed="rId3">
              <a:extLst/>
            </a:blip>
            <a:stretch>
              <a:fillRect/>
            </a:stretch>
          </p:blipFill>
          <p:spPr>
            <a:xfrm>
              <a:off x="0" y="71223"/>
              <a:ext cx="24384000" cy="13716004"/>
            </a:xfrm>
            <a:prstGeom prst="rect">
              <a:avLst/>
            </a:prstGeom>
            <a:ln w="12700" cap="flat">
              <a:noFill/>
              <a:miter lim="400000"/>
            </a:ln>
            <a:effectLst/>
          </p:spPr>
        </p:pic>
      </p:grpSp>
      <p:sp>
        <p:nvSpPr>
          <p:cNvPr id="3655" name="Arrow"/>
          <p:cNvSpPr/>
          <p:nvPr/>
        </p:nvSpPr>
        <p:spPr>
          <a:xfrm>
            <a:off x="2650446" y="543450"/>
            <a:ext cx="11025880" cy="1757899"/>
          </a:xfrm>
          <a:prstGeom prst="rightArrow">
            <a:avLst>
              <a:gd name="adj1" fmla="val 54384"/>
              <a:gd name="adj2" fmla="val 87559"/>
            </a:avLst>
          </a:prstGeom>
          <a:solidFill>
            <a:srgbClr val="35ACFF"/>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defTabSz="825500">
              <a:defRPr sz="3200">
                <a:solidFill>
                  <a:srgbClr val="FFFFFF"/>
                </a:solidFill>
                <a:latin typeface="Helvetica Light"/>
                <a:ea typeface="Helvetica Light"/>
                <a:cs typeface="Helvetica Light"/>
                <a:sym typeface="Helvetica Light"/>
              </a:defRPr>
            </a:pPr>
          </a:p>
        </p:txBody>
      </p:sp>
      <p:sp>
        <p:nvSpPr>
          <p:cNvPr id="3656" name="Matthew:…"/>
          <p:cNvSpPr txBox="1"/>
          <p:nvPr/>
        </p:nvSpPr>
        <p:spPr>
          <a:xfrm>
            <a:off x="9488221" y="6920544"/>
            <a:ext cx="6306836" cy="845087"/>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lnSpc>
                <a:spcPct val="80000"/>
              </a:lnSpc>
              <a:defRPr b="1" sz="4500">
                <a:latin typeface="+mj-lt"/>
                <a:ea typeface="+mj-ea"/>
                <a:cs typeface="+mj-cs"/>
                <a:sym typeface="Helvetica"/>
              </a:defRPr>
            </a:lvl1pPr>
          </a:lstStyle>
          <a:p>
            <a:pPr/>
            <a:r>
              <a:t>متَّى: سلسلة أنساب يوسف</a:t>
            </a:r>
          </a:p>
        </p:txBody>
      </p:sp>
      <p:sp>
        <p:nvSpPr>
          <p:cNvPr id="3657" name="Luke:…"/>
          <p:cNvSpPr txBox="1"/>
          <p:nvPr/>
        </p:nvSpPr>
        <p:spPr>
          <a:xfrm>
            <a:off x="10640079" y="11682006"/>
            <a:ext cx="4495921" cy="151738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rtl="1">
              <a:lnSpc>
                <a:spcPct val="80000"/>
              </a:lnSpc>
              <a:defRPr b="1" sz="4500">
                <a:latin typeface="+mj-lt"/>
                <a:ea typeface="+mj-ea"/>
                <a:cs typeface="+mj-cs"/>
                <a:sym typeface="Helvetica"/>
              </a:defRPr>
            </a:pPr>
            <a:r>
              <a:t>لوقا: </a:t>
            </a:r>
          </a:p>
          <a:p>
            <a:pPr algn="ctr" defTabSz="825500" rtl="1">
              <a:lnSpc>
                <a:spcPct val="80000"/>
              </a:lnSpc>
              <a:defRPr b="1" sz="4500">
                <a:latin typeface="+mj-lt"/>
                <a:ea typeface="+mj-ea"/>
                <a:cs typeface="+mj-cs"/>
                <a:sym typeface="Helvetica"/>
              </a:defRPr>
            </a:pPr>
            <a:r>
              <a:t>سلسلة أنساب مريم</a:t>
            </a:r>
          </a:p>
        </p:txBody>
      </p:sp>
      <p:sp>
        <p:nvSpPr>
          <p:cNvPr id="3658" name="CHRIST"/>
          <p:cNvSpPr txBox="1"/>
          <p:nvPr/>
        </p:nvSpPr>
        <p:spPr>
          <a:xfrm>
            <a:off x="15440834" y="9085442"/>
            <a:ext cx="4696826" cy="13700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rtl="1">
              <a:defRPr b="1" sz="8200">
                <a:solidFill>
                  <a:srgbClr val="C82506"/>
                </a:solidFill>
                <a:latin typeface="+mj-lt"/>
                <a:ea typeface="+mj-ea"/>
                <a:cs typeface="+mj-cs"/>
                <a:sym typeface="Helvetica"/>
              </a:defRPr>
            </a:lvl1pPr>
          </a:lstStyle>
          <a:p>
            <a:pPr/>
            <a:r>
              <a:t>المسيح</a:t>
            </a:r>
          </a:p>
        </p:txBody>
      </p:sp>
      <p:sp>
        <p:nvSpPr>
          <p:cNvPr id="3659" name="FROM ADAM TO CHRIST"/>
          <p:cNvSpPr txBox="1"/>
          <p:nvPr/>
        </p:nvSpPr>
        <p:spPr>
          <a:xfrm>
            <a:off x="2888927" y="1003300"/>
            <a:ext cx="9256709" cy="965200"/>
          </a:xfrm>
          <a:prstGeom prst="rect">
            <a:avLst/>
          </a:prstGeom>
          <a:ln w="12700">
            <a:miter lim="400000"/>
          </a:ln>
          <a:effectLst>
            <a:outerShdw sx="100000" sy="100000" kx="0" ky="0" algn="b" rotWithShape="0" blurRad="38100" dist="25400" dir="5400000">
              <a:srgbClr val="000000">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b="1" sz="5700">
                <a:latin typeface="+mj-lt"/>
                <a:ea typeface="+mj-ea"/>
                <a:cs typeface="+mj-cs"/>
                <a:sym typeface="Helvetica"/>
              </a:defRPr>
            </a:pPr>
            <a:r>
              <a:t>FROM ADAM TO </a:t>
            </a:r>
            <a:r>
              <a:rPr>
                <a:solidFill>
                  <a:srgbClr val="FFFFFF"/>
                </a:solidFill>
              </a:rPr>
              <a:t>CHRIST</a:t>
            </a:r>
          </a:p>
        </p:txBody>
      </p:sp>
      <p:sp>
        <p:nvSpPr>
          <p:cNvPr id="3660" name="TextBox 1"/>
          <p:cNvSpPr txBox="1"/>
          <p:nvPr/>
        </p:nvSpPr>
        <p:spPr>
          <a:xfrm>
            <a:off x="2650446" y="735709"/>
            <a:ext cx="8954167" cy="1286097"/>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r" rtl="1">
              <a:defRPr b="1" sz="7200">
                <a:latin typeface="+mj-lt"/>
                <a:ea typeface="+mj-ea"/>
                <a:cs typeface="+mj-cs"/>
                <a:sym typeface="Helvetica"/>
              </a:defRPr>
            </a:pPr>
            <a:r>
              <a:t>من آدم إلى </a:t>
            </a:r>
            <a:r>
              <a:rPr>
                <a:solidFill>
                  <a:srgbClr val="FFFFFF"/>
                </a:solidFill>
              </a:rPr>
              <a:t>المسيح</a:t>
            </a:r>
            <a:r>
              <a:t>       </a:t>
            </a:r>
          </a:p>
        </p:txBody>
      </p:sp>
      <p:sp>
        <p:nvSpPr>
          <p:cNvPr id="3661" name="TextBox 2"/>
          <p:cNvSpPr txBox="1"/>
          <p:nvPr/>
        </p:nvSpPr>
        <p:spPr>
          <a:xfrm>
            <a:off x="3200400" y="3373561"/>
            <a:ext cx="914400" cy="693850"/>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آدم </a:t>
            </a:r>
          </a:p>
        </p:txBody>
      </p:sp>
      <p:sp>
        <p:nvSpPr>
          <p:cNvPr id="3662" name="TextBox 11"/>
          <p:cNvSpPr txBox="1"/>
          <p:nvPr/>
        </p:nvSpPr>
        <p:spPr>
          <a:xfrm>
            <a:off x="4234069" y="3373561"/>
            <a:ext cx="914401" cy="1284196"/>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شيث</a:t>
            </a:r>
          </a:p>
        </p:txBody>
      </p:sp>
      <p:sp>
        <p:nvSpPr>
          <p:cNvPr id="3663" name="TextBox 12"/>
          <p:cNvSpPr txBox="1"/>
          <p:nvPr/>
        </p:nvSpPr>
        <p:spPr>
          <a:xfrm>
            <a:off x="5148469" y="2017520"/>
            <a:ext cx="1278836" cy="661895"/>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أنوش</a:t>
            </a:r>
          </a:p>
        </p:txBody>
      </p:sp>
      <p:sp>
        <p:nvSpPr>
          <p:cNvPr id="3664" name="TextBox 13"/>
          <p:cNvSpPr txBox="1"/>
          <p:nvPr/>
        </p:nvSpPr>
        <p:spPr>
          <a:xfrm>
            <a:off x="6086774" y="3388554"/>
            <a:ext cx="914401" cy="1284195"/>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قينان</a:t>
            </a:r>
          </a:p>
        </p:txBody>
      </p:sp>
      <p:sp>
        <p:nvSpPr>
          <p:cNvPr id="3665" name="TextBox 14"/>
          <p:cNvSpPr txBox="1"/>
          <p:nvPr/>
        </p:nvSpPr>
        <p:spPr>
          <a:xfrm>
            <a:off x="7025079" y="2112009"/>
            <a:ext cx="1482817" cy="1316149"/>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مهللئيل </a:t>
            </a:r>
          </a:p>
        </p:txBody>
      </p:sp>
      <p:sp>
        <p:nvSpPr>
          <p:cNvPr id="3666" name="TextBox 15"/>
          <p:cNvSpPr txBox="1"/>
          <p:nvPr/>
        </p:nvSpPr>
        <p:spPr>
          <a:xfrm>
            <a:off x="8277410" y="3492694"/>
            <a:ext cx="914401" cy="661895"/>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يارد</a:t>
            </a:r>
          </a:p>
        </p:txBody>
      </p:sp>
      <p:sp>
        <p:nvSpPr>
          <p:cNvPr id="3667" name="TextBox 16"/>
          <p:cNvSpPr txBox="1"/>
          <p:nvPr/>
        </p:nvSpPr>
        <p:spPr>
          <a:xfrm>
            <a:off x="9224940" y="2150579"/>
            <a:ext cx="1343250" cy="661896"/>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أخنوخ</a:t>
            </a:r>
          </a:p>
        </p:txBody>
      </p:sp>
      <p:sp>
        <p:nvSpPr>
          <p:cNvPr id="3668" name="TextBox 17"/>
          <p:cNvSpPr txBox="1"/>
          <p:nvPr/>
        </p:nvSpPr>
        <p:spPr>
          <a:xfrm>
            <a:off x="10051118" y="3492694"/>
            <a:ext cx="1553495" cy="1284195"/>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متوشالح</a:t>
            </a:r>
          </a:p>
        </p:txBody>
      </p:sp>
      <p:sp>
        <p:nvSpPr>
          <p:cNvPr id="3669" name="TextBox 18"/>
          <p:cNvSpPr txBox="1"/>
          <p:nvPr/>
        </p:nvSpPr>
        <p:spPr>
          <a:xfrm>
            <a:off x="11245476" y="2138554"/>
            <a:ext cx="914401" cy="661896"/>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لامك</a:t>
            </a:r>
          </a:p>
        </p:txBody>
      </p:sp>
      <p:sp>
        <p:nvSpPr>
          <p:cNvPr id="3670" name="TextBox 19"/>
          <p:cNvSpPr txBox="1"/>
          <p:nvPr/>
        </p:nvSpPr>
        <p:spPr>
          <a:xfrm>
            <a:off x="12237360" y="3503322"/>
            <a:ext cx="914401" cy="661896"/>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solidFill>
                  <a:srgbClr val="FFFFFF"/>
                </a:solidFill>
                <a:latin typeface="+mj-lt"/>
                <a:ea typeface="+mj-ea"/>
                <a:cs typeface="+mj-cs"/>
                <a:sym typeface="Helvetica"/>
              </a:defRPr>
            </a:lvl1pPr>
          </a:lstStyle>
          <a:p>
            <a:pPr/>
            <a:r>
              <a:t>نوح</a:t>
            </a:r>
          </a:p>
        </p:txBody>
      </p:sp>
      <p:sp>
        <p:nvSpPr>
          <p:cNvPr id="3671" name="TextBox 20"/>
          <p:cNvSpPr txBox="1"/>
          <p:nvPr/>
        </p:nvSpPr>
        <p:spPr>
          <a:xfrm>
            <a:off x="13290898" y="2101533"/>
            <a:ext cx="914401" cy="661896"/>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سام</a:t>
            </a:r>
          </a:p>
        </p:txBody>
      </p:sp>
      <p:sp>
        <p:nvSpPr>
          <p:cNvPr id="3672" name="TextBox 21"/>
          <p:cNvSpPr txBox="1"/>
          <p:nvPr/>
        </p:nvSpPr>
        <p:spPr>
          <a:xfrm>
            <a:off x="14032810" y="3402552"/>
            <a:ext cx="1408024" cy="1284195"/>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أرفكشاد</a:t>
            </a:r>
          </a:p>
        </p:txBody>
      </p:sp>
      <p:sp>
        <p:nvSpPr>
          <p:cNvPr id="3673" name="TextBox 22"/>
          <p:cNvSpPr txBox="1"/>
          <p:nvPr/>
        </p:nvSpPr>
        <p:spPr>
          <a:xfrm>
            <a:off x="15409761" y="2150579"/>
            <a:ext cx="914401" cy="1284196"/>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شالح</a:t>
            </a:r>
          </a:p>
        </p:txBody>
      </p:sp>
      <p:sp>
        <p:nvSpPr>
          <p:cNvPr id="3674" name="TextBox 23"/>
          <p:cNvSpPr txBox="1"/>
          <p:nvPr/>
        </p:nvSpPr>
        <p:spPr>
          <a:xfrm>
            <a:off x="16249276" y="3492694"/>
            <a:ext cx="914401" cy="661895"/>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عابر</a:t>
            </a:r>
          </a:p>
        </p:txBody>
      </p:sp>
      <p:sp>
        <p:nvSpPr>
          <p:cNvPr id="3675" name="TextBox 24"/>
          <p:cNvSpPr txBox="1"/>
          <p:nvPr/>
        </p:nvSpPr>
        <p:spPr>
          <a:xfrm>
            <a:off x="17071423" y="2112009"/>
            <a:ext cx="914401" cy="661895"/>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فالج</a:t>
            </a:r>
          </a:p>
        </p:txBody>
      </p:sp>
      <p:sp>
        <p:nvSpPr>
          <p:cNvPr id="3676" name="TextBox 25"/>
          <p:cNvSpPr txBox="1"/>
          <p:nvPr/>
        </p:nvSpPr>
        <p:spPr>
          <a:xfrm>
            <a:off x="17848417" y="3503322"/>
            <a:ext cx="914401" cy="661896"/>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رعو</a:t>
            </a:r>
          </a:p>
        </p:txBody>
      </p:sp>
      <p:sp>
        <p:nvSpPr>
          <p:cNvPr id="3677" name="TextBox 26"/>
          <p:cNvSpPr txBox="1"/>
          <p:nvPr/>
        </p:nvSpPr>
        <p:spPr>
          <a:xfrm>
            <a:off x="18459330" y="2150579"/>
            <a:ext cx="1259929" cy="661896"/>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سروج</a:t>
            </a:r>
          </a:p>
        </p:txBody>
      </p:sp>
      <p:sp>
        <p:nvSpPr>
          <p:cNvPr id="3678" name="TextBox 27"/>
          <p:cNvSpPr txBox="1"/>
          <p:nvPr/>
        </p:nvSpPr>
        <p:spPr>
          <a:xfrm>
            <a:off x="19447558" y="3388554"/>
            <a:ext cx="1158646" cy="1284195"/>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ناحور</a:t>
            </a:r>
          </a:p>
        </p:txBody>
      </p:sp>
      <p:sp>
        <p:nvSpPr>
          <p:cNvPr id="3679" name="TextBox 28"/>
          <p:cNvSpPr txBox="1"/>
          <p:nvPr/>
        </p:nvSpPr>
        <p:spPr>
          <a:xfrm>
            <a:off x="20708532" y="2301349"/>
            <a:ext cx="914401" cy="1284195"/>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تارح</a:t>
            </a:r>
          </a:p>
        </p:txBody>
      </p:sp>
      <p:sp>
        <p:nvSpPr>
          <p:cNvPr id="3680" name="TextBox 29"/>
          <p:cNvSpPr txBox="1"/>
          <p:nvPr/>
        </p:nvSpPr>
        <p:spPr>
          <a:xfrm>
            <a:off x="21164053" y="3686728"/>
            <a:ext cx="1308414" cy="2484549"/>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rtl="1">
              <a:defRPr b="1" sz="3600">
                <a:solidFill>
                  <a:srgbClr val="FFFFFF"/>
                </a:solidFill>
                <a:latin typeface="+mj-lt"/>
                <a:ea typeface="+mj-ea"/>
                <a:cs typeface="+mj-cs"/>
                <a:sym typeface="Helvetica"/>
              </a:defRPr>
            </a:pPr>
            <a:r>
              <a:t>إبراهيم</a:t>
            </a:r>
          </a:p>
          <a:p>
            <a:pPr rtl="1">
              <a:defRPr b="1" sz="3600">
                <a:solidFill>
                  <a:srgbClr val="FFFFFF"/>
                </a:solidFill>
                <a:latin typeface="+mj-lt"/>
                <a:ea typeface="+mj-ea"/>
                <a:cs typeface="+mj-cs"/>
                <a:sym typeface="Helvetica"/>
              </a:defRPr>
            </a:pPr>
            <a:r>
              <a:t>2000 ق.م. </a:t>
            </a:r>
          </a:p>
        </p:txBody>
      </p:sp>
      <p:sp>
        <p:nvSpPr>
          <p:cNvPr id="3681" name="TextBox 30"/>
          <p:cNvSpPr txBox="1"/>
          <p:nvPr/>
        </p:nvSpPr>
        <p:spPr>
          <a:xfrm>
            <a:off x="19447558" y="4676695"/>
            <a:ext cx="1186729" cy="1284195"/>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يعقوب</a:t>
            </a:r>
          </a:p>
        </p:txBody>
      </p:sp>
      <p:sp>
        <p:nvSpPr>
          <p:cNvPr id="3682" name="TextBox 31"/>
          <p:cNvSpPr txBox="1"/>
          <p:nvPr/>
        </p:nvSpPr>
        <p:spPr>
          <a:xfrm>
            <a:off x="17848417" y="4676695"/>
            <a:ext cx="1110639" cy="1284195"/>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فارص</a:t>
            </a:r>
          </a:p>
        </p:txBody>
      </p:sp>
      <p:sp>
        <p:nvSpPr>
          <p:cNvPr id="3683" name="TextBox 32"/>
          <p:cNvSpPr txBox="1"/>
          <p:nvPr/>
        </p:nvSpPr>
        <p:spPr>
          <a:xfrm>
            <a:off x="18808306" y="5925937"/>
            <a:ext cx="1278504" cy="661895"/>
          </a:xfrm>
          <a:prstGeom prst="rect">
            <a:avLst/>
          </a:prstGeom>
          <a:solidFill>
            <a:srgbClr val="99336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يهوذا</a:t>
            </a:r>
          </a:p>
        </p:txBody>
      </p:sp>
      <p:sp>
        <p:nvSpPr>
          <p:cNvPr id="3684" name="TextBox 33"/>
          <p:cNvSpPr txBox="1"/>
          <p:nvPr/>
        </p:nvSpPr>
        <p:spPr>
          <a:xfrm>
            <a:off x="20860932" y="5758927"/>
            <a:ext cx="1278504" cy="661895"/>
          </a:xfrm>
          <a:prstGeom prst="rect">
            <a:avLst/>
          </a:prstGeom>
          <a:solidFill>
            <a:srgbClr val="99336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إسحق</a:t>
            </a:r>
          </a:p>
        </p:txBody>
      </p:sp>
      <p:sp>
        <p:nvSpPr>
          <p:cNvPr id="3685" name="TextBox 34"/>
          <p:cNvSpPr txBox="1"/>
          <p:nvPr/>
        </p:nvSpPr>
        <p:spPr>
          <a:xfrm>
            <a:off x="16982743" y="5925675"/>
            <a:ext cx="1476587" cy="1284196"/>
          </a:xfrm>
          <a:prstGeom prst="rect">
            <a:avLst/>
          </a:prstGeom>
          <a:solidFill>
            <a:srgbClr val="99336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حصرون</a:t>
            </a:r>
          </a:p>
        </p:txBody>
      </p:sp>
      <p:sp>
        <p:nvSpPr>
          <p:cNvPr id="3686" name="TextBox 35"/>
          <p:cNvSpPr txBox="1"/>
          <p:nvPr/>
        </p:nvSpPr>
        <p:spPr>
          <a:xfrm>
            <a:off x="15064058" y="5925675"/>
            <a:ext cx="1655278" cy="1284196"/>
          </a:xfrm>
          <a:prstGeom prst="rect">
            <a:avLst/>
          </a:prstGeom>
          <a:solidFill>
            <a:srgbClr val="99336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عميناداب</a:t>
            </a:r>
          </a:p>
        </p:txBody>
      </p:sp>
      <p:sp>
        <p:nvSpPr>
          <p:cNvPr id="3687" name="TextBox 36"/>
          <p:cNvSpPr txBox="1"/>
          <p:nvPr/>
        </p:nvSpPr>
        <p:spPr>
          <a:xfrm>
            <a:off x="13573306" y="5925675"/>
            <a:ext cx="1278504" cy="1284196"/>
          </a:xfrm>
          <a:prstGeom prst="rect">
            <a:avLst/>
          </a:prstGeom>
          <a:solidFill>
            <a:srgbClr val="99336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سلمون</a:t>
            </a:r>
          </a:p>
        </p:txBody>
      </p:sp>
      <p:sp>
        <p:nvSpPr>
          <p:cNvPr id="3688" name="TextBox 37"/>
          <p:cNvSpPr txBox="1"/>
          <p:nvPr/>
        </p:nvSpPr>
        <p:spPr>
          <a:xfrm>
            <a:off x="11967144" y="5872427"/>
            <a:ext cx="1278504" cy="661896"/>
          </a:xfrm>
          <a:prstGeom prst="rect">
            <a:avLst/>
          </a:prstGeom>
          <a:solidFill>
            <a:srgbClr val="99336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عوبيد</a:t>
            </a:r>
          </a:p>
        </p:txBody>
      </p:sp>
      <p:sp>
        <p:nvSpPr>
          <p:cNvPr id="3689" name="TextBox 38"/>
          <p:cNvSpPr txBox="1"/>
          <p:nvPr/>
        </p:nvSpPr>
        <p:spPr>
          <a:xfrm>
            <a:off x="16335968" y="4658542"/>
            <a:ext cx="1278504" cy="661895"/>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أرام</a:t>
            </a:r>
          </a:p>
        </p:txBody>
      </p:sp>
      <p:sp>
        <p:nvSpPr>
          <p:cNvPr id="3690" name="TextBox 39"/>
          <p:cNvSpPr txBox="1"/>
          <p:nvPr/>
        </p:nvSpPr>
        <p:spPr>
          <a:xfrm>
            <a:off x="14588458" y="4650192"/>
            <a:ext cx="1278504" cy="1284195"/>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نحشون</a:t>
            </a:r>
          </a:p>
        </p:txBody>
      </p:sp>
      <p:sp>
        <p:nvSpPr>
          <p:cNvPr id="3691" name="TextBox 40"/>
          <p:cNvSpPr txBox="1"/>
          <p:nvPr/>
        </p:nvSpPr>
        <p:spPr>
          <a:xfrm>
            <a:off x="13031029" y="4594488"/>
            <a:ext cx="1278504" cy="661895"/>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بوعز</a:t>
            </a:r>
          </a:p>
        </p:txBody>
      </p:sp>
      <p:sp>
        <p:nvSpPr>
          <p:cNvPr id="3692" name="TextBox 41"/>
          <p:cNvSpPr txBox="1"/>
          <p:nvPr/>
        </p:nvSpPr>
        <p:spPr>
          <a:xfrm>
            <a:off x="3948963" y="3959678"/>
            <a:ext cx="1278505" cy="1284196"/>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يوسف</a:t>
            </a:r>
          </a:p>
        </p:txBody>
      </p:sp>
      <p:sp>
        <p:nvSpPr>
          <p:cNvPr id="3693" name="TextBox 42"/>
          <p:cNvSpPr txBox="1"/>
          <p:nvPr/>
        </p:nvSpPr>
        <p:spPr>
          <a:xfrm>
            <a:off x="10238196" y="5758927"/>
            <a:ext cx="1449824" cy="1122966"/>
          </a:xfrm>
          <a:prstGeom prst="rect">
            <a:avLst/>
          </a:prstGeom>
          <a:solidFill>
            <a:srgbClr val="99336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rtl="1">
              <a:defRPr b="1" sz="3600">
                <a:solidFill>
                  <a:srgbClr val="FFC000"/>
                </a:solidFill>
                <a:latin typeface="+mj-lt"/>
                <a:ea typeface="+mj-ea"/>
                <a:cs typeface="+mj-cs"/>
                <a:sym typeface="Helvetica"/>
              </a:defRPr>
            </a:pPr>
            <a:r>
              <a:t>داود</a:t>
            </a:r>
          </a:p>
          <a:p>
            <a:pPr rtl="1">
              <a:defRPr b="1" sz="2400">
                <a:solidFill>
                  <a:srgbClr val="FFFFFF"/>
                </a:solidFill>
                <a:latin typeface="+mj-lt"/>
                <a:ea typeface="+mj-ea"/>
                <a:cs typeface="+mj-cs"/>
                <a:sym typeface="Helvetica"/>
              </a:defRPr>
            </a:pPr>
            <a:r>
              <a:t>1085 ق.م. </a:t>
            </a:r>
          </a:p>
        </p:txBody>
      </p:sp>
      <p:sp>
        <p:nvSpPr>
          <p:cNvPr id="3694" name="TextBox 43"/>
          <p:cNvSpPr txBox="1"/>
          <p:nvPr/>
        </p:nvSpPr>
        <p:spPr>
          <a:xfrm>
            <a:off x="19327700" y="8340289"/>
            <a:ext cx="1278504" cy="1284195"/>
          </a:xfrm>
          <a:prstGeom prst="rect">
            <a:avLst/>
          </a:prstGeom>
          <a:solidFill>
            <a:srgbClr val="99336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يوسف</a:t>
            </a:r>
          </a:p>
        </p:txBody>
      </p:sp>
      <p:sp>
        <p:nvSpPr>
          <p:cNvPr id="3695" name="TextBox 44"/>
          <p:cNvSpPr txBox="1"/>
          <p:nvPr/>
        </p:nvSpPr>
        <p:spPr>
          <a:xfrm>
            <a:off x="18440755" y="7789940"/>
            <a:ext cx="1278504" cy="1284196"/>
          </a:xfrm>
          <a:prstGeom prst="rect">
            <a:avLst/>
          </a:prstGeom>
          <a:solidFill>
            <a:srgbClr val="99336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يعقوب</a:t>
            </a:r>
          </a:p>
        </p:txBody>
      </p:sp>
      <p:sp>
        <p:nvSpPr>
          <p:cNvPr id="3696" name="TextBox 45"/>
          <p:cNvSpPr txBox="1"/>
          <p:nvPr/>
        </p:nvSpPr>
        <p:spPr>
          <a:xfrm>
            <a:off x="17848417" y="6638569"/>
            <a:ext cx="1278504" cy="661895"/>
          </a:xfrm>
          <a:prstGeom prst="rect">
            <a:avLst/>
          </a:prstGeom>
          <a:solidFill>
            <a:srgbClr val="99336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متَّان</a:t>
            </a:r>
          </a:p>
        </p:txBody>
      </p:sp>
      <p:sp>
        <p:nvSpPr>
          <p:cNvPr id="3697" name="TextBox 46"/>
          <p:cNvSpPr txBox="1"/>
          <p:nvPr/>
        </p:nvSpPr>
        <p:spPr>
          <a:xfrm>
            <a:off x="16889370" y="7727891"/>
            <a:ext cx="1278504" cy="1284195"/>
          </a:xfrm>
          <a:prstGeom prst="rect">
            <a:avLst/>
          </a:prstGeom>
          <a:solidFill>
            <a:srgbClr val="99336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أليعازر</a:t>
            </a:r>
          </a:p>
        </p:txBody>
      </p:sp>
      <p:sp>
        <p:nvSpPr>
          <p:cNvPr id="3698" name="TextBox 47"/>
          <p:cNvSpPr txBox="1"/>
          <p:nvPr/>
        </p:nvSpPr>
        <p:spPr>
          <a:xfrm>
            <a:off x="15996068" y="6748412"/>
            <a:ext cx="1278504" cy="661895"/>
          </a:xfrm>
          <a:prstGeom prst="rect">
            <a:avLst/>
          </a:prstGeom>
          <a:solidFill>
            <a:srgbClr val="99336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أليود</a:t>
            </a:r>
          </a:p>
        </p:txBody>
      </p:sp>
      <p:sp>
        <p:nvSpPr>
          <p:cNvPr id="3699" name="TextBox 48"/>
          <p:cNvSpPr txBox="1"/>
          <p:nvPr/>
        </p:nvSpPr>
        <p:spPr>
          <a:xfrm>
            <a:off x="15337986" y="8011993"/>
            <a:ext cx="1278504" cy="661896"/>
          </a:xfrm>
          <a:prstGeom prst="rect">
            <a:avLst/>
          </a:prstGeom>
          <a:solidFill>
            <a:srgbClr val="99336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أخيم</a:t>
            </a:r>
          </a:p>
        </p:txBody>
      </p:sp>
      <p:sp>
        <p:nvSpPr>
          <p:cNvPr id="3700" name="TextBox 49"/>
          <p:cNvSpPr txBox="1"/>
          <p:nvPr/>
        </p:nvSpPr>
        <p:spPr>
          <a:xfrm>
            <a:off x="14585666" y="8878712"/>
            <a:ext cx="1278504" cy="1284195"/>
          </a:xfrm>
          <a:prstGeom prst="rect">
            <a:avLst/>
          </a:prstGeom>
          <a:solidFill>
            <a:srgbClr val="99336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صادوق</a:t>
            </a:r>
          </a:p>
        </p:txBody>
      </p:sp>
      <p:sp>
        <p:nvSpPr>
          <p:cNvPr id="3701" name="TextBox 50"/>
          <p:cNvSpPr txBox="1"/>
          <p:nvPr/>
        </p:nvSpPr>
        <p:spPr>
          <a:xfrm>
            <a:off x="13258601" y="8903119"/>
            <a:ext cx="1278504" cy="661895"/>
          </a:xfrm>
          <a:prstGeom prst="rect">
            <a:avLst/>
          </a:prstGeom>
          <a:solidFill>
            <a:srgbClr val="99336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عازور</a:t>
            </a:r>
          </a:p>
        </p:txBody>
      </p:sp>
      <p:sp>
        <p:nvSpPr>
          <p:cNvPr id="3702" name="TextBox 51"/>
          <p:cNvSpPr txBox="1"/>
          <p:nvPr/>
        </p:nvSpPr>
        <p:spPr>
          <a:xfrm>
            <a:off x="12763959" y="7775616"/>
            <a:ext cx="1278504" cy="1284195"/>
          </a:xfrm>
          <a:prstGeom prst="rect">
            <a:avLst/>
          </a:prstGeom>
          <a:solidFill>
            <a:srgbClr val="99336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ألياقيم</a:t>
            </a:r>
          </a:p>
        </p:txBody>
      </p:sp>
      <p:sp>
        <p:nvSpPr>
          <p:cNvPr id="3703" name="TextBox 52"/>
          <p:cNvSpPr txBox="1"/>
          <p:nvPr/>
        </p:nvSpPr>
        <p:spPr>
          <a:xfrm>
            <a:off x="11883518" y="8876163"/>
            <a:ext cx="1278504" cy="1284196"/>
          </a:xfrm>
          <a:prstGeom prst="rect">
            <a:avLst/>
          </a:prstGeom>
          <a:solidFill>
            <a:srgbClr val="99336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أبيهود</a:t>
            </a:r>
          </a:p>
        </p:txBody>
      </p:sp>
      <p:sp>
        <p:nvSpPr>
          <p:cNvPr id="3704" name="TextBox 53"/>
          <p:cNvSpPr txBox="1"/>
          <p:nvPr/>
        </p:nvSpPr>
        <p:spPr>
          <a:xfrm>
            <a:off x="11048768" y="7834590"/>
            <a:ext cx="1278504" cy="661896"/>
          </a:xfrm>
          <a:prstGeom prst="rect">
            <a:avLst/>
          </a:prstGeom>
          <a:solidFill>
            <a:srgbClr val="99336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زربَّابل</a:t>
            </a:r>
          </a:p>
        </p:txBody>
      </p:sp>
      <p:sp>
        <p:nvSpPr>
          <p:cNvPr id="3705" name="TextBox 54"/>
          <p:cNvSpPr txBox="1"/>
          <p:nvPr/>
        </p:nvSpPr>
        <p:spPr>
          <a:xfrm>
            <a:off x="9948209" y="8808267"/>
            <a:ext cx="1278504" cy="1284195"/>
          </a:xfrm>
          <a:prstGeom prst="rect">
            <a:avLst/>
          </a:prstGeom>
          <a:solidFill>
            <a:srgbClr val="99336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شألتئيل</a:t>
            </a:r>
          </a:p>
        </p:txBody>
      </p:sp>
      <p:sp>
        <p:nvSpPr>
          <p:cNvPr id="3706" name="TextBox 55"/>
          <p:cNvSpPr txBox="1"/>
          <p:nvPr/>
        </p:nvSpPr>
        <p:spPr>
          <a:xfrm>
            <a:off x="8978234" y="7732037"/>
            <a:ext cx="1278504" cy="661895"/>
          </a:xfrm>
          <a:prstGeom prst="rect">
            <a:avLst/>
          </a:prstGeom>
          <a:solidFill>
            <a:srgbClr val="99336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يكنيا</a:t>
            </a:r>
          </a:p>
        </p:txBody>
      </p:sp>
      <p:sp>
        <p:nvSpPr>
          <p:cNvPr id="3707" name="TextBox 56"/>
          <p:cNvSpPr txBox="1"/>
          <p:nvPr/>
        </p:nvSpPr>
        <p:spPr>
          <a:xfrm>
            <a:off x="7051968" y="7834590"/>
            <a:ext cx="1278504" cy="693850"/>
          </a:xfrm>
          <a:prstGeom prst="rect">
            <a:avLst/>
          </a:prstGeom>
          <a:solidFill>
            <a:srgbClr val="99336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يوشيَّا </a:t>
            </a:r>
          </a:p>
        </p:txBody>
      </p:sp>
      <p:sp>
        <p:nvSpPr>
          <p:cNvPr id="3708" name="TextBox 63"/>
          <p:cNvSpPr txBox="1"/>
          <p:nvPr/>
        </p:nvSpPr>
        <p:spPr>
          <a:xfrm>
            <a:off x="8959694" y="5551254"/>
            <a:ext cx="1278504" cy="1284195"/>
          </a:xfrm>
          <a:prstGeom prst="rect">
            <a:avLst/>
          </a:prstGeom>
          <a:solidFill>
            <a:srgbClr val="99336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سليمان</a:t>
            </a:r>
          </a:p>
        </p:txBody>
      </p:sp>
      <p:sp>
        <p:nvSpPr>
          <p:cNvPr id="3709" name="TextBox 64"/>
          <p:cNvSpPr txBox="1"/>
          <p:nvPr/>
        </p:nvSpPr>
        <p:spPr>
          <a:xfrm>
            <a:off x="8047156" y="6377902"/>
            <a:ext cx="1469355" cy="1284196"/>
          </a:xfrm>
          <a:prstGeom prst="rect">
            <a:avLst/>
          </a:prstGeom>
          <a:solidFill>
            <a:srgbClr val="99336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رحبعمام</a:t>
            </a:r>
          </a:p>
        </p:txBody>
      </p:sp>
      <p:sp>
        <p:nvSpPr>
          <p:cNvPr id="3710" name="TextBox 65"/>
          <p:cNvSpPr txBox="1"/>
          <p:nvPr/>
        </p:nvSpPr>
        <p:spPr>
          <a:xfrm>
            <a:off x="7184903" y="5430632"/>
            <a:ext cx="1278504" cy="661895"/>
          </a:xfrm>
          <a:prstGeom prst="rect">
            <a:avLst/>
          </a:prstGeom>
          <a:solidFill>
            <a:srgbClr val="99336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أبيَّا</a:t>
            </a:r>
          </a:p>
        </p:txBody>
      </p:sp>
      <p:sp>
        <p:nvSpPr>
          <p:cNvPr id="3711" name="TextBox 66"/>
          <p:cNvSpPr txBox="1"/>
          <p:nvPr/>
        </p:nvSpPr>
        <p:spPr>
          <a:xfrm>
            <a:off x="6615211" y="6446704"/>
            <a:ext cx="819737" cy="661895"/>
          </a:xfrm>
          <a:prstGeom prst="rect">
            <a:avLst/>
          </a:prstGeom>
          <a:solidFill>
            <a:srgbClr val="99336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آسا</a:t>
            </a:r>
          </a:p>
        </p:txBody>
      </p:sp>
      <p:sp>
        <p:nvSpPr>
          <p:cNvPr id="3712" name="TextBox 67"/>
          <p:cNvSpPr txBox="1"/>
          <p:nvPr/>
        </p:nvSpPr>
        <p:spPr>
          <a:xfrm>
            <a:off x="5307343" y="5401216"/>
            <a:ext cx="1514265" cy="1284196"/>
          </a:xfrm>
          <a:prstGeom prst="rect">
            <a:avLst/>
          </a:prstGeom>
          <a:solidFill>
            <a:srgbClr val="99336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يهوشافاط</a:t>
            </a:r>
          </a:p>
        </p:txBody>
      </p:sp>
      <p:sp>
        <p:nvSpPr>
          <p:cNvPr id="3713" name="TextBox 68"/>
          <p:cNvSpPr txBox="1"/>
          <p:nvPr/>
        </p:nvSpPr>
        <p:spPr>
          <a:xfrm>
            <a:off x="4440923" y="6253970"/>
            <a:ext cx="1278504" cy="661896"/>
          </a:xfrm>
          <a:prstGeom prst="rect">
            <a:avLst/>
          </a:prstGeom>
          <a:solidFill>
            <a:srgbClr val="99336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يهورام</a:t>
            </a:r>
          </a:p>
        </p:txBody>
      </p:sp>
      <p:sp>
        <p:nvSpPr>
          <p:cNvPr id="3714" name="TextBox 69"/>
          <p:cNvSpPr txBox="1"/>
          <p:nvPr/>
        </p:nvSpPr>
        <p:spPr>
          <a:xfrm>
            <a:off x="6477206" y="7199083"/>
            <a:ext cx="1278504" cy="661895"/>
          </a:xfrm>
          <a:prstGeom prst="rect">
            <a:avLst/>
          </a:prstGeom>
          <a:solidFill>
            <a:srgbClr val="99336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عوبيد</a:t>
            </a:r>
          </a:p>
        </p:txBody>
      </p:sp>
      <p:sp>
        <p:nvSpPr>
          <p:cNvPr id="3715" name="TextBox 70"/>
          <p:cNvSpPr txBox="1"/>
          <p:nvPr/>
        </p:nvSpPr>
        <p:spPr>
          <a:xfrm>
            <a:off x="4522951" y="7199083"/>
            <a:ext cx="1278504" cy="661895"/>
          </a:xfrm>
          <a:prstGeom prst="rect">
            <a:avLst/>
          </a:prstGeom>
          <a:solidFill>
            <a:srgbClr val="99336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أخزيا</a:t>
            </a:r>
          </a:p>
        </p:txBody>
      </p:sp>
      <p:sp>
        <p:nvSpPr>
          <p:cNvPr id="3716" name="TextBox 71"/>
          <p:cNvSpPr txBox="1"/>
          <p:nvPr/>
        </p:nvSpPr>
        <p:spPr>
          <a:xfrm>
            <a:off x="4804435" y="8151676"/>
            <a:ext cx="1278504" cy="1284196"/>
          </a:xfrm>
          <a:prstGeom prst="rect">
            <a:avLst/>
          </a:prstGeom>
          <a:solidFill>
            <a:srgbClr val="99336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يهوآش</a:t>
            </a:r>
          </a:p>
        </p:txBody>
      </p:sp>
      <p:sp>
        <p:nvSpPr>
          <p:cNvPr id="3717" name="TextBox 72"/>
          <p:cNvSpPr txBox="1"/>
          <p:nvPr/>
        </p:nvSpPr>
        <p:spPr>
          <a:xfrm>
            <a:off x="4247314" y="9104270"/>
            <a:ext cx="1278504" cy="661896"/>
          </a:xfrm>
          <a:prstGeom prst="rect">
            <a:avLst/>
          </a:prstGeom>
          <a:solidFill>
            <a:srgbClr val="99336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أمصيا</a:t>
            </a:r>
          </a:p>
        </p:txBody>
      </p:sp>
      <p:sp>
        <p:nvSpPr>
          <p:cNvPr id="3718" name="TextBox 73"/>
          <p:cNvSpPr txBox="1"/>
          <p:nvPr/>
        </p:nvSpPr>
        <p:spPr>
          <a:xfrm>
            <a:off x="4886564" y="9837918"/>
            <a:ext cx="1278504" cy="661895"/>
          </a:xfrm>
          <a:prstGeom prst="rect">
            <a:avLst/>
          </a:prstGeom>
          <a:solidFill>
            <a:srgbClr val="99336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عزريا</a:t>
            </a:r>
          </a:p>
        </p:txBody>
      </p:sp>
      <p:sp>
        <p:nvSpPr>
          <p:cNvPr id="3719" name="TextBox 74"/>
          <p:cNvSpPr txBox="1"/>
          <p:nvPr/>
        </p:nvSpPr>
        <p:spPr>
          <a:xfrm>
            <a:off x="4247314" y="10475335"/>
            <a:ext cx="1278504" cy="661896"/>
          </a:xfrm>
          <a:prstGeom prst="rect">
            <a:avLst/>
          </a:prstGeom>
          <a:solidFill>
            <a:srgbClr val="99336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يوثام</a:t>
            </a:r>
          </a:p>
        </p:txBody>
      </p:sp>
      <p:sp>
        <p:nvSpPr>
          <p:cNvPr id="3720" name="TextBox 75"/>
          <p:cNvSpPr txBox="1"/>
          <p:nvPr/>
        </p:nvSpPr>
        <p:spPr>
          <a:xfrm>
            <a:off x="5307343" y="11207294"/>
            <a:ext cx="1278504" cy="661896"/>
          </a:xfrm>
          <a:prstGeom prst="rect">
            <a:avLst/>
          </a:prstGeom>
          <a:solidFill>
            <a:srgbClr val="99336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آحاز</a:t>
            </a:r>
          </a:p>
        </p:txBody>
      </p:sp>
      <p:sp>
        <p:nvSpPr>
          <p:cNvPr id="3721" name="TextBox 76"/>
          <p:cNvSpPr txBox="1"/>
          <p:nvPr/>
        </p:nvSpPr>
        <p:spPr>
          <a:xfrm>
            <a:off x="6248296" y="10147041"/>
            <a:ext cx="1278504" cy="693849"/>
          </a:xfrm>
          <a:prstGeom prst="rect">
            <a:avLst/>
          </a:prstGeom>
          <a:solidFill>
            <a:srgbClr val="99336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حزقيَّا </a:t>
            </a:r>
          </a:p>
        </p:txBody>
      </p:sp>
      <p:sp>
        <p:nvSpPr>
          <p:cNvPr id="3722" name="TextBox 77"/>
          <p:cNvSpPr txBox="1"/>
          <p:nvPr/>
        </p:nvSpPr>
        <p:spPr>
          <a:xfrm>
            <a:off x="7407903" y="11106639"/>
            <a:ext cx="1278504" cy="693849"/>
          </a:xfrm>
          <a:prstGeom prst="rect">
            <a:avLst/>
          </a:prstGeom>
          <a:solidFill>
            <a:srgbClr val="99336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منسَّى </a:t>
            </a:r>
          </a:p>
        </p:txBody>
      </p:sp>
      <p:sp>
        <p:nvSpPr>
          <p:cNvPr id="3723" name="TextBox 78"/>
          <p:cNvSpPr txBox="1"/>
          <p:nvPr/>
        </p:nvSpPr>
        <p:spPr>
          <a:xfrm>
            <a:off x="7455786" y="9837918"/>
            <a:ext cx="1278504" cy="661895"/>
          </a:xfrm>
          <a:prstGeom prst="rect">
            <a:avLst/>
          </a:prstGeom>
          <a:solidFill>
            <a:srgbClr val="99336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آمون</a:t>
            </a:r>
          </a:p>
        </p:txBody>
      </p:sp>
      <p:sp>
        <p:nvSpPr>
          <p:cNvPr id="3724" name="TextBox 79"/>
          <p:cNvSpPr txBox="1"/>
          <p:nvPr/>
        </p:nvSpPr>
        <p:spPr>
          <a:xfrm>
            <a:off x="7929605" y="8868981"/>
            <a:ext cx="1586906" cy="1284195"/>
          </a:xfrm>
          <a:prstGeom prst="rect">
            <a:avLst/>
          </a:prstGeom>
          <a:solidFill>
            <a:srgbClr val="993366"/>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يهوياقيم</a:t>
            </a:r>
          </a:p>
        </p:txBody>
      </p:sp>
      <p:sp>
        <p:nvSpPr>
          <p:cNvPr id="3725" name="TextBox 80"/>
          <p:cNvSpPr txBox="1"/>
          <p:nvPr/>
        </p:nvSpPr>
        <p:spPr>
          <a:xfrm>
            <a:off x="19624141" y="10067715"/>
            <a:ext cx="1278504" cy="661896"/>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مريم</a:t>
            </a:r>
          </a:p>
        </p:txBody>
      </p:sp>
      <p:sp>
        <p:nvSpPr>
          <p:cNvPr id="3726" name="TextBox 82"/>
          <p:cNvSpPr txBox="1"/>
          <p:nvPr/>
        </p:nvSpPr>
        <p:spPr>
          <a:xfrm>
            <a:off x="19483979" y="12114766"/>
            <a:ext cx="1278504" cy="661896"/>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هالي</a:t>
            </a:r>
          </a:p>
        </p:txBody>
      </p:sp>
      <p:sp>
        <p:nvSpPr>
          <p:cNvPr id="3727" name="TextBox 83"/>
          <p:cNvSpPr txBox="1"/>
          <p:nvPr/>
        </p:nvSpPr>
        <p:spPr>
          <a:xfrm>
            <a:off x="18403737" y="10999982"/>
            <a:ext cx="1278504" cy="661895"/>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متثات</a:t>
            </a:r>
          </a:p>
        </p:txBody>
      </p:sp>
      <p:sp>
        <p:nvSpPr>
          <p:cNvPr id="3728" name="TextBox 84"/>
          <p:cNvSpPr txBox="1"/>
          <p:nvPr/>
        </p:nvSpPr>
        <p:spPr>
          <a:xfrm>
            <a:off x="16212365" y="12491304"/>
            <a:ext cx="1278504" cy="693849"/>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ينَّا </a:t>
            </a:r>
          </a:p>
        </p:txBody>
      </p:sp>
      <p:sp>
        <p:nvSpPr>
          <p:cNvPr id="3729" name="TextBox 85"/>
          <p:cNvSpPr txBox="1"/>
          <p:nvPr/>
        </p:nvSpPr>
        <p:spPr>
          <a:xfrm>
            <a:off x="17149993" y="11399500"/>
            <a:ext cx="1278504" cy="661895"/>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مَلكي</a:t>
            </a:r>
          </a:p>
        </p:txBody>
      </p:sp>
      <p:sp>
        <p:nvSpPr>
          <p:cNvPr id="3730" name="TextBox 86"/>
          <p:cNvSpPr txBox="1"/>
          <p:nvPr/>
        </p:nvSpPr>
        <p:spPr>
          <a:xfrm>
            <a:off x="17851997" y="12471414"/>
            <a:ext cx="1278504" cy="661896"/>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لاوي</a:t>
            </a:r>
          </a:p>
        </p:txBody>
      </p:sp>
      <p:sp>
        <p:nvSpPr>
          <p:cNvPr id="3731" name="TextBox 87"/>
          <p:cNvSpPr txBox="1"/>
          <p:nvPr/>
        </p:nvSpPr>
        <p:spPr>
          <a:xfrm>
            <a:off x="14736821" y="11763229"/>
            <a:ext cx="1278504" cy="661895"/>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متَّاثيا</a:t>
            </a:r>
          </a:p>
        </p:txBody>
      </p:sp>
      <p:sp>
        <p:nvSpPr>
          <p:cNvPr id="3732" name="TextBox 88"/>
          <p:cNvSpPr txBox="1"/>
          <p:nvPr/>
        </p:nvSpPr>
        <p:spPr>
          <a:xfrm>
            <a:off x="15826990" y="10978132"/>
            <a:ext cx="1278504" cy="1284195"/>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يوسف</a:t>
            </a:r>
          </a:p>
        </p:txBody>
      </p:sp>
      <p:sp>
        <p:nvSpPr>
          <p:cNvPr id="3733" name="TextBox 89"/>
          <p:cNvSpPr txBox="1"/>
          <p:nvPr/>
        </p:nvSpPr>
        <p:spPr>
          <a:xfrm>
            <a:off x="14443766" y="9577203"/>
            <a:ext cx="1491005" cy="1284195"/>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عاموص</a:t>
            </a:r>
          </a:p>
        </p:txBody>
      </p:sp>
      <p:sp>
        <p:nvSpPr>
          <p:cNvPr id="3734" name="TextBox 90"/>
          <p:cNvSpPr txBox="1"/>
          <p:nvPr/>
        </p:nvSpPr>
        <p:spPr>
          <a:xfrm>
            <a:off x="14075830" y="10468327"/>
            <a:ext cx="1278504" cy="661896"/>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ناحوم</a:t>
            </a:r>
          </a:p>
        </p:txBody>
      </p:sp>
      <p:sp>
        <p:nvSpPr>
          <p:cNvPr id="3735" name="TextBox 91"/>
          <p:cNvSpPr txBox="1"/>
          <p:nvPr/>
        </p:nvSpPr>
        <p:spPr>
          <a:xfrm>
            <a:off x="12489244" y="9555284"/>
            <a:ext cx="1278504" cy="661895"/>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نجَّاي</a:t>
            </a:r>
          </a:p>
        </p:txBody>
      </p:sp>
      <p:sp>
        <p:nvSpPr>
          <p:cNvPr id="3736" name="TextBox 92"/>
          <p:cNvSpPr txBox="1"/>
          <p:nvPr/>
        </p:nvSpPr>
        <p:spPr>
          <a:xfrm>
            <a:off x="12983181" y="10123423"/>
            <a:ext cx="1278505" cy="1284196"/>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حسلي</a:t>
            </a:r>
          </a:p>
        </p:txBody>
      </p:sp>
      <p:sp>
        <p:nvSpPr>
          <p:cNvPr id="3737" name="TextBox 93"/>
          <p:cNvSpPr txBox="1"/>
          <p:nvPr/>
        </p:nvSpPr>
        <p:spPr>
          <a:xfrm>
            <a:off x="10940154" y="9299770"/>
            <a:ext cx="940787" cy="1284195"/>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متَّاثيا</a:t>
            </a:r>
          </a:p>
        </p:txBody>
      </p:sp>
      <p:sp>
        <p:nvSpPr>
          <p:cNvPr id="3738" name="TextBox 94"/>
          <p:cNvSpPr txBox="1"/>
          <p:nvPr/>
        </p:nvSpPr>
        <p:spPr>
          <a:xfrm>
            <a:off x="11836568" y="10253537"/>
            <a:ext cx="830248" cy="1284196"/>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مآث</a:t>
            </a:r>
          </a:p>
        </p:txBody>
      </p:sp>
      <p:sp>
        <p:nvSpPr>
          <p:cNvPr id="3739" name="TextBox 95"/>
          <p:cNvSpPr txBox="1"/>
          <p:nvPr/>
        </p:nvSpPr>
        <p:spPr>
          <a:xfrm>
            <a:off x="8534200" y="10967555"/>
            <a:ext cx="1278504" cy="661895"/>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يهوذا</a:t>
            </a:r>
          </a:p>
        </p:txBody>
      </p:sp>
      <p:sp>
        <p:nvSpPr>
          <p:cNvPr id="3740" name="TextBox 96"/>
          <p:cNvSpPr txBox="1"/>
          <p:nvPr/>
        </p:nvSpPr>
        <p:spPr>
          <a:xfrm>
            <a:off x="8806860" y="9471111"/>
            <a:ext cx="1278504" cy="1284195"/>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يوسف</a:t>
            </a:r>
          </a:p>
        </p:txBody>
      </p:sp>
      <p:sp>
        <p:nvSpPr>
          <p:cNvPr id="3741" name="TextBox 97"/>
          <p:cNvSpPr txBox="1"/>
          <p:nvPr/>
        </p:nvSpPr>
        <p:spPr>
          <a:xfrm>
            <a:off x="9844253" y="10373104"/>
            <a:ext cx="1278504" cy="1284195"/>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شِمعي</a:t>
            </a:r>
          </a:p>
        </p:txBody>
      </p:sp>
      <p:sp>
        <p:nvSpPr>
          <p:cNvPr id="3742" name="TextBox 98"/>
          <p:cNvSpPr txBox="1"/>
          <p:nvPr/>
        </p:nvSpPr>
        <p:spPr>
          <a:xfrm>
            <a:off x="7720517" y="11763229"/>
            <a:ext cx="1278504" cy="661895"/>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زربَّابل</a:t>
            </a:r>
          </a:p>
        </p:txBody>
      </p:sp>
      <p:sp>
        <p:nvSpPr>
          <p:cNvPr id="3743" name="TextBox 99"/>
          <p:cNvSpPr txBox="1"/>
          <p:nvPr/>
        </p:nvSpPr>
        <p:spPr>
          <a:xfrm>
            <a:off x="8978234" y="12629892"/>
            <a:ext cx="1278504" cy="661896"/>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ريسا</a:t>
            </a:r>
          </a:p>
        </p:txBody>
      </p:sp>
      <p:sp>
        <p:nvSpPr>
          <p:cNvPr id="3744" name="TextBox 100"/>
          <p:cNvSpPr txBox="1"/>
          <p:nvPr/>
        </p:nvSpPr>
        <p:spPr>
          <a:xfrm>
            <a:off x="9735016" y="11763229"/>
            <a:ext cx="1278504" cy="693849"/>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يوحنَّا </a:t>
            </a:r>
          </a:p>
        </p:txBody>
      </p:sp>
      <p:sp>
        <p:nvSpPr>
          <p:cNvPr id="3745" name="TextBox 101"/>
          <p:cNvSpPr txBox="1"/>
          <p:nvPr/>
        </p:nvSpPr>
        <p:spPr>
          <a:xfrm>
            <a:off x="4729086" y="12559096"/>
            <a:ext cx="1278504" cy="661895"/>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ملكي</a:t>
            </a:r>
          </a:p>
        </p:txBody>
      </p:sp>
      <p:sp>
        <p:nvSpPr>
          <p:cNvPr id="3746" name="TextBox 102"/>
          <p:cNvSpPr txBox="1"/>
          <p:nvPr/>
        </p:nvSpPr>
        <p:spPr>
          <a:xfrm>
            <a:off x="5583611" y="11759083"/>
            <a:ext cx="1278504" cy="661895"/>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نيري</a:t>
            </a:r>
          </a:p>
        </p:txBody>
      </p:sp>
      <p:sp>
        <p:nvSpPr>
          <p:cNvPr id="3747" name="TextBox 103"/>
          <p:cNvSpPr txBox="1"/>
          <p:nvPr/>
        </p:nvSpPr>
        <p:spPr>
          <a:xfrm>
            <a:off x="6795617" y="12622763"/>
            <a:ext cx="1278504" cy="1284196"/>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شألتئيل</a:t>
            </a:r>
          </a:p>
        </p:txBody>
      </p:sp>
      <p:sp>
        <p:nvSpPr>
          <p:cNvPr id="3748" name="TextBox 104"/>
          <p:cNvSpPr txBox="1"/>
          <p:nvPr/>
        </p:nvSpPr>
        <p:spPr>
          <a:xfrm>
            <a:off x="2749570" y="11863885"/>
            <a:ext cx="1278504" cy="1284195"/>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ألمودام</a:t>
            </a:r>
          </a:p>
        </p:txBody>
      </p:sp>
      <p:sp>
        <p:nvSpPr>
          <p:cNvPr id="3749" name="TextBox 105"/>
          <p:cNvSpPr txBox="1"/>
          <p:nvPr/>
        </p:nvSpPr>
        <p:spPr>
          <a:xfrm>
            <a:off x="2808950" y="12714534"/>
            <a:ext cx="1278504" cy="661896"/>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قصم</a:t>
            </a:r>
          </a:p>
        </p:txBody>
      </p:sp>
      <p:sp>
        <p:nvSpPr>
          <p:cNvPr id="3750" name="TextBox 106"/>
          <p:cNvSpPr txBox="1"/>
          <p:nvPr/>
        </p:nvSpPr>
        <p:spPr>
          <a:xfrm>
            <a:off x="4003316" y="11404141"/>
            <a:ext cx="1278504" cy="661895"/>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أدِّي</a:t>
            </a:r>
          </a:p>
        </p:txBody>
      </p:sp>
      <p:sp>
        <p:nvSpPr>
          <p:cNvPr id="3751" name="TextBox 107"/>
          <p:cNvSpPr txBox="1"/>
          <p:nvPr/>
        </p:nvSpPr>
        <p:spPr>
          <a:xfrm>
            <a:off x="2474873" y="9083084"/>
            <a:ext cx="1278505" cy="1284195"/>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أليعازر</a:t>
            </a:r>
          </a:p>
        </p:txBody>
      </p:sp>
      <p:sp>
        <p:nvSpPr>
          <p:cNvPr id="3752" name="TextBox 108"/>
          <p:cNvSpPr txBox="1"/>
          <p:nvPr/>
        </p:nvSpPr>
        <p:spPr>
          <a:xfrm>
            <a:off x="2961858" y="10081093"/>
            <a:ext cx="1278505" cy="661895"/>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يوسي</a:t>
            </a:r>
          </a:p>
        </p:txBody>
      </p:sp>
      <p:sp>
        <p:nvSpPr>
          <p:cNvPr id="3753" name="TextBox 109"/>
          <p:cNvSpPr txBox="1"/>
          <p:nvPr/>
        </p:nvSpPr>
        <p:spPr>
          <a:xfrm>
            <a:off x="2178488" y="10967555"/>
            <a:ext cx="1278504" cy="661895"/>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عير</a:t>
            </a:r>
          </a:p>
        </p:txBody>
      </p:sp>
      <p:sp>
        <p:nvSpPr>
          <p:cNvPr id="3754" name="TextBox 110"/>
          <p:cNvSpPr txBox="1"/>
          <p:nvPr/>
        </p:nvSpPr>
        <p:spPr>
          <a:xfrm>
            <a:off x="3049203" y="6356324"/>
            <a:ext cx="1278504" cy="661896"/>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لاوي</a:t>
            </a:r>
          </a:p>
        </p:txBody>
      </p:sp>
      <p:sp>
        <p:nvSpPr>
          <p:cNvPr id="3755" name="TextBox 111"/>
          <p:cNvSpPr txBox="1"/>
          <p:nvPr/>
        </p:nvSpPr>
        <p:spPr>
          <a:xfrm>
            <a:off x="2524553" y="7285129"/>
            <a:ext cx="1278504" cy="661896"/>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متَّثات</a:t>
            </a:r>
          </a:p>
        </p:txBody>
      </p:sp>
      <p:sp>
        <p:nvSpPr>
          <p:cNvPr id="3756" name="TextBox 112"/>
          <p:cNvSpPr txBox="1"/>
          <p:nvPr/>
        </p:nvSpPr>
        <p:spPr>
          <a:xfrm>
            <a:off x="3016863" y="8274567"/>
            <a:ext cx="1278504" cy="661896"/>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يوريم</a:t>
            </a:r>
          </a:p>
        </p:txBody>
      </p:sp>
      <p:sp>
        <p:nvSpPr>
          <p:cNvPr id="3757" name="TextBox 113"/>
          <p:cNvSpPr txBox="1"/>
          <p:nvPr/>
        </p:nvSpPr>
        <p:spPr>
          <a:xfrm>
            <a:off x="11416424" y="4646684"/>
            <a:ext cx="1278504" cy="693850"/>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يسَّى </a:t>
            </a:r>
          </a:p>
        </p:txBody>
      </p:sp>
      <p:sp>
        <p:nvSpPr>
          <p:cNvPr id="3758" name="TextBox 114"/>
          <p:cNvSpPr txBox="1"/>
          <p:nvPr/>
        </p:nvSpPr>
        <p:spPr>
          <a:xfrm>
            <a:off x="3422239" y="4978486"/>
            <a:ext cx="1278504" cy="661896"/>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يهوذا</a:t>
            </a:r>
          </a:p>
        </p:txBody>
      </p:sp>
      <p:sp>
        <p:nvSpPr>
          <p:cNvPr id="3759" name="TextBox 115"/>
          <p:cNvSpPr txBox="1"/>
          <p:nvPr/>
        </p:nvSpPr>
        <p:spPr>
          <a:xfrm>
            <a:off x="2294484" y="5429270"/>
            <a:ext cx="1278505" cy="1284195"/>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شمعون</a:t>
            </a:r>
          </a:p>
        </p:txBody>
      </p:sp>
      <p:sp>
        <p:nvSpPr>
          <p:cNvPr id="3760" name="TextBox 116"/>
          <p:cNvSpPr txBox="1"/>
          <p:nvPr/>
        </p:nvSpPr>
        <p:spPr>
          <a:xfrm>
            <a:off x="6368950" y="4732442"/>
            <a:ext cx="1278504" cy="661895"/>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مليا</a:t>
            </a:r>
          </a:p>
        </p:txBody>
      </p:sp>
      <p:sp>
        <p:nvSpPr>
          <p:cNvPr id="3761" name="TextBox 117"/>
          <p:cNvSpPr txBox="1"/>
          <p:nvPr/>
        </p:nvSpPr>
        <p:spPr>
          <a:xfrm>
            <a:off x="5674757" y="3951061"/>
            <a:ext cx="1278504" cy="1284196"/>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ألياقيم</a:t>
            </a:r>
          </a:p>
        </p:txBody>
      </p:sp>
      <p:sp>
        <p:nvSpPr>
          <p:cNvPr id="3762" name="TextBox 118"/>
          <p:cNvSpPr txBox="1"/>
          <p:nvPr/>
        </p:nvSpPr>
        <p:spPr>
          <a:xfrm>
            <a:off x="4813155" y="4739692"/>
            <a:ext cx="1278504" cy="661896"/>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يونان</a:t>
            </a:r>
          </a:p>
        </p:txBody>
      </p:sp>
      <p:sp>
        <p:nvSpPr>
          <p:cNvPr id="3763" name="TextBox 119"/>
          <p:cNvSpPr txBox="1"/>
          <p:nvPr/>
        </p:nvSpPr>
        <p:spPr>
          <a:xfrm>
            <a:off x="7944340" y="4991748"/>
            <a:ext cx="1278504" cy="693849"/>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متَّاثا </a:t>
            </a:r>
          </a:p>
        </p:txBody>
      </p:sp>
      <p:sp>
        <p:nvSpPr>
          <p:cNvPr id="3764" name="TextBox 120"/>
          <p:cNvSpPr txBox="1"/>
          <p:nvPr/>
        </p:nvSpPr>
        <p:spPr>
          <a:xfrm>
            <a:off x="7107128" y="3951061"/>
            <a:ext cx="1278505" cy="661896"/>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مينان</a:t>
            </a:r>
          </a:p>
        </p:txBody>
      </p:sp>
      <p:sp>
        <p:nvSpPr>
          <p:cNvPr id="3765" name="TextBox 121"/>
          <p:cNvSpPr txBox="1"/>
          <p:nvPr/>
        </p:nvSpPr>
        <p:spPr>
          <a:xfrm>
            <a:off x="9072078" y="4233374"/>
            <a:ext cx="1278504" cy="661896"/>
          </a:xfrm>
          <a:prstGeom prst="rect">
            <a:avLst/>
          </a:prstGeom>
          <a:solidFill>
            <a:srgbClr val="00B0F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b="1" sz="3600">
                <a:latin typeface="+mj-lt"/>
                <a:ea typeface="+mj-ea"/>
                <a:cs typeface="+mj-cs"/>
                <a:sym typeface="Helvetica"/>
              </a:defRPr>
            </a:lvl1pPr>
          </a:lstStyle>
          <a:p>
            <a:pPr/>
            <a:r>
              <a:t>ناثان</a:t>
            </a:r>
          </a:p>
        </p:txBody>
      </p:sp>
    </p:spTree>
  </p:cSld>
  <p:clrMapOvr>
    <a:masterClrMapping/>
  </p:clrMapOvr>
  <p:transition xmlns:p14="http://schemas.microsoft.com/office/powerpoint/2010/main" spd="med" advClick="1"/>
</p:sld>
</file>

<file path=ppt/slides/slide7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67" name="Rectangle"/>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a:buClr>
                <a:srgbClr val="000000"/>
              </a:buClr>
              <a:defRPr sz="5600">
                <a:uFill>
                  <a:solidFill>
                    <a:srgbClr val="000000"/>
                  </a:solidFill>
                </a:uFill>
                <a:latin typeface="Gill Sans"/>
                <a:ea typeface="Gill Sans"/>
                <a:cs typeface="Gill Sans"/>
                <a:sym typeface="Gill Sans"/>
              </a:defRPr>
            </a:pPr>
          </a:p>
        </p:txBody>
      </p:sp>
      <p:sp>
        <p:nvSpPr>
          <p:cNvPr id="3768" name="Slide Number"/>
          <p:cNvSpPr txBox="1"/>
          <p:nvPr>
            <p:ph type="sldNum" sz="quarter" idx="2"/>
          </p:nvPr>
        </p:nvSpPr>
        <p:spPr>
          <a:xfrm>
            <a:off x="22890396" y="13061950"/>
            <a:ext cx="554839" cy="571500"/>
          </a:xfrm>
          <a:prstGeom prst="rect">
            <a:avLst/>
          </a:prstGeom>
          <a:extLst>
            <a:ext uri="{C572A759-6A51-4108-AA02-DFA0A04FC94B}">
              <ma14:wrappingTextBoxFlag xmlns:ma14="http://schemas.microsoft.com/office/mac/drawingml/2011/main" val="1"/>
            </a:ext>
          </a:extLst>
        </p:spPr>
        <p:txBody>
          <a:bodyPr/>
          <a:lstStyle>
            <a:lvl1pPr algn="ctr" defTabSz="825500">
              <a:defRPr sz="2400">
                <a:solidFill>
                  <a:srgbClr val="FFFFFF"/>
                </a:solidFill>
                <a:uFillTx/>
                <a:latin typeface="Helvetica Light"/>
                <a:ea typeface="Helvetica Light"/>
                <a:cs typeface="Helvetica Light"/>
                <a:sym typeface="Helvetica Light"/>
              </a:defRPr>
            </a:lvl1pPr>
          </a:lstStyle>
          <a:p>
            <a:pPr/>
            <a:fld id="{86CB4B4D-7CA3-9044-876B-883B54F8677D}" type="slidenum"/>
          </a:p>
        </p:txBody>
      </p:sp>
      <p:grpSp>
        <p:nvGrpSpPr>
          <p:cNvPr id="3771" name="Group"/>
          <p:cNvGrpSpPr/>
          <p:nvPr/>
        </p:nvGrpSpPr>
        <p:grpSpPr>
          <a:xfrm>
            <a:off x="292100" y="609600"/>
            <a:ext cx="23799800" cy="13456905"/>
            <a:chOff x="0" y="0"/>
            <a:chExt cx="23799800" cy="13456904"/>
          </a:xfrm>
        </p:grpSpPr>
        <p:sp>
          <p:nvSpPr>
            <p:cNvPr id="3769" name="Rectangle"/>
            <p:cNvSpPr/>
            <p:nvPr/>
          </p:nvSpPr>
          <p:spPr>
            <a:xfrm>
              <a:off x="1691905" y="0"/>
              <a:ext cx="20652858" cy="12747881"/>
            </a:xfrm>
            <a:prstGeom prst="rect">
              <a:avLst/>
            </a:prstGeom>
            <a:blipFill rotWithShape="1">
              <a:blip r:embed="rId2"/>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3770" name="image75.png" descr="image75.png"/>
            <p:cNvPicPr>
              <a:picLocks noChangeAspect="1"/>
            </p:cNvPicPr>
            <p:nvPr/>
          </p:nvPicPr>
          <p:blipFill>
            <a:blip r:embed="rId3">
              <a:extLst/>
            </a:blip>
            <a:stretch>
              <a:fillRect/>
            </a:stretch>
          </p:blipFill>
          <p:spPr>
            <a:xfrm>
              <a:off x="0" y="69516"/>
              <a:ext cx="23799800" cy="13387389"/>
            </a:xfrm>
            <a:prstGeom prst="rect">
              <a:avLst/>
            </a:prstGeom>
            <a:ln w="12700" cap="flat">
              <a:noFill/>
              <a:miter lim="400000"/>
            </a:ln>
            <a:effectLst/>
          </p:spPr>
        </p:pic>
      </p:grpSp>
      <p:sp>
        <p:nvSpPr>
          <p:cNvPr id="3772" name="Arrow"/>
          <p:cNvSpPr/>
          <p:nvPr/>
        </p:nvSpPr>
        <p:spPr>
          <a:xfrm>
            <a:off x="2650447" y="708551"/>
            <a:ext cx="11025879" cy="1910298"/>
          </a:xfrm>
          <a:prstGeom prst="rightArrow">
            <a:avLst>
              <a:gd name="adj1" fmla="val 54384"/>
              <a:gd name="adj2" fmla="val 80574"/>
            </a:avLst>
          </a:prstGeom>
          <a:solidFill>
            <a:srgbClr val="35ACFF"/>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defTabSz="825500">
              <a:defRPr sz="3200">
                <a:solidFill>
                  <a:srgbClr val="FFFFFF"/>
                </a:solidFill>
                <a:latin typeface="Helvetica Light"/>
                <a:ea typeface="Helvetica Light"/>
                <a:cs typeface="Helvetica Light"/>
                <a:sym typeface="Helvetica Light"/>
              </a:defRPr>
            </a:pPr>
          </a:p>
        </p:txBody>
      </p:sp>
      <p:sp>
        <p:nvSpPr>
          <p:cNvPr id="3773" name="من صورة مجازيَّة إلى المسيح"/>
          <p:cNvSpPr txBox="1"/>
          <p:nvPr/>
        </p:nvSpPr>
        <p:spPr>
          <a:xfrm>
            <a:off x="3849510" y="1195365"/>
            <a:ext cx="11025878" cy="1038270"/>
          </a:xfrm>
          <a:prstGeom prst="rect">
            <a:avLst/>
          </a:prstGeom>
          <a:ln w="12700">
            <a:miter lim="400000"/>
          </a:ln>
          <a:effectLst>
            <a:outerShdw sx="100000" sy="100000" kx="0" ky="0" algn="b" rotWithShape="0" blurRad="38100" dist="25400" dir="5400000">
              <a:srgbClr val="FFFFFF">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b="1" sz="5700">
                <a:latin typeface="+mj-lt"/>
                <a:ea typeface="+mj-ea"/>
                <a:cs typeface="+mj-cs"/>
                <a:sym typeface="Helvetica"/>
              </a:defRPr>
            </a:pPr>
            <a:r>
              <a:t>من </a:t>
            </a:r>
            <a:r>
              <a:rPr>
                <a:solidFill>
                  <a:srgbClr val="FF0000"/>
                </a:solidFill>
              </a:rPr>
              <a:t>صورة مجازيَّة </a:t>
            </a:r>
            <a:r>
              <a:t>إلى </a:t>
            </a:r>
            <a:r>
              <a:rPr>
                <a:solidFill>
                  <a:srgbClr val="FFFFFF"/>
                </a:solidFill>
              </a:rPr>
              <a:t>المسيح</a:t>
            </a:r>
          </a:p>
        </p:txBody>
      </p:sp>
      <p:sp>
        <p:nvSpPr>
          <p:cNvPr id="3774" name="Oval"/>
          <p:cNvSpPr/>
          <p:nvPr/>
        </p:nvSpPr>
        <p:spPr>
          <a:xfrm>
            <a:off x="1996294" y="2150514"/>
            <a:ext cx="2447936" cy="2312260"/>
          </a:xfrm>
          <a:prstGeom prst="ellipse">
            <a:avLst/>
          </a:prstGeom>
          <a:solidFill>
            <a:srgbClr val="C82506"/>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defTabSz="825500">
              <a:defRPr sz="3200">
                <a:solidFill>
                  <a:srgbClr val="FFFFFF"/>
                </a:solidFill>
                <a:latin typeface="Helvetica Light"/>
                <a:ea typeface="Helvetica Light"/>
                <a:cs typeface="Helvetica Light"/>
                <a:sym typeface="Helvetica Light"/>
              </a:defRPr>
            </a:pPr>
          </a:p>
        </p:txBody>
      </p:sp>
      <p:pic>
        <p:nvPicPr>
          <p:cNvPr id="3775" name="Image" descr="Image"/>
          <p:cNvPicPr>
            <a:picLocks noChangeAspect="1"/>
          </p:cNvPicPr>
          <p:nvPr/>
        </p:nvPicPr>
        <p:blipFill>
          <a:blip r:embed="rId4">
            <a:extLst/>
          </a:blip>
          <a:stretch>
            <a:fillRect/>
          </a:stretch>
        </p:blipFill>
        <p:spPr>
          <a:xfrm>
            <a:off x="2384032" y="2320702"/>
            <a:ext cx="1672459" cy="1971883"/>
          </a:xfrm>
          <a:prstGeom prst="rect">
            <a:avLst/>
          </a:prstGeom>
          <a:ln w="12700">
            <a:miter lim="400000"/>
          </a:ln>
        </p:spPr>
      </p:pic>
      <p:sp>
        <p:nvSpPr>
          <p:cNvPr id="3776" name="متَّى: سلسلة أنساب يوسف"/>
          <p:cNvSpPr txBox="1"/>
          <p:nvPr/>
        </p:nvSpPr>
        <p:spPr>
          <a:xfrm>
            <a:off x="10835616" y="6621572"/>
            <a:ext cx="4157197" cy="14430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lnSpc>
                <a:spcPct val="70000"/>
              </a:lnSpc>
              <a:defRPr b="1" sz="4500">
                <a:latin typeface="+mj-lt"/>
                <a:ea typeface="+mj-ea"/>
                <a:cs typeface="+mj-cs"/>
                <a:sym typeface="Helvetica"/>
              </a:defRPr>
            </a:lvl1pPr>
          </a:lstStyle>
          <a:p>
            <a:pPr/>
            <a:r>
              <a:t>متَّى: سلسلة أنساب يوسف</a:t>
            </a:r>
          </a:p>
        </p:txBody>
      </p:sp>
      <p:sp>
        <p:nvSpPr>
          <p:cNvPr id="3777" name="لوقا: سلسلة أنساب مريم"/>
          <p:cNvSpPr txBox="1"/>
          <p:nvPr/>
        </p:nvSpPr>
        <p:spPr>
          <a:xfrm>
            <a:off x="10570265" y="10710966"/>
            <a:ext cx="3801070" cy="144303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rtl="1">
              <a:lnSpc>
                <a:spcPct val="70000"/>
              </a:lnSpc>
              <a:defRPr b="1" sz="4500">
                <a:latin typeface="+mj-lt"/>
                <a:ea typeface="+mj-ea"/>
                <a:cs typeface="+mj-cs"/>
                <a:sym typeface="Helvetica"/>
              </a:defRPr>
            </a:lvl1pPr>
          </a:lstStyle>
          <a:p>
            <a:pPr/>
            <a:r>
              <a:t>لوقا: سلسلة أنساب مريم</a:t>
            </a:r>
          </a:p>
        </p:txBody>
      </p:sp>
      <p:sp>
        <p:nvSpPr>
          <p:cNvPr id="3778" name="CHRIST"/>
          <p:cNvSpPr txBox="1"/>
          <p:nvPr/>
        </p:nvSpPr>
        <p:spPr>
          <a:xfrm>
            <a:off x="15042900" y="9161642"/>
            <a:ext cx="4696826" cy="137006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rtl="1">
              <a:defRPr b="1" sz="8200">
                <a:solidFill>
                  <a:srgbClr val="C82506"/>
                </a:solidFill>
                <a:latin typeface="+mj-lt"/>
                <a:ea typeface="+mj-ea"/>
                <a:cs typeface="+mj-cs"/>
                <a:sym typeface="Helvetica"/>
              </a:defRPr>
            </a:lvl1pPr>
          </a:lstStyle>
          <a:p>
            <a:pPr/>
            <a:r>
              <a:t>المسيح</a:t>
            </a:r>
          </a:p>
        </p:txBody>
      </p:sp>
      <p:sp>
        <p:nvSpPr>
          <p:cNvPr id="3779" name="Isaiah 40:21"/>
          <p:cNvSpPr txBox="1"/>
          <p:nvPr/>
        </p:nvSpPr>
        <p:spPr>
          <a:xfrm>
            <a:off x="18283786" y="4279226"/>
            <a:ext cx="1934586" cy="771208"/>
          </a:xfrm>
          <a:prstGeom prst="rect">
            <a:avLst/>
          </a:prstGeom>
          <a:solidFill>
            <a:srgbClr val="348AC3"/>
          </a:solidFill>
          <a:ln w="12700">
            <a:miter lim="400000"/>
          </a:ln>
          <a:extLst>
            <a:ext uri="{C572A759-6A51-4108-AA02-DFA0A04FC94B}">
              <ma14:wrappingTextBoxFlag xmlns:ma14="http://schemas.microsoft.com/office/mac/drawingml/2011/main" val="1"/>
            </a:ext>
          </a:extLst>
        </p:spPr>
        <p:txBody>
          <a:bodyPr lIns="0" tIns="0" rIns="0" bIns="0"/>
          <a:lstStyle>
            <a:lvl1pPr algn="r" defTabSz="825500" rtl="1">
              <a:defRPr b="1" sz="4500">
                <a:latin typeface="+mj-lt"/>
                <a:ea typeface="+mj-ea"/>
                <a:cs typeface="+mj-cs"/>
                <a:sym typeface="Helvetica"/>
              </a:defRPr>
            </a:lvl1pPr>
          </a:lstStyle>
          <a:p>
            <a:pPr/>
            <a:r>
              <a:t>ابراهيم</a:t>
            </a:r>
          </a:p>
        </p:txBody>
      </p:sp>
      <p:sp>
        <p:nvSpPr>
          <p:cNvPr id="3780" name="Isaiah 40:21"/>
          <p:cNvSpPr txBox="1"/>
          <p:nvPr/>
        </p:nvSpPr>
        <p:spPr>
          <a:xfrm>
            <a:off x="10480192" y="4313719"/>
            <a:ext cx="1456094" cy="771208"/>
          </a:xfrm>
          <a:prstGeom prst="rect">
            <a:avLst/>
          </a:prstGeom>
          <a:solidFill>
            <a:srgbClr val="348AC3"/>
          </a:solidFill>
          <a:ln w="12700">
            <a:miter lim="400000"/>
          </a:ln>
          <a:extLst>
            <a:ext uri="{C572A759-6A51-4108-AA02-DFA0A04FC94B}">
              <ma14:wrappingTextBoxFlag xmlns:ma14="http://schemas.microsoft.com/office/mac/drawingml/2011/main" val="1"/>
            </a:ext>
          </a:extLst>
        </p:spPr>
        <p:txBody>
          <a:bodyPr lIns="0" tIns="0" rIns="0" bIns="0"/>
          <a:lstStyle>
            <a:lvl1pPr algn="ctr" defTabSz="825500" rtl="1">
              <a:defRPr b="1" sz="4500">
                <a:latin typeface="+mj-lt"/>
                <a:ea typeface="+mj-ea"/>
                <a:cs typeface="+mj-cs"/>
                <a:sym typeface="Helvetica"/>
              </a:defRPr>
            </a:lvl1pPr>
          </a:lstStyle>
          <a:p>
            <a:pPr/>
            <a:r>
              <a:t>ديفيد</a:t>
            </a:r>
          </a:p>
        </p:txBody>
      </p:sp>
    </p:spTree>
  </p:cSld>
  <p:clrMapOvr>
    <a:masterClrMapping/>
  </p:clrMapOvr>
  <p:transition xmlns:p14="http://schemas.microsoft.com/office/powerpoint/2010/main" spd="med" advClick="1"/>
</p:sld>
</file>

<file path=ppt/slides/slide7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sp>
        <p:nvSpPr>
          <p:cNvPr id="3782"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3783" name="Slide Number"/>
          <p:cNvSpPr txBox="1"/>
          <p:nvPr>
            <p:ph type="sldNum" sz="quarter" idx="4294967295"/>
          </p:nvPr>
        </p:nvSpPr>
        <p:spPr>
          <a:xfrm>
            <a:off x="22966748" y="13061950"/>
            <a:ext cx="402134" cy="571500"/>
          </a:xfrm>
          <a:prstGeom prst="rect">
            <a:avLst/>
          </a:prstGeom>
          <a:extLst>
            <a:ext uri="{C572A759-6A51-4108-AA02-DFA0A04FC94B}">
              <ma14:wrappingTextBoxFlag xmlns:ma14="http://schemas.microsoft.com/office/mac/drawingml/2011/main" val="1"/>
            </a:ext>
          </a:extLst>
        </p:spPr>
        <p:txBody>
          <a:bodyPr lIns="101600" tIns="101600" rIns="101600" bIns="101600"/>
          <a:lstStyle>
            <a:lvl1pPr>
              <a:defRPr>
                <a:latin typeface="Helvetica Light"/>
                <a:ea typeface="Helvetica Light"/>
                <a:cs typeface="Helvetica Light"/>
                <a:sym typeface="Helvetica Light"/>
              </a:defRPr>
            </a:lvl1pPr>
          </a:lstStyle>
          <a:p>
            <a:pPr/>
            <a:fld id="{86CB4B4D-7CA3-9044-876B-883B54F8677D}" type="slidenum"/>
          </a:p>
        </p:txBody>
      </p:sp>
      <p:grpSp>
        <p:nvGrpSpPr>
          <p:cNvPr id="3786" name="Group"/>
          <p:cNvGrpSpPr/>
          <p:nvPr/>
        </p:nvGrpSpPr>
        <p:grpSpPr>
          <a:xfrm>
            <a:off x="285750" y="598968"/>
            <a:ext cx="23799800" cy="13456908"/>
            <a:chOff x="0" y="0"/>
            <a:chExt cx="23799800" cy="13456906"/>
          </a:xfrm>
        </p:grpSpPr>
        <p:sp>
          <p:nvSpPr>
            <p:cNvPr id="3784" name="Rectangle"/>
            <p:cNvSpPr/>
            <p:nvPr/>
          </p:nvSpPr>
          <p:spPr>
            <a:xfrm>
              <a:off x="1691904" y="-1"/>
              <a:ext cx="20652860" cy="12747884"/>
            </a:xfrm>
            <a:prstGeom prst="rect">
              <a:avLst/>
            </a:prstGeom>
            <a:blipFill rotWithShape="1">
              <a:blip r:embed="rId2"/>
              <a:srcRect l="0" t="0" r="0" b="0"/>
              <a:tile tx="0" ty="0" sx="100000" sy="100000" flip="none" algn="tl"/>
            </a:blipFill>
            <a:ln w="12700" cap="flat">
              <a:noFill/>
              <a:miter lim="400000"/>
            </a:ln>
            <a:effectLst/>
          </p:spPr>
          <p:txBody>
            <a:bodyPr wrap="square" lIns="50800" tIns="50800" rIns="50800" bIns="50800" numCol="1" anchor="ctr">
              <a:noAutofit/>
            </a:bodyP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pic>
          <p:nvPicPr>
            <p:cNvPr id="3785" name="slide.png" descr="slide.png"/>
            <p:cNvPicPr>
              <a:picLocks noChangeAspect="1"/>
            </p:cNvPicPr>
            <p:nvPr/>
          </p:nvPicPr>
          <p:blipFill>
            <a:blip r:embed="rId3">
              <a:extLst/>
            </a:blip>
            <a:stretch>
              <a:fillRect/>
            </a:stretch>
          </p:blipFill>
          <p:spPr>
            <a:xfrm>
              <a:off x="0" y="69516"/>
              <a:ext cx="23799800" cy="13387391"/>
            </a:xfrm>
            <a:prstGeom prst="rect">
              <a:avLst/>
            </a:prstGeom>
            <a:ln w="12700" cap="flat">
              <a:noFill/>
              <a:miter lim="400000"/>
            </a:ln>
            <a:effectLst/>
          </p:spPr>
        </p:pic>
      </p:grpSp>
      <p:sp>
        <p:nvSpPr>
          <p:cNvPr id="3787" name="Arrow"/>
          <p:cNvSpPr/>
          <p:nvPr/>
        </p:nvSpPr>
        <p:spPr>
          <a:xfrm>
            <a:off x="2650446" y="708550"/>
            <a:ext cx="11025880" cy="1757899"/>
          </a:xfrm>
          <a:prstGeom prst="rightArrow">
            <a:avLst>
              <a:gd name="adj1" fmla="val 54384"/>
              <a:gd name="adj2" fmla="val 87559"/>
            </a:avLst>
          </a:prstGeom>
          <a:solidFill>
            <a:srgbClr val="35ACFF"/>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defTabSz="825500">
              <a:defRPr sz="3200">
                <a:solidFill>
                  <a:srgbClr val="FFFFFF"/>
                </a:solidFill>
                <a:latin typeface="Helvetica Light"/>
                <a:ea typeface="Helvetica Light"/>
                <a:cs typeface="Helvetica Light"/>
                <a:sym typeface="Helvetica Light"/>
              </a:defRPr>
            </a:pPr>
          </a:p>
        </p:txBody>
      </p:sp>
      <p:sp>
        <p:nvSpPr>
          <p:cNvPr id="3788" name="FROM METAPHOR TO CHRIST"/>
          <p:cNvSpPr txBox="1"/>
          <p:nvPr/>
        </p:nvSpPr>
        <p:spPr>
          <a:xfrm>
            <a:off x="2888927" y="1131866"/>
            <a:ext cx="11025880" cy="1038269"/>
          </a:xfrm>
          <a:prstGeom prst="rect">
            <a:avLst/>
          </a:prstGeom>
          <a:ln w="12700">
            <a:miter lim="400000"/>
          </a:ln>
          <a:effectLst>
            <a:outerShdw sx="100000" sy="100000" kx="0" ky="0" algn="b" rotWithShape="0" blurRad="38100" dist="25400" dir="5400000">
              <a:srgbClr val="FFFFFF">
                <a:alpha val="50000"/>
              </a:srgbClr>
            </a:outerShdw>
          </a:effectLst>
          <a:extLst>
            <a:ext uri="{C572A759-6A51-4108-AA02-DFA0A04FC94B}">
              <ma14:wrappingTextBoxFlag xmlns:ma14="http://schemas.microsoft.com/office/mac/drawingml/2011/main" val="1"/>
            </a:ext>
          </a:extLst>
        </p:spPr>
        <p:txBody>
          <a:bodyPr lIns="50800" tIns="50800" rIns="50800" bIns="50800" anchor="ctr">
            <a:spAutoFit/>
          </a:bodyPr>
          <a:lstStyle/>
          <a:p>
            <a:pPr defTabSz="825500" rtl="1">
              <a:defRPr b="1" sz="5700">
                <a:latin typeface="+mj-lt"/>
                <a:ea typeface="+mj-ea"/>
                <a:cs typeface="+mj-cs"/>
                <a:sym typeface="Helvetica"/>
              </a:defRPr>
            </a:pPr>
            <a:r>
              <a:t>من </a:t>
            </a:r>
            <a:r>
              <a:rPr>
                <a:solidFill>
                  <a:srgbClr val="FF0000"/>
                </a:solidFill>
              </a:rPr>
              <a:t>صورة مجازيَّة </a:t>
            </a:r>
            <a:r>
              <a:t>إلى </a:t>
            </a:r>
            <a:r>
              <a:rPr>
                <a:solidFill>
                  <a:srgbClr val="FFFFFF"/>
                </a:solidFill>
              </a:rPr>
              <a:t>المسيح</a:t>
            </a:r>
          </a:p>
        </p:txBody>
      </p:sp>
      <p:sp>
        <p:nvSpPr>
          <p:cNvPr id="3789" name="CHRIST"/>
          <p:cNvSpPr txBox="1"/>
          <p:nvPr/>
        </p:nvSpPr>
        <p:spPr>
          <a:xfrm>
            <a:off x="15440834" y="9097374"/>
            <a:ext cx="4696826" cy="1346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a:defRPr b="1" sz="8200">
                <a:solidFill>
                  <a:srgbClr val="C82506"/>
                </a:solidFill>
                <a:latin typeface="+mj-lt"/>
                <a:ea typeface="+mj-ea"/>
                <a:cs typeface="+mj-cs"/>
                <a:sym typeface="Helvetica"/>
              </a:defRPr>
            </a:lvl1pPr>
          </a:lstStyle>
          <a:p>
            <a:pPr/>
            <a:r>
              <a:t>CHRIST</a:t>
            </a:r>
          </a:p>
        </p:txBody>
      </p:sp>
      <p:sp>
        <p:nvSpPr>
          <p:cNvPr id="3790" name="Matthew:…"/>
          <p:cNvSpPr txBox="1"/>
          <p:nvPr/>
        </p:nvSpPr>
        <p:spPr>
          <a:xfrm>
            <a:off x="10648950" y="6841591"/>
            <a:ext cx="4146892" cy="13360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lnSpc>
                <a:spcPct val="80000"/>
              </a:lnSpc>
              <a:defRPr b="1" sz="4500">
                <a:latin typeface="+mj-lt"/>
                <a:ea typeface="+mj-ea"/>
                <a:cs typeface="+mj-cs"/>
                <a:sym typeface="Helvetica"/>
              </a:defRPr>
            </a:pPr>
            <a:r>
              <a:t>Matthew:</a:t>
            </a:r>
          </a:p>
          <a:p>
            <a:pPr algn="ctr" defTabSz="825500">
              <a:lnSpc>
                <a:spcPct val="80000"/>
              </a:lnSpc>
              <a:defRPr b="1" sz="4500">
                <a:latin typeface="+mj-lt"/>
                <a:ea typeface="+mj-ea"/>
                <a:cs typeface="+mj-cs"/>
                <a:sym typeface="Helvetica"/>
              </a:defRPr>
            </a:pPr>
            <a:r>
              <a:t>Line of Joseph</a:t>
            </a:r>
          </a:p>
        </p:txBody>
      </p:sp>
      <p:sp>
        <p:nvSpPr>
          <p:cNvPr id="3791" name="Luke:…"/>
          <p:cNvSpPr txBox="1"/>
          <p:nvPr/>
        </p:nvSpPr>
        <p:spPr>
          <a:xfrm>
            <a:off x="10956879" y="10722146"/>
            <a:ext cx="3480235" cy="133604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a:lnSpc>
                <a:spcPct val="80000"/>
              </a:lnSpc>
              <a:defRPr b="1" sz="4500">
                <a:latin typeface="+mj-lt"/>
                <a:ea typeface="+mj-ea"/>
                <a:cs typeface="+mj-cs"/>
                <a:sym typeface="Helvetica"/>
              </a:defRPr>
            </a:pPr>
            <a:r>
              <a:t>Luke:</a:t>
            </a:r>
          </a:p>
          <a:p>
            <a:pPr algn="ctr" defTabSz="825500">
              <a:lnSpc>
                <a:spcPct val="80000"/>
              </a:lnSpc>
              <a:defRPr b="1" sz="4500">
                <a:latin typeface="+mj-lt"/>
                <a:ea typeface="+mj-ea"/>
                <a:cs typeface="+mj-cs"/>
                <a:sym typeface="Helvetica"/>
              </a:defRPr>
            </a:pPr>
            <a:r>
              <a:t>Line of Mary</a:t>
            </a:r>
          </a:p>
        </p:txBody>
      </p:sp>
      <p:pic>
        <p:nvPicPr>
          <p:cNvPr id="3792" name="Picture 1" descr="Picture 1"/>
          <p:cNvPicPr>
            <a:picLocks noChangeAspect="1"/>
          </p:cNvPicPr>
          <p:nvPr/>
        </p:nvPicPr>
        <p:blipFill>
          <a:blip r:embed="rId4">
            <a:extLst/>
          </a:blip>
          <a:srcRect l="0" t="15917" r="0" b="0"/>
          <a:stretch>
            <a:fillRect/>
          </a:stretch>
        </p:blipFill>
        <p:spPr>
          <a:xfrm>
            <a:off x="285750" y="2004913"/>
            <a:ext cx="23799800" cy="11532863"/>
          </a:xfrm>
          <a:prstGeom prst="rect">
            <a:avLst/>
          </a:prstGeom>
          <a:ln w="12700">
            <a:miter lim="400000"/>
          </a:ln>
        </p:spPr>
      </p:pic>
      <p:sp>
        <p:nvSpPr>
          <p:cNvPr id="3793" name="Oval"/>
          <p:cNvSpPr/>
          <p:nvPr/>
        </p:nvSpPr>
        <p:spPr>
          <a:xfrm>
            <a:off x="2310874" y="2118983"/>
            <a:ext cx="2447937" cy="2312261"/>
          </a:xfrm>
          <a:prstGeom prst="ellipse">
            <a:avLst/>
          </a:prstGeom>
          <a:solidFill>
            <a:srgbClr val="C82506"/>
          </a:solidFill>
          <a:ln w="12700">
            <a:miter lim="400000"/>
          </a:ln>
          <a:effectLst>
            <a:outerShdw sx="100000" sy="100000" kx="0" ky="0" algn="b" rotWithShape="0" blurRad="38100" dist="25400" dir="5400000">
              <a:srgbClr val="000000">
                <a:alpha val="50000"/>
              </a:srgbClr>
            </a:outerShdw>
          </a:effectLst>
        </p:spPr>
        <p:txBody>
          <a:bodyPr lIns="50800" tIns="50800" rIns="50800" bIns="50800" anchor="ctr"/>
          <a:lstStyle/>
          <a:p>
            <a:pPr algn="ctr" defTabSz="825500">
              <a:defRPr sz="3200">
                <a:solidFill>
                  <a:srgbClr val="FFFFFF"/>
                </a:solidFill>
                <a:latin typeface="Helvetica Light"/>
                <a:ea typeface="Helvetica Light"/>
                <a:cs typeface="Helvetica Light"/>
                <a:sym typeface="Helvetica Light"/>
              </a:defRPr>
            </a:pPr>
          </a:p>
        </p:txBody>
      </p:sp>
      <p:pic>
        <p:nvPicPr>
          <p:cNvPr id="3794" name="Image" descr="Image"/>
          <p:cNvPicPr>
            <a:picLocks noChangeAspect="1"/>
          </p:cNvPicPr>
          <p:nvPr/>
        </p:nvPicPr>
        <p:blipFill>
          <a:blip r:embed="rId5">
            <a:extLst/>
          </a:blip>
          <a:stretch>
            <a:fillRect/>
          </a:stretch>
        </p:blipFill>
        <p:spPr>
          <a:xfrm>
            <a:off x="2698612" y="2263221"/>
            <a:ext cx="1672459" cy="1971884"/>
          </a:xfrm>
          <a:prstGeom prst="rect">
            <a:avLst/>
          </a:prstGeom>
          <a:ln w="12700">
            <a:miter lim="400000"/>
          </a:ln>
        </p:spPr>
      </p:pic>
    </p:spTree>
  </p:cSld>
  <p:clrMapOvr>
    <a:masterClrMapping/>
  </p:clrMapOvr>
  <p:transition xmlns:p14="http://schemas.microsoft.com/office/powerpoint/2010/main" spd="med" advClick="1"/>
</p:sld>
</file>

<file path=ppt/slides/slide7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796" name="Romans 5:12 (NASB)"/>
          <p:cNvSpPr txBox="1"/>
          <p:nvPr>
            <p:ph type="title"/>
          </p:nvPr>
        </p:nvSpPr>
        <p:spPr>
          <a:prstGeom prst="rect">
            <a:avLst/>
          </a:prstGeom>
        </p:spPr>
        <p:txBody>
          <a:bodyPr/>
          <a:lstStyle>
            <a:lvl1pPr defTabSz="817244" rtl="1">
              <a:defRPr sz="10395"/>
            </a:lvl1pPr>
          </a:lstStyle>
          <a:p>
            <a:pPr/>
            <a:r>
              <a:t>رومية 5: 12</a:t>
            </a:r>
          </a:p>
        </p:txBody>
      </p:sp>
      <p:sp>
        <p:nvSpPr>
          <p:cNvPr id="3797" name="Therefore, just as through one man sin entered into the world, and death through sin, and so death spread to all men, because all sinned."/>
          <p:cNvSpPr txBox="1"/>
          <p:nvPr>
            <p:ph type="body" sz="half" idx="1"/>
          </p:nvPr>
        </p:nvSpPr>
        <p:spPr>
          <a:xfrm>
            <a:off x="2438400" y="3429000"/>
            <a:ext cx="19519900" cy="4557504"/>
          </a:xfrm>
          <a:prstGeom prst="rect">
            <a:avLst/>
          </a:prstGeom>
        </p:spPr>
        <p:txBody>
          <a:bodyPr/>
          <a:lstStyle/>
          <a:p>
            <a:pPr marR="40639" indent="40639" algn="r" defTabSz="914400" rtl="1">
              <a:lnSpc>
                <a:spcPct val="110000"/>
              </a:lnSpc>
              <a:spcBef>
                <a:spcPts val="2100"/>
              </a:spcBef>
              <a:defRPr>
                <a:effectLst/>
                <a:uFill>
                  <a:solidFill>
                    <a:srgbClr val="FFFFFF"/>
                  </a:solidFill>
                </a:uFill>
              </a:defRPr>
            </a:pPr>
            <a:r>
              <a:t>مِنْ أَجْلِ ذَلِكَ كَأَنَّمَا </a:t>
            </a:r>
            <a:r>
              <a:rPr>
                <a:solidFill>
                  <a:srgbClr val="FFFF00"/>
                </a:solidFill>
              </a:rPr>
              <a:t>بِإِنْسَانٍ وَاحِدٍ دَخَلَتِ الْخَطِيَّةُ إِلَى الْعَالَمِ</a:t>
            </a:r>
            <a:r>
              <a:t> وَبِالْخَطِيَّةِ الْمَوْتُ وَهَكَذَا اجْتَازَ الْمَوْتُ إِلَى جَمِيعِ النَّاسِ إِذْ أَخْطَأَ الْجَمِيعُ. </a:t>
            </a:r>
          </a:p>
        </p:txBody>
      </p:sp>
      <p:sp>
        <p:nvSpPr>
          <p:cNvPr id="3798" name="1 Cor. 15:22, 45    Death from Adam, the first man…"/>
          <p:cNvSpPr txBox="1"/>
          <p:nvPr/>
        </p:nvSpPr>
        <p:spPr>
          <a:xfrm>
            <a:off x="1316230" y="8291303"/>
            <a:ext cx="19593169" cy="3442302"/>
          </a:xfrm>
          <a:prstGeom prst="rect">
            <a:avLst/>
          </a:prstGeom>
          <a:ln w="12700">
            <a:miter lim="400000"/>
          </a:ln>
          <a:effectLst>
            <a:outerShdw sx="100000" sy="100000" kx="0" ky="0" algn="b" rotWithShape="0" blurRad="63500" dist="38100" dir="270000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marR="40639" indent="40639" algn="r" defTabSz="914400" rtl="1">
              <a:lnSpc>
                <a:spcPct val="90000"/>
              </a:lnSpc>
              <a:spcBef>
                <a:spcPts val="600"/>
              </a:spcBef>
              <a:defRPr sz="6400">
                <a:solidFill>
                  <a:srgbClr val="FFFFFF"/>
                </a:solidFill>
                <a:uFill>
                  <a:solidFill>
                    <a:srgbClr val="FFFFFF"/>
                  </a:solidFill>
                </a:uFill>
                <a:latin typeface="+mj-lt"/>
                <a:ea typeface="+mj-ea"/>
                <a:cs typeface="+mj-cs"/>
                <a:sym typeface="Helvetica"/>
              </a:defRPr>
            </a:pPr>
            <a:r>
              <a:t>1 كورنثوس 15: 22، 45    الموت من آدم، الإنسان الأوَّل</a:t>
            </a:r>
          </a:p>
          <a:p>
            <a:pPr marR="40639" indent="40639" algn="r" defTabSz="914400" rtl="1">
              <a:lnSpc>
                <a:spcPct val="90000"/>
              </a:lnSpc>
              <a:spcBef>
                <a:spcPts val="600"/>
              </a:spcBef>
              <a:defRPr sz="6400">
                <a:solidFill>
                  <a:srgbClr val="FFFFFF"/>
                </a:solidFill>
                <a:uFill>
                  <a:solidFill>
                    <a:srgbClr val="FFFFFF"/>
                  </a:solidFill>
                </a:uFill>
                <a:latin typeface="+mj-lt"/>
                <a:ea typeface="+mj-ea"/>
                <a:cs typeface="+mj-cs"/>
                <a:sym typeface="Helvetica"/>
              </a:defRPr>
            </a:pPr>
            <a:r>
              <a:t>1 كورنثوس 11: 8- 9 </a:t>
            </a:r>
            <a:r>
              <a:t> </a:t>
            </a:r>
            <a:r>
              <a:t>      حوَّاء أُخذَت من آدم.</a:t>
            </a:r>
          </a:p>
          <a:p>
            <a:pPr marR="40639" indent="40639" algn="r" defTabSz="914400" rtl="1">
              <a:lnSpc>
                <a:spcPct val="90000"/>
              </a:lnSpc>
              <a:spcBef>
                <a:spcPts val="600"/>
              </a:spcBef>
              <a:defRPr sz="6400">
                <a:solidFill>
                  <a:srgbClr val="FFFFFF"/>
                </a:solidFill>
                <a:uFill>
                  <a:solidFill>
                    <a:srgbClr val="FFFFFF"/>
                  </a:solidFill>
                </a:uFill>
                <a:latin typeface="+mj-lt"/>
                <a:ea typeface="+mj-ea"/>
                <a:cs typeface="+mj-cs"/>
                <a:sym typeface="Helvetica"/>
              </a:defRPr>
            </a:pPr>
            <a:r>
              <a:t>2 كورنثوس 11: 3، 1 تيموثاوس 2: 14    حوَّاء خُدعت.</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 presetID="22" grpId="1" fill="hold">
                                  <p:stCondLst>
                                    <p:cond delay="0"/>
                                  </p:stCondLst>
                                  <p:iterate type="el" backwards="0">
                                    <p:tmAbs val="0"/>
                                  </p:iterate>
                                  <p:childTnLst>
                                    <p:set>
                                      <p:cBhvr>
                                        <p:cTn id="6" fill="hold"/>
                                        <p:tgtEl>
                                          <p:spTgt spid="3798"/>
                                        </p:tgtEl>
                                        <p:attrNameLst>
                                          <p:attrName>style.visibility</p:attrName>
                                        </p:attrNameLst>
                                      </p:cBhvr>
                                      <p:to>
                                        <p:strVal val="visible"/>
                                      </p:to>
                                    </p:set>
                                    <p:animEffect filter="wipe(up)" transition="in">
                                      <p:cBhvr>
                                        <p:cTn id="7" dur="500"/>
                                        <p:tgtEl>
                                          <p:spTgt spid="37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798" grpId="1"/>
    </p:bldLst>
  </p:timing>
</p:sld>
</file>

<file path=ppt/slides/slide7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02" name="2 Peter 2:5–6 (NASB)"/>
          <p:cNvSpPr txBox="1"/>
          <p:nvPr>
            <p:ph type="title"/>
          </p:nvPr>
        </p:nvSpPr>
        <p:spPr>
          <a:prstGeom prst="rect">
            <a:avLst/>
          </a:prstGeom>
        </p:spPr>
        <p:txBody>
          <a:bodyPr/>
          <a:lstStyle>
            <a:lvl1pPr defTabSz="817244" rtl="1">
              <a:defRPr sz="10395"/>
            </a:lvl1pPr>
          </a:lstStyle>
          <a:p>
            <a:pPr/>
            <a:r>
              <a:t>2 بطرس 2: 5-6</a:t>
            </a:r>
          </a:p>
        </p:txBody>
      </p:sp>
      <p:sp>
        <p:nvSpPr>
          <p:cNvPr id="3803" name="5 And [if God] did not spare the ancient world, but preserved Noah, a preacher of righteousness, with seven others, when He brought a flood upon the world of the ungodly; 6 and if He condemned the cities of Sodom and Gomorrah to destruction by reducing t"/>
          <p:cNvSpPr txBox="1"/>
          <p:nvPr>
            <p:ph type="body" idx="1"/>
          </p:nvPr>
        </p:nvSpPr>
        <p:spPr>
          <a:xfrm>
            <a:off x="2378610" y="3398054"/>
            <a:ext cx="20024191" cy="8606610"/>
          </a:xfrm>
          <a:prstGeom prst="rect">
            <a:avLst/>
          </a:prstGeom>
        </p:spPr>
        <p:txBody>
          <a:bodyPr/>
          <a:lstStyle/>
          <a:p>
            <a:pPr marR="2539" algn="r" defTabSz="914400" rtl="1">
              <a:lnSpc>
                <a:spcPct val="110000"/>
              </a:lnSpc>
              <a:defRPr sz="7000">
                <a:effectLst/>
                <a:uFill>
                  <a:solidFill>
                    <a:srgbClr val="000000"/>
                  </a:solidFill>
                </a:uFill>
              </a:defRPr>
            </a:pPr>
            <a:r>
              <a:t>وَ</a:t>
            </a:r>
            <a:r>
              <a:t>]</a:t>
            </a:r>
            <a:r>
              <a:t>إذا كان الله</a:t>
            </a:r>
            <a:r>
              <a:t>[</a:t>
            </a:r>
            <a:r>
              <a:t> لَمْ يُشْفِقْ عَلَى الْعَالَمِ الْقَدِيمِ، بَلْ إِنَّمَا حَفِظَ </a:t>
            </a:r>
            <a:r>
              <a:rPr>
                <a:solidFill>
                  <a:srgbClr val="FFFF00"/>
                </a:solidFill>
              </a:rPr>
              <a:t>نُوحًا ثَامِنًا</a:t>
            </a:r>
            <a:r>
              <a:t> كَارِزًا لِلْبِرِّ إِذْ جَلَبَ طُوفَانًا عَلَى عَالَمِ الْفُجَّارِ.</a:t>
            </a:r>
            <a:r>
              <a:t> </a:t>
            </a:r>
            <a:r>
              <a:t>وَإِذْ </a:t>
            </a:r>
            <a:r>
              <a:rPr>
                <a:solidFill>
                  <a:srgbClr val="FFFF00"/>
                </a:solidFill>
              </a:rPr>
              <a:t>رَمَّدَ</a:t>
            </a:r>
            <a:r>
              <a:t> مَدِينَتَيْ </a:t>
            </a:r>
            <a:r>
              <a:rPr>
                <a:solidFill>
                  <a:srgbClr val="FFFF00"/>
                </a:solidFill>
              </a:rPr>
              <a:t>سَدُومَ وَعَمُورَةَ </a:t>
            </a:r>
            <a:r>
              <a:t>حَكَمَ عَلَيْهِمَا بِالاِنْقِلاَبِ، وَاضِعًا عِبْرَةً لِلْعَتِيدِينَ أَنْ يَفْجُرُوا.</a:t>
            </a:r>
          </a:p>
        </p:txBody>
      </p:sp>
    </p:spTree>
  </p:cSld>
  <p:clrMapOvr>
    <a:masterClrMapping/>
  </p:clrMapOvr>
  <p:transition xmlns:p14="http://schemas.microsoft.com/office/powerpoint/2010/main" spd="med" advClick="1"/>
</p:sld>
</file>

<file path=ppt/slides/slide7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07" name="Rounded Rectangle"/>
          <p:cNvSpPr/>
          <p:nvPr/>
        </p:nvSpPr>
        <p:spPr>
          <a:xfrm>
            <a:off x="5397500" y="1663700"/>
            <a:ext cx="9779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808" name="Rounded Rectangle"/>
          <p:cNvSpPr/>
          <p:nvPr/>
        </p:nvSpPr>
        <p:spPr>
          <a:xfrm>
            <a:off x="5473700" y="1854200"/>
            <a:ext cx="9017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809" name="Rounded Rectangle"/>
          <p:cNvSpPr/>
          <p:nvPr/>
        </p:nvSpPr>
        <p:spPr>
          <a:xfrm>
            <a:off x="5613400" y="2044700"/>
            <a:ext cx="7620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810" name="10-3-121_ComingtoGripswithGenesis"/>
          <p:cNvSpPr txBox="1"/>
          <p:nvPr/>
        </p:nvSpPr>
        <p:spPr>
          <a:xfrm>
            <a:off x="1332060" y="13970000"/>
            <a:ext cx="11101439"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5600">
                <a:latin typeface="Gill Sans"/>
                <a:ea typeface="Gill Sans"/>
                <a:cs typeface="Gill Sans"/>
                <a:sym typeface="Gill Sans"/>
              </a:defRPr>
            </a:lvl1pPr>
          </a:lstStyle>
          <a:p>
            <a:pPr/>
            <a:r>
              <a:t>10-3-121_ComingtoGripswithGenesis</a:t>
            </a:r>
          </a:p>
        </p:txBody>
      </p:sp>
      <p:sp>
        <p:nvSpPr>
          <p:cNvPr id="3811" name="Coming to Grips with Genesis"/>
          <p:cNvSpPr txBox="1"/>
          <p:nvPr>
            <p:ph type="title"/>
          </p:nvPr>
        </p:nvSpPr>
        <p:spPr>
          <a:xfrm>
            <a:off x="1828800" y="914400"/>
            <a:ext cx="21488400" cy="1828800"/>
          </a:xfrm>
          <a:prstGeom prst="rect">
            <a:avLst/>
          </a:prstGeom>
        </p:spPr>
        <p:txBody>
          <a:bodyPr anchor="t"/>
          <a:lstStyle/>
          <a:p>
            <a:pPr/>
            <a:r>
              <a:t>Coming to Grips with Genesis</a:t>
            </a:r>
          </a:p>
        </p:txBody>
      </p:sp>
      <p:pic>
        <p:nvPicPr>
          <p:cNvPr id="3812" name="10-3-121_ComingtoGripswithGenesis_MultiRt.png" descr="10-3-121_ComingtoGripswithGenesis_MultiRt.png"/>
          <p:cNvPicPr>
            <a:picLocks noChangeAspect="1"/>
          </p:cNvPicPr>
          <p:nvPr/>
        </p:nvPicPr>
        <p:blipFill>
          <a:blip r:embed="rId2">
            <a:extLst/>
          </a:blip>
          <a:stretch>
            <a:fillRect/>
          </a:stretch>
        </p:blipFill>
        <p:spPr>
          <a:xfrm>
            <a:off x="-965200" y="2641600"/>
            <a:ext cx="11353800" cy="11353800"/>
          </a:xfrm>
          <a:prstGeom prst="rect">
            <a:avLst/>
          </a:prstGeom>
          <a:ln w="12700">
            <a:miter lim="400000"/>
          </a:ln>
        </p:spPr>
      </p:pic>
      <p:sp>
        <p:nvSpPr>
          <p:cNvPr id="3813" name="Rounded Rectangle"/>
          <p:cNvSpPr/>
          <p:nvPr/>
        </p:nvSpPr>
        <p:spPr>
          <a:xfrm>
            <a:off x="863600" y="876300"/>
            <a:ext cx="227584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814" name="Rounded Rectangle"/>
          <p:cNvSpPr/>
          <p:nvPr/>
        </p:nvSpPr>
        <p:spPr>
          <a:xfrm>
            <a:off x="13125586" y="7622327"/>
            <a:ext cx="12896714" cy="2385273"/>
          </a:xfrm>
          <a:prstGeom prst="roundRect">
            <a:avLst>
              <a:gd name="adj" fmla="val 7987"/>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815" name="Chapter on the Apostles’ view of Genesis &amp; age of the earth"/>
          <p:cNvSpPr txBox="1"/>
          <p:nvPr/>
        </p:nvSpPr>
        <p:spPr>
          <a:xfrm>
            <a:off x="9042400" y="4052055"/>
            <a:ext cx="11101438" cy="247615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r" defTabSz="825500" rtl="1">
              <a:lnSpc>
                <a:spcPct val="90000"/>
              </a:lnSpc>
              <a:defRPr sz="7200">
                <a:solidFill>
                  <a:srgbClr val="FFFB00"/>
                </a:solidFill>
                <a:latin typeface="+mj-lt"/>
                <a:ea typeface="+mj-ea"/>
                <a:cs typeface="+mj-cs"/>
                <a:sym typeface="Helvetica"/>
              </a:defRPr>
            </a:lvl1pPr>
          </a:lstStyle>
          <a:p>
            <a:pPr/>
            <a:r>
              <a:t>فصل يتناول رأي الرسل بسفر التكوين وعمر الأرض. </a:t>
            </a:r>
          </a:p>
        </p:txBody>
      </p:sp>
      <p:sp>
        <p:nvSpPr>
          <p:cNvPr id="3816" name="ed. by Dr. Terry Mortenson…"/>
          <p:cNvSpPr txBox="1"/>
          <p:nvPr/>
        </p:nvSpPr>
        <p:spPr>
          <a:xfrm>
            <a:off x="13805858" y="7921151"/>
            <a:ext cx="8207958" cy="17876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825500" rtl="1">
              <a:defRPr sz="6000">
                <a:solidFill>
                  <a:srgbClr val="444444"/>
                </a:solidFill>
                <a:latin typeface="Calibri"/>
                <a:ea typeface="Calibri"/>
                <a:cs typeface="Calibri"/>
                <a:sym typeface="Calibri"/>
              </a:defRPr>
            </a:pPr>
            <a:r>
              <a:t>حرَّره د. تيري مورتنسون</a:t>
            </a:r>
          </a:p>
          <a:p>
            <a:pPr algn="r" defTabSz="825500" rtl="1">
              <a:defRPr sz="6000">
                <a:solidFill>
                  <a:srgbClr val="444444"/>
                </a:solidFill>
                <a:latin typeface="Calibri"/>
                <a:ea typeface="Calibri"/>
                <a:cs typeface="Calibri"/>
                <a:sym typeface="Calibri"/>
              </a:defRPr>
            </a:pPr>
            <a:r>
              <a:t>و د. ثين هـ. أوري</a:t>
            </a:r>
          </a:p>
        </p:txBody>
      </p:sp>
      <p:sp>
        <p:nvSpPr>
          <p:cNvPr id="3817" name="Coming to Grips with Genesis"/>
          <p:cNvSpPr txBox="1"/>
          <p:nvPr/>
        </p:nvSpPr>
        <p:spPr>
          <a:xfrm>
            <a:off x="3196281" y="1079500"/>
            <a:ext cx="18753438" cy="1579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825500" rtl="1">
              <a:defRPr b="1" sz="11600">
                <a:solidFill>
                  <a:srgbClr val="444444"/>
                </a:solidFill>
                <a:latin typeface="Calibri"/>
                <a:ea typeface="Calibri"/>
                <a:cs typeface="Calibri"/>
                <a:sym typeface="Calibri"/>
              </a:defRPr>
            </a:lvl1pPr>
          </a:lstStyle>
          <a:p>
            <a:pPr/>
            <a:r>
              <a:t>التعامل مع سفر التكوين</a:t>
            </a:r>
          </a:p>
        </p:txBody>
      </p:sp>
    </p:spTree>
  </p:cSld>
  <p:clrMapOvr>
    <a:masterClrMapping/>
  </p:clrMapOvr>
  <p:transition xmlns:p14="http://schemas.microsoft.com/office/powerpoint/2010/main" spd="med" advClick="1"/>
</p:sld>
</file>

<file path=ppt/slides/slide7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19" name="Objection"/>
          <p:cNvSpPr txBox="1"/>
          <p:nvPr>
            <p:ph type="title"/>
          </p:nvPr>
        </p:nvSpPr>
        <p:spPr>
          <a:xfrm>
            <a:off x="16998457" y="1798893"/>
            <a:ext cx="7521879" cy="1727202"/>
          </a:xfrm>
          <a:prstGeom prst="rect">
            <a:avLst/>
          </a:prstGeom>
        </p:spPr>
        <p:txBody>
          <a:bodyPr/>
          <a:lstStyle>
            <a:lvl1pPr algn="l" defTabSz="784225" rtl="1">
              <a:defRPr sz="10925">
                <a:solidFill>
                  <a:srgbClr val="FFFB00"/>
                </a:solidFill>
              </a:defRPr>
            </a:lvl1pPr>
          </a:lstStyle>
          <a:p>
            <a:pPr/>
            <a:r>
              <a:t>اعتراض</a:t>
            </a:r>
          </a:p>
        </p:txBody>
      </p:sp>
      <p:sp>
        <p:nvSpPr>
          <p:cNvPr id="3820" name="“The apostles didn’t know the difference between truth and myth.”"/>
          <p:cNvSpPr txBox="1"/>
          <p:nvPr/>
        </p:nvSpPr>
        <p:spPr>
          <a:xfrm>
            <a:off x="1919808" y="4026776"/>
            <a:ext cx="19559173" cy="1184498"/>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r" defTabSz="914400" rtl="1">
              <a:spcBef>
                <a:spcPts val="2200"/>
              </a:spcBef>
              <a:defRPr sz="7200">
                <a:solidFill>
                  <a:srgbClr val="FFFFFF"/>
                </a:solidFill>
                <a:uFill>
                  <a:solidFill>
                    <a:srgbClr val="000000"/>
                  </a:solidFill>
                </a:uFill>
                <a:latin typeface="+mj-lt"/>
                <a:ea typeface="+mj-ea"/>
                <a:cs typeface="+mj-cs"/>
                <a:sym typeface="Helvetica"/>
              </a:defRPr>
            </a:pPr>
            <a:r>
              <a:t>«لم يعرِفْ الرسل الفرق بين الحقِّ والأسطورة</a:t>
            </a:r>
            <a:r>
              <a:t> </a:t>
            </a:r>
            <a:r>
              <a:t>أو الخرافة.»</a:t>
            </a:r>
          </a:p>
        </p:txBody>
      </p:sp>
    </p:spTree>
  </p:cSld>
  <p:clrMapOvr>
    <a:masterClrMapping/>
  </p:clrMapOvr>
  <p:transition xmlns:p14="http://schemas.microsoft.com/office/powerpoint/2010/main" spd="med" advClick="1"/>
</p:sld>
</file>

<file path=ppt/slides/slide7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4" name="2 Timothy 4:4"/>
          <p:cNvSpPr txBox="1"/>
          <p:nvPr>
            <p:ph type="title"/>
          </p:nvPr>
        </p:nvSpPr>
        <p:spPr>
          <a:prstGeom prst="rect">
            <a:avLst/>
          </a:prstGeom>
        </p:spPr>
        <p:txBody>
          <a:bodyPr/>
          <a:lstStyle>
            <a:lvl1pPr defTabSz="742950" rtl="1">
              <a:defRPr sz="10350"/>
            </a:lvl1pPr>
          </a:lstStyle>
          <a:p>
            <a:pPr/>
            <a:r>
              <a:t>2 تيموثاوس 4: 4</a:t>
            </a:r>
          </a:p>
        </p:txBody>
      </p:sp>
      <p:sp>
        <p:nvSpPr>
          <p:cNvPr id="3825" name="And [they] will turn away their ears from the truth and will turn aside to myths.…"/>
          <p:cNvSpPr txBox="1"/>
          <p:nvPr>
            <p:ph type="body" idx="1"/>
          </p:nvPr>
        </p:nvSpPr>
        <p:spPr>
          <a:xfrm>
            <a:off x="2432050" y="4235547"/>
            <a:ext cx="19519900" cy="8458201"/>
          </a:xfrm>
          <a:prstGeom prst="rect">
            <a:avLst/>
          </a:prstGeom>
        </p:spPr>
        <p:txBody>
          <a:bodyPr/>
          <a:lstStyle/>
          <a:p>
            <a:pPr marR="40639" indent="40639" algn="r" defTabSz="914400" rtl="1">
              <a:spcBef>
                <a:spcPts val="1900"/>
              </a:spcBef>
              <a:defRPr>
                <a:solidFill>
                  <a:srgbClr val="000000"/>
                </a:solidFill>
                <a:effectLst/>
                <a:uFill>
                  <a:solidFill>
                    <a:srgbClr val="000000"/>
                  </a:solidFill>
                </a:uFill>
              </a:defRPr>
            </a:pPr>
            <a:r>
              <a:rPr>
                <a:solidFill>
                  <a:srgbClr val="FFFFFF"/>
                </a:solidFill>
              </a:rPr>
              <a:t>فَيَصْرِفُونَ مَسَامِعَهُمْ عَنِ </a:t>
            </a:r>
            <a:r>
              <a:rPr>
                <a:solidFill>
                  <a:srgbClr val="FFFF00"/>
                </a:solidFill>
              </a:rPr>
              <a:t>الْحَقِّ</a:t>
            </a:r>
            <a:r>
              <a:rPr>
                <a:solidFill>
                  <a:srgbClr val="FFFFFF"/>
                </a:solidFill>
              </a:rPr>
              <a:t>، وَيَنْحَرِفُونَ إِلَى </a:t>
            </a:r>
            <a:r>
              <a:rPr>
                <a:solidFill>
                  <a:srgbClr val="FFFF00"/>
                </a:solidFill>
              </a:rPr>
              <a:t>الْخُرَافَاتِ</a:t>
            </a:r>
            <a:r>
              <a:rPr>
                <a:solidFill>
                  <a:srgbClr val="FFFFFF"/>
                </a:solidFill>
              </a:rPr>
              <a:t>.</a:t>
            </a:r>
          </a:p>
        </p:txBody>
      </p:sp>
      <p:sp>
        <p:nvSpPr>
          <p:cNvPr id="3826" name="And [they] will turn away their ears from the truth and will turn aside to myths.…"/>
          <p:cNvSpPr txBox="1"/>
          <p:nvPr/>
        </p:nvSpPr>
        <p:spPr>
          <a:xfrm>
            <a:off x="898117" y="6509173"/>
            <a:ext cx="19519901" cy="8458201"/>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normAutofit fontScale="100000" lnSpcReduction="0"/>
          </a:bodyPr>
          <a:lstStyle/>
          <a:p>
            <a:pPr marR="40639" indent="40639" algn="r" defTabSz="914400" rtl="1">
              <a:spcBef>
                <a:spcPts val="1900"/>
              </a:spcBef>
              <a:defRPr sz="7200">
                <a:solidFill>
                  <a:srgbClr val="FFFFFF"/>
                </a:solidFill>
                <a:uFill>
                  <a:solidFill>
                    <a:srgbClr val="FFFFFF"/>
                  </a:solidFill>
                </a:uFill>
                <a:latin typeface="+mj-lt"/>
                <a:ea typeface="+mj-ea"/>
                <a:cs typeface="+mj-cs"/>
                <a:sym typeface="Helvetica"/>
              </a:defRPr>
            </a:pPr>
            <a:r>
              <a:t>1 تيموثاوس 1: 4 و4: 7</a:t>
            </a:r>
            <a:endParaRPr>
              <a:solidFill>
                <a:srgbClr val="000000"/>
              </a:solidFill>
              <a:uFill>
                <a:solidFill>
                  <a:srgbClr val="000000"/>
                </a:solidFill>
              </a:uFill>
            </a:endParaRPr>
          </a:p>
          <a:p>
            <a:pPr marR="40639" indent="40639" algn="r" defTabSz="914400" rtl="1">
              <a:spcBef>
                <a:spcPts val="1900"/>
              </a:spcBef>
              <a:defRPr sz="7200">
                <a:solidFill>
                  <a:srgbClr val="FFFFFF"/>
                </a:solidFill>
                <a:uFill>
                  <a:solidFill>
                    <a:srgbClr val="FFFFFF"/>
                  </a:solidFill>
                </a:uFill>
                <a:latin typeface="+mj-lt"/>
                <a:ea typeface="+mj-ea"/>
                <a:cs typeface="+mj-cs"/>
                <a:sym typeface="Helvetica"/>
              </a:defRPr>
            </a:pPr>
            <a:r>
              <a:t>تيطس 1: 14</a:t>
            </a:r>
            <a:endParaRPr>
              <a:solidFill>
                <a:srgbClr val="000000"/>
              </a:solidFill>
              <a:uFill>
                <a:solidFill>
                  <a:srgbClr val="000000"/>
                </a:solidFill>
              </a:uFill>
            </a:endParaRPr>
          </a:p>
          <a:p>
            <a:pPr marR="40639" indent="40639" algn="r" defTabSz="914400" rtl="1">
              <a:spcBef>
                <a:spcPts val="1900"/>
              </a:spcBef>
              <a:defRPr sz="7200">
                <a:solidFill>
                  <a:srgbClr val="FFFFFF"/>
                </a:solidFill>
                <a:uFill>
                  <a:solidFill>
                    <a:srgbClr val="FFFFFF"/>
                  </a:solidFill>
                </a:uFill>
                <a:latin typeface="+mj-lt"/>
                <a:ea typeface="+mj-ea"/>
                <a:cs typeface="+mj-cs"/>
                <a:sym typeface="Helvetica"/>
              </a:defRPr>
            </a:pPr>
            <a:r>
              <a:t>2 بطرس 1: 16</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176" name="Center square.jpg" descr="Center square.jpg"/>
          <p:cNvPicPr>
            <a:picLocks noChangeAspect="1"/>
          </p:cNvPicPr>
          <p:nvPr/>
        </p:nvPicPr>
        <p:blipFill>
          <a:blip r:embed="rId3">
            <a:extLst/>
          </a:blip>
          <a:stretch>
            <a:fillRect/>
          </a:stretch>
        </p:blipFill>
        <p:spPr>
          <a:xfrm>
            <a:off x="5207034" y="3061779"/>
            <a:ext cx="13970002" cy="7353810"/>
          </a:xfrm>
          <a:prstGeom prst="rect">
            <a:avLst/>
          </a:prstGeom>
          <a:ln w="12700">
            <a:miter lim="400000"/>
          </a:ln>
        </p:spPr>
      </p:pic>
      <p:sp>
        <p:nvSpPr>
          <p:cNvPr id="3177" name="Observations of the Facts"/>
          <p:cNvSpPr txBox="1"/>
          <p:nvPr/>
        </p:nvSpPr>
        <p:spPr>
          <a:xfrm>
            <a:off x="5737225" y="6088062"/>
            <a:ext cx="12966700" cy="1174924"/>
          </a:xfrm>
          <a:prstGeom prst="rect">
            <a:avLst/>
          </a:prstGeom>
          <a:solidFill>
            <a:srgbClr val="FFFB0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indent="40639" algn="ctr" defTabSz="914400" rtl="1">
              <a:spcBef>
                <a:spcPts val="1800"/>
              </a:spcBef>
              <a:defRPr b="1" sz="7600">
                <a:uFill>
                  <a:solidFill>
                    <a:srgbClr val="000000"/>
                  </a:solidFill>
                </a:uFill>
                <a:latin typeface="Arial"/>
                <a:ea typeface="Arial"/>
                <a:cs typeface="Arial"/>
                <a:sym typeface="Arial"/>
              </a:defRPr>
            </a:lvl1pPr>
          </a:lstStyle>
          <a:p>
            <a:pPr/>
            <a:r>
              <a:t>ملاحظات على الحقائق</a:t>
            </a:r>
          </a:p>
        </p:txBody>
      </p:sp>
      <p:grpSp>
        <p:nvGrpSpPr>
          <p:cNvPr id="3180" name="Group"/>
          <p:cNvGrpSpPr/>
          <p:nvPr/>
        </p:nvGrpSpPr>
        <p:grpSpPr>
          <a:xfrm>
            <a:off x="7376622" y="1611312"/>
            <a:ext cx="9624408" cy="3862389"/>
            <a:chOff x="0" y="0"/>
            <a:chExt cx="9624406" cy="3862388"/>
          </a:xfrm>
        </p:grpSpPr>
        <p:sp>
          <p:nvSpPr>
            <p:cNvPr id="3178" name="Assumptions"/>
            <p:cNvSpPr txBox="1"/>
            <p:nvPr/>
          </p:nvSpPr>
          <p:spPr>
            <a:xfrm>
              <a:off x="-1" y="0"/>
              <a:ext cx="9624407" cy="1174924"/>
            </a:xfrm>
            <a:prstGeom prst="rect">
              <a:avLst/>
            </a:prstGeom>
            <a:solidFill>
              <a:srgbClr val="FF2600"/>
            </a:solidFill>
            <a:ln w="12700" cap="flat">
              <a:noFill/>
              <a:miter lim="400000"/>
            </a:ln>
            <a:effectLst>
              <a:outerShdw sx="100000" sy="100000" kx="0" ky="0" algn="b" rotWithShape="0" blurRad="63500" dist="38100" dir="2700000">
                <a:srgbClr val="000000">
                  <a:alpha val="74996"/>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R="40639" indent="40639" algn="ctr" defTabSz="914400" rtl="1">
                <a:lnSpc>
                  <a:spcPct val="90000"/>
                </a:lnSpc>
                <a:defRPr b="1" sz="7600">
                  <a:solidFill>
                    <a:srgbClr val="FFFFFF"/>
                  </a:solidFill>
                  <a:uFill>
                    <a:solidFill>
                      <a:srgbClr val="FFFFFF"/>
                    </a:solidFill>
                  </a:uFill>
                  <a:latin typeface="Arial"/>
                  <a:ea typeface="Arial"/>
                  <a:cs typeface="Arial"/>
                  <a:sym typeface="Arial"/>
                </a:defRPr>
              </a:lvl1pPr>
            </a:lstStyle>
            <a:p>
              <a:pPr/>
              <a:r>
                <a:t>فرضيَّات</a:t>
              </a:r>
            </a:p>
          </p:txBody>
        </p:sp>
        <p:sp>
          <p:nvSpPr>
            <p:cNvPr id="3179" name="Line"/>
            <p:cNvSpPr/>
            <p:nvPr/>
          </p:nvSpPr>
          <p:spPr>
            <a:xfrm flipV="1">
              <a:off x="4815376" y="1124247"/>
              <a:ext cx="2" cy="2738142"/>
            </a:xfrm>
            <a:prstGeom prst="line">
              <a:avLst/>
            </a:prstGeom>
            <a:noFill/>
            <a:ln w="508000" cap="flat">
              <a:solidFill>
                <a:srgbClr val="FF2600"/>
              </a:solidFill>
              <a:prstDash val="solid"/>
              <a:miter lim="400000"/>
              <a:headEnd type="triangle" w="med" len="med"/>
            </a:ln>
            <a:effectLst/>
          </p:spPr>
          <p:txBody>
            <a:bodyPr wrap="square" lIns="45718" tIns="45718" rIns="45718" bIns="45718" numCol="1" anchor="t">
              <a:noAutofit/>
            </a:bodyPr>
            <a:lstStyle/>
            <a:p>
              <a:pPr algn="ctr" defTabSz="825500">
                <a:defRPr sz="5600">
                  <a:latin typeface="+mj-lt"/>
                  <a:ea typeface="+mj-ea"/>
                  <a:cs typeface="+mj-cs"/>
                  <a:sym typeface="Helvetica"/>
                </a:defRPr>
              </a:pPr>
            </a:p>
          </p:txBody>
        </p:sp>
      </p:grpSp>
      <p:grpSp>
        <p:nvGrpSpPr>
          <p:cNvPr id="3183" name="Group"/>
          <p:cNvGrpSpPr/>
          <p:nvPr/>
        </p:nvGrpSpPr>
        <p:grpSpPr>
          <a:xfrm>
            <a:off x="3883025" y="7886700"/>
            <a:ext cx="16281400" cy="2754313"/>
            <a:chOff x="0" y="0"/>
            <a:chExt cx="16281400" cy="2754311"/>
          </a:xfrm>
        </p:grpSpPr>
        <p:sp>
          <p:nvSpPr>
            <p:cNvPr id="3181" name="Interpretations &amp; Reconstructions of the Past"/>
            <p:cNvSpPr/>
            <p:nvPr/>
          </p:nvSpPr>
          <p:spPr>
            <a:xfrm>
              <a:off x="0" y="2754311"/>
              <a:ext cx="16281400" cy="1"/>
            </a:xfrm>
            <a:custGeom>
              <a:avLst/>
              <a:gdLst/>
              <a:ahLst/>
              <a:cxnLst>
                <a:cxn ang="0">
                  <a:pos x="wd2" y="hd2"/>
                </a:cxn>
                <a:cxn ang="5400000">
                  <a:pos x="wd2" y="hd2"/>
                </a:cxn>
                <a:cxn ang="10800000">
                  <a:pos x="wd2" y="hd2"/>
                </a:cxn>
                <a:cxn ang="16200000">
                  <a:pos x="wd2" y="hd2"/>
                </a:cxn>
              </a:cxnLst>
              <a:rect l="0" t="0" r="r" b="b"/>
              <a:pathLst>
                <a:path w="21600" h="0" fill="norm" stroke="1" extrusionOk="0">
                  <a:moveTo>
                    <a:pt x="0" y="0"/>
                  </a:moveTo>
                  <a:lnTo>
                    <a:pt x="21600" y="0"/>
                  </a:lnTo>
                  <a:lnTo>
                    <a:pt x="21600" y="0"/>
                  </a:lnTo>
                  <a:lnTo>
                    <a:pt x="0" y="0"/>
                  </a:lnTo>
                  <a:close/>
                </a:path>
              </a:pathLst>
            </a:custGeom>
            <a:solidFill>
              <a:srgbClr val="0433FF"/>
            </a:solidFill>
            <a:ln w="12700" cap="flat">
              <a:noFill/>
              <a:miter lim="400000"/>
            </a:ln>
            <a:effectLst>
              <a:outerShdw sx="100000" sy="100000" kx="0" ky="0" algn="b" rotWithShape="0" blurRad="63500" dist="38100" dir="2700000">
                <a:srgbClr val="000000">
                  <a:alpha val="74996"/>
                </a:srgbClr>
              </a:outerShdw>
            </a:effectLst>
            <a:extLst>
              <a:ext uri="{C572A759-6A51-4108-AA02-DFA0A04FC94B}">
                <ma14:wrappingTextBoxFlag xmlns:ma14="http://schemas.microsoft.com/office/mac/drawingml/2011/main" val="1"/>
              </a:ext>
            </a:extLst>
          </p:spPr>
          <p:txBody>
            <a:bodyPr wrap="square" lIns="50800" tIns="50800" rIns="50800" bIns="50800" numCol="1" anchor="t">
              <a:spAutoFit/>
            </a:bodyPr>
            <a:lstStyle>
              <a:lvl1pPr marR="40639" indent="40639" algn="ctr" defTabSz="914400" rtl="1">
                <a:lnSpc>
                  <a:spcPct val="80000"/>
                </a:lnSpc>
                <a:defRPr b="1" sz="7600">
                  <a:solidFill>
                    <a:srgbClr val="FFFFFF"/>
                  </a:solidFill>
                  <a:uFill>
                    <a:solidFill>
                      <a:srgbClr val="FFFFFF"/>
                    </a:solidFill>
                  </a:uFill>
                  <a:latin typeface="Arial"/>
                  <a:ea typeface="Arial"/>
                  <a:cs typeface="Arial"/>
                  <a:sym typeface="Arial"/>
                </a:defRPr>
              </a:lvl1pPr>
            </a:lstStyle>
            <a:p>
              <a:pPr/>
              <a:r>
                <a:t>تفسيرات وإعادة بناء الماضي</a:t>
              </a:r>
            </a:p>
          </p:txBody>
        </p:sp>
        <p:sp>
          <p:nvSpPr>
            <p:cNvPr id="3182" name="Line"/>
            <p:cNvSpPr/>
            <p:nvPr/>
          </p:nvSpPr>
          <p:spPr>
            <a:xfrm flipV="1">
              <a:off x="8347075" y="0"/>
              <a:ext cx="1" cy="2738141"/>
            </a:xfrm>
            <a:prstGeom prst="line">
              <a:avLst/>
            </a:prstGeom>
            <a:noFill/>
            <a:ln w="508000" cap="flat">
              <a:solidFill>
                <a:srgbClr val="0433FF"/>
              </a:solidFill>
              <a:prstDash val="solid"/>
              <a:miter lim="400000"/>
              <a:headEnd type="triangle" w="med" len="med"/>
            </a:ln>
            <a:effectLst/>
          </p:spPr>
          <p:txBody>
            <a:bodyPr wrap="square" lIns="45718" tIns="45718" rIns="45718" bIns="45718" numCol="1" anchor="t">
              <a:noAutofit/>
            </a:bodyPr>
            <a:lstStyle/>
            <a:p>
              <a:pPr algn="ctr" defTabSz="825500">
                <a:defRPr sz="5600">
                  <a:latin typeface="+mj-lt"/>
                  <a:ea typeface="+mj-ea"/>
                  <a:cs typeface="+mj-cs"/>
                  <a:sym typeface="Helvetica"/>
                </a:defRPr>
              </a:pPr>
            </a:p>
          </p:txBody>
        </p:sp>
      </p:grpSp>
    </p:spTree>
  </p:cSld>
  <p:clrMapOvr>
    <a:masterClrMapping/>
  </p:clrMapOvr>
  <p:transition xmlns:p14="http://schemas.microsoft.com/office/powerpoint/2010/main" spd="med" advClick="1"/>
</p:sld>
</file>

<file path=ppt/slides/slide8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28" name="Genesis 1–11 is accurate history!"/>
          <p:cNvSpPr txBox="1"/>
          <p:nvPr/>
        </p:nvSpPr>
        <p:spPr>
          <a:xfrm>
            <a:off x="2038350" y="1495314"/>
            <a:ext cx="20307300" cy="1822418"/>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rtl="1">
              <a:defRPr sz="10400">
                <a:solidFill>
                  <a:srgbClr val="FFFFFF"/>
                </a:solidFill>
                <a:latin typeface="+mj-lt"/>
                <a:ea typeface="+mj-ea"/>
                <a:cs typeface="+mj-cs"/>
                <a:sym typeface="Helvetica"/>
              </a:defRPr>
            </a:lvl1pPr>
          </a:lstStyle>
          <a:p>
            <a:pPr/>
            <a:r>
              <a:t>التكوين 1-11 هو تاريخ!</a:t>
            </a:r>
          </a:p>
        </p:txBody>
      </p:sp>
      <p:sp>
        <p:nvSpPr>
          <p:cNvPr id="3829" name="Literary characteristics…"/>
          <p:cNvSpPr txBox="1"/>
          <p:nvPr/>
        </p:nvSpPr>
        <p:spPr>
          <a:xfrm>
            <a:off x="2176059" y="3923466"/>
            <a:ext cx="17822733" cy="9196432"/>
          </a:xfrm>
          <a:prstGeom prst="rect">
            <a:avLst/>
          </a:prstGeom>
          <a:ln w="12700">
            <a:miter lim="400000"/>
          </a:ln>
          <a:extLst>
            <a:ext uri="{C572A759-6A51-4108-AA02-DFA0A04FC94B}">
              <ma14:wrappingTextBoxFlag xmlns:ma14="http://schemas.microsoft.com/office/mac/drawingml/2011/main" val="1"/>
            </a:ext>
          </a:extLst>
        </p:spPr>
        <p:txBody>
          <a:bodyPr lIns="38100" tIns="38100" rIns="38100" bIns="38100">
            <a:spAutoFit/>
          </a:bodyPr>
          <a:lstStyle/>
          <a:p>
            <a:pPr algn="r" defTabSz="914400" rtl="1">
              <a:spcBef>
                <a:spcPts val="5500"/>
              </a:spcBef>
              <a:defRPr sz="7200">
                <a:solidFill>
                  <a:srgbClr val="FFFFFF"/>
                </a:solidFill>
                <a:uFill>
                  <a:solidFill>
                    <a:srgbClr val="FFFFFF"/>
                  </a:solidFill>
                </a:uFill>
                <a:latin typeface="+mj-lt"/>
                <a:ea typeface="+mj-ea"/>
                <a:cs typeface="+mj-cs"/>
                <a:sym typeface="Helvetica"/>
              </a:defRPr>
            </a:pPr>
            <a:r>
              <a:t>1. الخصائص الأدبيَّة- سرد تاريخيّ </a:t>
            </a:r>
          </a:p>
          <a:p>
            <a:pPr algn="r" defTabSz="914400" rtl="1">
              <a:spcBef>
                <a:spcPts val="5500"/>
              </a:spcBef>
              <a:defRPr sz="7200">
                <a:solidFill>
                  <a:srgbClr val="FFFFFF"/>
                </a:solidFill>
                <a:uFill>
                  <a:solidFill>
                    <a:srgbClr val="FFFFFF"/>
                  </a:solidFill>
                </a:uFill>
                <a:latin typeface="+mj-lt"/>
                <a:ea typeface="+mj-ea"/>
                <a:cs typeface="+mj-cs"/>
                <a:sym typeface="Helvetica"/>
              </a:defRPr>
            </a:pPr>
            <a:r>
              <a:t>2. رأي يسوع في سفر التكوين- تاريخ حرفيّ</a:t>
            </a:r>
          </a:p>
          <a:p>
            <a:pPr marL="1143000" indent="-1143000" algn="r" defTabSz="914400" rtl="1">
              <a:spcBef>
                <a:spcPts val="5500"/>
              </a:spcBef>
              <a:buClr>
                <a:srgbClr val="FFFFFF"/>
              </a:buClr>
              <a:buSzPct val="100000"/>
              <a:buAutoNum type="arabicPeriod" startAt="3"/>
              <a:defRPr sz="7200">
                <a:solidFill>
                  <a:srgbClr val="FFFFFF"/>
                </a:solidFill>
                <a:uFill>
                  <a:solidFill>
                    <a:srgbClr val="FFFFFF"/>
                  </a:solidFill>
                </a:uFill>
                <a:latin typeface="+mj-lt"/>
                <a:ea typeface="+mj-ea"/>
                <a:cs typeface="+mj-cs"/>
                <a:sym typeface="Helvetica"/>
              </a:defRPr>
            </a:pPr>
            <a:r>
              <a:t>رأي كُتَّاب الأسفار- تاريخ حرفيّ</a:t>
            </a:r>
          </a:p>
          <a:p>
            <a:pPr marL="1143000" indent="-1143000" algn="r" defTabSz="914400" rtl="1">
              <a:spcBef>
                <a:spcPts val="5500"/>
              </a:spcBef>
              <a:buClr>
                <a:srgbClr val="FFFB01"/>
              </a:buClr>
              <a:buSzPct val="100000"/>
              <a:buAutoNum type="arabicPeriod" startAt="3"/>
              <a:defRPr sz="7200">
                <a:solidFill>
                  <a:srgbClr val="FFFF00"/>
                </a:solidFill>
                <a:uFill>
                  <a:solidFill>
                    <a:srgbClr val="FFFFFF"/>
                  </a:solidFill>
                </a:uFill>
                <a:latin typeface="+mj-lt"/>
                <a:ea typeface="+mj-ea"/>
                <a:cs typeface="+mj-cs"/>
                <a:sym typeface="Helvetica"/>
              </a:defRPr>
            </a:pPr>
            <a:r>
              <a:t>الرأي السائد في تاريخ الكنيسة</a:t>
            </a:r>
          </a:p>
        </p:txBody>
      </p:sp>
    </p:spTree>
  </p:cSld>
  <p:clrMapOvr>
    <a:masterClrMapping/>
  </p:clrMapOvr>
  <p:transition xmlns:p14="http://schemas.microsoft.com/office/powerpoint/2010/main" spd="med" advClick="1"/>
</p:sld>
</file>

<file path=ppt/slides/slide8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1" name="Pre-1800: Genesis 1–11 is Literal History!"/>
          <p:cNvSpPr txBox="1"/>
          <p:nvPr>
            <p:ph type="title"/>
          </p:nvPr>
        </p:nvSpPr>
        <p:spPr>
          <a:xfrm>
            <a:off x="1292086" y="824947"/>
            <a:ext cx="20666214" cy="1727201"/>
          </a:xfrm>
          <a:prstGeom prst="rect">
            <a:avLst/>
          </a:prstGeom>
        </p:spPr>
        <p:txBody>
          <a:bodyPr/>
          <a:lstStyle/>
          <a:p>
            <a:pPr algn="ctr" defTabSz="742950" rtl="1">
              <a:defRPr sz="9089">
                <a:solidFill>
                  <a:srgbClr val="FFFB00"/>
                </a:solidFill>
              </a:defRPr>
            </a:pPr>
            <a:r>
              <a:t>ما قبل 1800: </a:t>
            </a:r>
            <a:r>
              <a:rPr>
                <a:solidFill>
                  <a:srgbClr val="FFFFFF"/>
                </a:solidFill>
              </a:rPr>
              <a:t>التكوين 1-11 هو تاريخ حرفيّ!</a:t>
            </a:r>
          </a:p>
        </p:txBody>
      </p:sp>
      <p:sp>
        <p:nvSpPr>
          <p:cNvPr id="3832" name="1. Josephus…"/>
          <p:cNvSpPr txBox="1"/>
          <p:nvPr>
            <p:ph type="body" sz="quarter" idx="1"/>
          </p:nvPr>
        </p:nvSpPr>
        <p:spPr>
          <a:xfrm>
            <a:off x="15281285" y="3270272"/>
            <a:ext cx="5445115" cy="9119601"/>
          </a:xfrm>
          <a:prstGeom prst="rect">
            <a:avLst/>
          </a:prstGeom>
        </p:spPr>
        <p:txBody>
          <a:bodyPr/>
          <a:lstStyle/>
          <a:p>
            <a:pPr algn="r" rtl="1">
              <a:lnSpc>
                <a:spcPct val="150000"/>
              </a:lnSpc>
              <a:defRPr sz="6900"/>
            </a:pPr>
            <a:r>
              <a:t>1. يوسيفوس</a:t>
            </a:r>
          </a:p>
          <a:p>
            <a:pPr algn="r" rtl="1">
              <a:lnSpc>
                <a:spcPct val="150000"/>
              </a:lnSpc>
              <a:defRPr sz="6900"/>
            </a:pPr>
            <a:r>
              <a:t>2. أوغسطينوس</a:t>
            </a:r>
          </a:p>
          <a:p>
            <a:pPr algn="r" rtl="1">
              <a:lnSpc>
                <a:spcPct val="150000"/>
              </a:lnSpc>
              <a:defRPr sz="6900"/>
            </a:pPr>
            <a:r>
              <a:t>3. لوثر</a:t>
            </a:r>
          </a:p>
          <a:p>
            <a:pPr algn="r" rtl="1">
              <a:lnSpc>
                <a:spcPct val="150000"/>
              </a:lnSpc>
              <a:defRPr sz="6900"/>
            </a:pPr>
            <a:r>
              <a:t>4. </a:t>
            </a:r>
            <a:r>
              <a:t>كالڤن</a:t>
            </a:r>
          </a:p>
          <a:p>
            <a:pPr algn="r" rtl="1">
              <a:lnSpc>
                <a:spcPct val="150000"/>
              </a:lnSpc>
              <a:defRPr sz="6900"/>
            </a:pPr>
            <a:r>
              <a:t>5. ويسلي</a:t>
            </a:r>
          </a:p>
        </p:txBody>
      </p:sp>
      <p:sp>
        <p:nvSpPr>
          <p:cNvPr id="3833" name="Orthodox Jews…"/>
          <p:cNvSpPr txBox="1"/>
          <p:nvPr/>
        </p:nvSpPr>
        <p:spPr>
          <a:xfrm>
            <a:off x="301668" y="3483814"/>
            <a:ext cx="14717226" cy="8371841"/>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spAutoFit/>
          </a:bodyPr>
          <a:lstStyle/>
          <a:p>
            <a:pPr algn="r" defTabSz="825500" rtl="1">
              <a:lnSpc>
                <a:spcPct val="150000"/>
              </a:lnSpc>
              <a:defRPr sz="6900">
                <a:solidFill>
                  <a:srgbClr val="FFFFFF"/>
                </a:solidFill>
                <a:effectLst>
                  <a:outerShdw sx="100000" sy="100000" kx="0" ky="0" algn="b" rotWithShape="0" blurRad="12700" dist="38100" dir="5400000">
                    <a:srgbClr val="000000">
                      <a:alpha val="71999"/>
                    </a:srgbClr>
                  </a:outerShdw>
                </a:effectLst>
                <a:latin typeface="+mj-lt"/>
                <a:ea typeface="+mj-ea"/>
                <a:cs typeface="+mj-cs"/>
                <a:sym typeface="Helvetica"/>
              </a:defRPr>
            </a:pPr>
            <a:r>
              <a:t>اليهود الأرثوذكس</a:t>
            </a:r>
          </a:p>
          <a:p>
            <a:pPr algn="r" defTabSz="825500" rtl="1">
              <a:lnSpc>
                <a:spcPct val="150000"/>
              </a:lnSpc>
              <a:defRPr sz="6900">
                <a:solidFill>
                  <a:srgbClr val="FFFFFF"/>
                </a:solidFill>
                <a:effectLst>
                  <a:outerShdw sx="100000" sy="100000" kx="0" ky="0" algn="b" rotWithShape="0" blurRad="12700" dist="38100" dir="5400000">
                    <a:srgbClr val="000000">
                      <a:alpha val="71999"/>
                    </a:srgbClr>
                  </a:outerShdw>
                </a:effectLst>
                <a:latin typeface="+mj-lt"/>
                <a:ea typeface="+mj-ea"/>
                <a:cs typeface="+mj-cs"/>
                <a:sym typeface="Helvetica"/>
              </a:defRPr>
            </a:pPr>
            <a:r>
              <a:t>الروم الكاثوليك والأرثوذكس الشرقيُّون</a:t>
            </a:r>
          </a:p>
          <a:p>
            <a:pPr algn="r" defTabSz="825500" rtl="1">
              <a:lnSpc>
                <a:spcPct val="150000"/>
              </a:lnSpc>
              <a:defRPr sz="6900">
                <a:solidFill>
                  <a:srgbClr val="FFFFFF"/>
                </a:solidFill>
                <a:effectLst>
                  <a:outerShdw sx="100000" sy="100000" kx="0" ky="0" algn="b" rotWithShape="0" blurRad="12700" dist="38100" dir="5400000">
                    <a:srgbClr val="000000">
                      <a:alpha val="71999"/>
                    </a:srgbClr>
                  </a:outerShdw>
                </a:effectLst>
                <a:latin typeface="+mj-lt"/>
                <a:ea typeface="+mj-ea"/>
                <a:cs typeface="+mj-cs"/>
                <a:sym typeface="Helvetica"/>
              </a:defRPr>
            </a:pPr>
            <a:r>
              <a:t>اللوثريُّون</a:t>
            </a:r>
          </a:p>
          <a:p>
            <a:pPr algn="r" defTabSz="825500" rtl="1">
              <a:lnSpc>
                <a:spcPct val="150000"/>
              </a:lnSpc>
              <a:defRPr sz="6900">
                <a:solidFill>
                  <a:srgbClr val="FFFFFF"/>
                </a:solidFill>
                <a:effectLst>
                  <a:outerShdw sx="100000" sy="100000" kx="0" ky="0" algn="b" rotWithShape="0" blurRad="12700" dist="38100" dir="5400000">
                    <a:srgbClr val="000000">
                      <a:alpha val="71999"/>
                    </a:srgbClr>
                  </a:outerShdw>
                </a:effectLst>
                <a:latin typeface="+mj-lt"/>
                <a:ea typeface="+mj-ea"/>
                <a:cs typeface="+mj-cs"/>
                <a:sym typeface="Helvetica"/>
              </a:defRPr>
            </a:pPr>
            <a:r>
              <a:t>الأنجليكان، المشيخيُّون، المعمدانيُّون</a:t>
            </a:r>
          </a:p>
          <a:p>
            <a:pPr algn="r" defTabSz="825500" rtl="1">
              <a:lnSpc>
                <a:spcPct val="150000"/>
              </a:lnSpc>
              <a:defRPr sz="6900">
                <a:solidFill>
                  <a:srgbClr val="FFFFFF"/>
                </a:solidFill>
                <a:effectLst>
                  <a:outerShdw sx="100000" sy="100000" kx="0" ky="0" algn="b" rotWithShape="0" blurRad="12700" dist="38100" dir="5400000">
                    <a:srgbClr val="000000">
                      <a:alpha val="71999"/>
                    </a:srgbClr>
                  </a:outerShdw>
                </a:effectLst>
                <a:latin typeface="+mj-lt"/>
                <a:ea typeface="+mj-ea"/>
                <a:cs typeface="+mj-cs"/>
                <a:sym typeface="Helvetica"/>
              </a:defRPr>
            </a:pPr>
            <a:r>
              <a:t>الميثوديُّون، المعمدانيُّون، إلخ.</a:t>
            </a:r>
          </a:p>
        </p:txBody>
      </p:sp>
    </p:spTree>
  </p:cSld>
  <p:clrMapOvr>
    <a:masterClrMapping/>
  </p:clrMapOvr>
  <p:transition xmlns:p14="http://schemas.microsoft.com/office/powerpoint/2010/main" spd="med" advClick="1"/>
</p:sld>
</file>

<file path=ppt/slides/slide8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37" name="“It cannot be denied, in spite of frequent interpretations of Genesis 1 that departed from the rigidly literal, that the almost universal view of the Christian world until the 18th century was that the Earth was only a few thousand years old. Not until t"/>
          <p:cNvSpPr txBox="1"/>
          <p:nvPr>
            <p:ph type="body" idx="1"/>
          </p:nvPr>
        </p:nvSpPr>
        <p:spPr>
          <a:xfrm>
            <a:off x="2133600" y="1371600"/>
            <a:ext cx="15951348" cy="9486900"/>
          </a:xfrm>
          <a:prstGeom prst="rect">
            <a:avLst/>
          </a:prstGeom>
        </p:spPr>
        <p:txBody>
          <a:bodyPr>
            <a:noAutofit/>
          </a:bodyPr>
          <a:lstStyle>
            <a:lvl1pPr algn="r" defTabSz="457200" rtl="1">
              <a:defRPr/>
            </a:lvl1pPr>
          </a:lstStyle>
          <a:p>
            <a:pPr>
              <a:defRPr>
                <a:effectLst/>
              </a:defRPr>
            </a:pPr>
            <a:r>
              <a:t>«على الرغم من تفسيرات تكوين 1 المتكرِّرة التي ابتعدت عن المعنى الحرفيّ الصارم، لا يمكن إنكار أنَّ الرؤية الكونيَّة للعالَم المسيحي حتَّى القرن الثامن عشر كانت تقريبًا  أنَّ عمر الأرض لا يتجاوز بضعة آلاف من السنين. لن يُشكَّك في وجهة النظر هذه داخل الكنيسة ما لم يتطوَّر بحث الأرض  العلميّ الحديث نفسه.»</a:t>
            </a:r>
          </a:p>
        </p:txBody>
      </p:sp>
      <p:sp>
        <p:nvSpPr>
          <p:cNvPr id="3838" name="Davis A. Young, Christianity and the Age of the Earth (Grand Rapids, MI: Zondervan, 1982), p. 25."/>
          <p:cNvSpPr txBox="1"/>
          <p:nvPr/>
        </p:nvSpPr>
        <p:spPr>
          <a:xfrm>
            <a:off x="2438400" y="10960100"/>
            <a:ext cx="19519900" cy="15748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825500">
              <a:defRPr sz="4800">
                <a:solidFill>
                  <a:srgbClr val="FFFFFF"/>
                </a:solidFill>
                <a:latin typeface="+mj-lt"/>
                <a:ea typeface="+mj-ea"/>
                <a:cs typeface="+mj-cs"/>
                <a:sym typeface="Helvetica"/>
              </a:defRPr>
            </a:pPr>
            <a:r>
              <a:t>Davis A. Young, </a:t>
            </a:r>
            <a:r>
              <a:rPr i="1"/>
              <a:t>Christianity and the Age of the Earth </a:t>
            </a:r>
            <a:r>
              <a:t>(Grand Rapids, MI: Zondervan, 1982), p. 25.</a:t>
            </a:r>
          </a:p>
        </p:txBody>
      </p:sp>
      <p:pic>
        <p:nvPicPr>
          <p:cNvPr id="3839" name="Davis Young--Calvin College.jpg" descr="Davis Young--Calvin College.jpg"/>
          <p:cNvPicPr>
            <a:picLocks noChangeAspect="1"/>
          </p:cNvPicPr>
          <p:nvPr/>
        </p:nvPicPr>
        <p:blipFill>
          <a:blip r:embed="rId3">
            <a:extLst/>
          </a:blip>
          <a:srcRect l="8274" t="10055" r="46711" b="59531"/>
          <a:stretch>
            <a:fillRect/>
          </a:stretch>
        </p:blipFill>
        <p:spPr>
          <a:xfrm>
            <a:off x="18606091" y="1785942"/>
            <a:ext cx="4199928" cy="4450337"/>
          </a:xfrm>
          <a:prstGeom prst="rect">
            <a:avLst/>
          </a:prstGeom>
          <a:ln w="25400">
            <a:solidFill>
              <a:srgbClr val="FFFFFF"/>
            </a:solidFill>
          </a:ln>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ID="10" grpId="1" fill="hold">
                                  <p:stCondLst>
                                    <p:cond delay="0"/>
                                  </p:stCondLst>
                                  <p:iterate type="el" backwards="0">
                                    <p:tmAbs val="0"/>
                                  </p:iterate>
                                  <p:childTnLst>
                                    <p:set>
                                      <p:cBhvr>
                                        <p:cTn id="6" fill="hold"/>
                                        <p:tgtEl>
                                          <p:spTgt spid="3837"/>
                                        </p:tgtEl>
                                        <p:attrNameLst>
                                          <p:attrName>style.visibility</p:attrName>
                                        </p:attrNameLst>
                                      </p:cBhvr>
                                      <p:to>
                                        <p:strVal val="visible"/>
                                      </p:to>
                                    </p:set>
                                    <p:animEffect filter="fade" transition="in">
                                      <p:cBhvr>
                                        <p:cTn id="7" dur="500"/>
                                        <p:tgtEl>
                                          <p:spTgt spid="383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37" grpId="1"/>
    </p:bldLst>
  </p:timing>
</p:sld>
</file>

<file path=ppt/slides/slide8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43" name="Rounded Rectangle"/>
          <p:cNvSpPr/>
          <p:nvPr/>
        </p:nvSpPr>
        <p:spPr>
          <a:xfrm>
            <a:off x="5397500" y="1663700"/>
            <a:ext cx="9779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844" name="Rounded Rectangle"/>
          <p:cNvSpPr/>
          <p:nvPr/>
        </p:nvSpPr>
        <p:spPr>
          <a:xfrm>
            <a:off x="5473700" y="1854200"/>
            <a:ext cx="9017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845" name="Rounded Rectangle"/>
          <p:cNvSpPr/>
          <p:nvPr/>
        </p:nvSpPr>
        <p:spPr>
          <a:xfrm>
            <a:off x="5613400" y="2044700"/>
            <a:ext cx="762000" cy="114300"/>
          </a:xfrm>
          <a:prstGeom prst="roundRect">
            <a:avLst>
              <a:gd name="adj" fmla="val 37037"/>
            </a:avLst>
          </a:prstGeom>
          <a:solidFill>
            <a:srgbClr val="444444"/>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846" name="10-3-121_ComingtoGripswithGenesis"/>
          <p:cNvSpPr txBox="1"/>
          <p:nvPr/>
        </p:nvSpPr>
        <p:spPr>
          <a:xfrm>
            <a:off x="1332060" y="13970000"/>
            <a:ext cx="11101439" cy="91440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a:defRPr sz="5600">
                <a:latin typeface="Gill Sans"/>
                <a:ea typeface="Gill Sans"/>
                <a:cs typeface="Gill Sans"/>
                <a:sym typeface="Gill Sans"/>
              </a:defRPr>
            </a:lvl1pPr>
          </a:lstStyle>
          <a:p>
            <a:pPr/>
            <a:r>
              <a:t>10-3-121_ComingtoGripswithGenesis</a:t>
            </a:r>
          </a:p>
        </p:txBody>
      </p:sp>
      <p:sp>
        <p:nvSpPr>
          <p:cNvPr id="3847" name="Coming to Grips with Genesis"/>
          <p:cNvSpPr txBox="1"/>
          <p:nvPr>
            <p:ph type="title"/>
          </p:nvPr>
        </p:nvSpPr>
        <p:spPr>
          <a:xfrm>
            <a:off x="1828800" y="914400"/>
            <a:ext cx="21488400" cy="1828800"/>
          </a:xfrm>
          <a:prstGeom prst="rect">
            <a:avLst/>
          </a:prstGeom>
        </p:spPr>
        <p:txBody>
          <a:bodyPr anchor="t"/>
          <a:lstStyle/>
          <a:p>
            <a:pPr/>
            <a:r>
              <a:t>Coming to Grips with Genesis</a:t>
            </a:r>
          </a:p>
        </p:txBody>
      </p:sp>
      <p:pic>
        <p:nvPicPr>
          <p:cNvPr id="3848" name="10-3-121_ComingtoGripswithGenesis_MultiRt.png" descr="10-3-121_ComingtoGripswithGenesis_MultiRt.png"/>
          <p:cNvPicPr>
            <a:picLocks noChangeAspect="1"/>
          </p:cNvPicPr>
          <p:nvPr/>
        </p:nvPicPr>
        <p:blipFill>
          <a:blip r:embed="rId2">
            <a:extLst/>
          </a:blip>
          <a:stretch>
            <a:fillRect/>
          </a:stretch>
        </p:blipFill>
        <p:spPr>
          <a:xfrm>
            <a:off x="-965200" y="2641600"/>
            <a:ext cx="11353800" cy="11353800"/>
          </a:xfrm>
          <a:prstGeom prst="rect">
            <a:avLst/>
          </a:prstGeom>
          <a:ln w="12700">
            <a:miter lim="400000"/>
          </a:ln>
        </p:spPr>
      </p:pic>
      <p:sp>
        <p:nvSpPr>
          <p:cNvPr id="3849" name="Rounded Rectangle"/>
          <p:cNvSpPr/>
          <p:nvPr/>
        </p:nvSpPr>
        <p:spPr>
          <a:xfrm>
            <a:off x="863600" y="876300"/>
            <a:ext cx="22758400" cy="1816100"/>
          </a:xfrm>
          <a:prstGeom prst="roundRect">
            <a:avLst>
              <a:gd name="adj" fmla="val 10490"/>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850" name="Rounded Rectangle"/>
          <p:cNvSpPr/>
          <p:nvPr/>
        </p:nvSpPr>
        <p:spPr>
          <a:xfrm>
            <a:off x="13125586" y="7622327"/>
            <a:ext cx="12896714" cy="2385273"/>
          </a:xfrm>
          <a:prstGeom prst="roundRect">
            <a:avLst>
              <a:gd name="adj" fmla="val 7987"/>
            </a:avLst>
          </a:prstGeom>
          <a:solidFill>
            <a:srgbClr val="D6D6D6"/>
          </a:solidFill>
          <a:ln w="12700">
            <a:miter lim="400000"/>
          </a:ln>
        </p:spPr>
        <p:txBody>
          <a:bodyPr lIns="50800" tIns="50800" rIns="50800" bIns="50800" anchor="ctr"/>
          <a:lstStyle/>
          <a:p>
            <a:pPr algn="ctr" defTabSz="584200">
              <a:defRPr sz="4000">
                <a:solidFill>
                  <a:srgbClr val="FFFFFF"/>
                </a:solidFill>
                <a:effectLst>
                  <a:outerShdw sx="100000" sy="100000" kx="0" ky="0" algn="b" rotWithShape="0" blurRad="38100" dist="12700" dir="5400000">
                    <a:srgbClr val="000000">
                      <a:alpha val="50000"/>
                    </a:srgbClr>
                  </a:outerShdw>
                </a:effectLst>
                <a:latin typeface="Gill Sans"/>
                <a:ea typeface="Gill Sans"/>
                <a:cs typeface="Gill Sans"/>
                <a:sym typeface="Gill Sans"/>
              </a:defRPr>
            </a:pPr>
          </a:p>
        </p:txBody>
      </p:sp>
      <p:sp>
        <p:nvSpPr>
          <p:cNvPr id="3851" name="3 Chapters on Church history"/>
          <p:cNvSpPr txBox="1"/>
          <p:nvPr/>
        </p:nvSpPr>
        <p:spPr>
          <a:xfrm>
            <a:off x="9980245" y="4751404"/>
            <a:ext cx="11101439" cy="116154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825500" rtl="1">
              <a:defRPr sz="6400">
                <a:solidFill>
                  <a:srgbClr val="FFFB00"/>
                </a:solidFill>
                <a:latin typeface="+mj-lt"/>
                <a:ea typeface="+mj-ea"/>
                <a:cs typeface="+mj-cs"/>
                <a:sym typeface="Helvetica"/>
              </a:defRPr>
            </a:lvl1pPr>
          </a:lstStyle>
          <a:p>
            <a:pPr/>
            <a:r>
              <a:t>3 فصول تتناول تاريخ الكنيسة </a:t>
            </a:r>
          </a:p>
        </p:txBody>
      </p:sp>
      <p:sp>
        <p:nvSpPr>
          <p:cNvPr id="3852" name="ed. by Dr. Terry Mortenson…"/>
          <p:cNvSpPr txBox="1"/>
          <p:nvPr/>
        </p:nvSpPr>
        <p:spPr>
          <a:xfrm>
            <a:off x="13591320" y="7921151"/>
            <a:ext cx="8339133" cy="1787625"/>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r" defTabSz="825500" rtl="1">
              <a:defRPr sz="6000">
                <a:solidFill>
                  <a:srgbClr val="444444"/>
                </a:solidFill>
                <a:latin typeface="Calibri"/>
                <a:ea typeface="Calibri"/>
                <a:cs typeface="Calibri"/>
                <a:sym typeface="Calibri"/>
              </a:defRPr>
            </a:pPr>
            <a:r>
              <a:t>حرَّره د. تيري مورتنسون</a:t>
            </a:r>
          </a:p>
          <a:p>
            <a:pPr algn="r" defTabSz="825500" rtl="1">
              <a:defRPr sz="6000">
                <a:solidFill>
                  <a:srgbClr val="444444"/>
                </a:solidFill>
                <a:latin typeface="Calibri"/>
                <a:ea typeface="Calibri"/>
                <a:cs typeface="Calibri"/>
                <a:sym typeface="Calibri"/>
              </a:defRPr>
            </a:pPr>
            <a:r>
              <a:t>و د. ثين هـ. أوري</a:t>
            </a:r>
          </a:p>
        </p:txBody>
      </p:sp>
      <p:sp>
        <p:nvSpPr>
          <p:cNvPr id="3853" name="Coming to Grips with Genesis"/>
          <p:cNvSpPr txBox="1"/>
          <p:nvPr/>
        </p:nvSpPr>
        <p:spPr>
          <a:xfrm>
            <a:off x="3196281" y="1079500"/>
            <a:ext cx="18753438" cy="157986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825500" rtl="1">
              <a:defRPr b="1" sz="11600">
                <a:solidFill>
                  <a:srgbClr val="444444"/>
                </a:solidFill>
                <a:latin typeface="Calibri"/>
                <a:ea typeface="Calibri"/>
                <a:cs typeface="Calibri"/>
                <a:sym typeface="Calibri"/>
              </a:defRPr>
            </a:lvl1pPr>
          </a:lstStyle>
          <a:p>
            <a:pPr/>
            <a:r>
              <a:t>التعامل مع سفر التكوين</a:t>
            </a:r>
          </a:p>
        </p:txBody>
      </p:sp>
    </p:spTree>
  </p:cSld>
  <p:clrMapOvr>
    <a:masterClrMapping/>
  </p:clrMapOvr>
  <p:transition xmlns:p14="http://schemas.microsoft.com/office/powerpoint/2010/main" spd="med" advClick="1"/>
</p:sld>
</file>

<file path=ppt/slides/slide8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55" name="Objection"/>
          <p:cNvSpPr txBox="1"/>
          <p:nvPr>
            <p:ph type="title"/>
          </p:nvPr>
        </p:nvSpPr>
        <p:spPr>
          <a:xfrm>
            <a:off x="2006600" y="1397000"/>
            <a:ext cx="19519900" cy="1727200"/>
          </a:xfrm>
          <a:prstGeom prst="rect">
            <a:avLst/>
          </a:prstGeom>
        </p:spPr>
        <p:txBody>
          <a:bodyPr/>
          <a:lstStyle/>
          <a:p>
            <a:pPr defTabSz="742950" rtl="1">
              <a:defRPr sz="10350">
                <a:solidFill>
                  <a:srgbClr val="FFFF00"/>
                </a:solidFill>
              </a:defRPr>
            </a:pPr>
            <a:r>
              <a:t>اعتراض</a:t>
            </a:r>
            <a:r>
              <a:rPr>
                <a:solidFill>
                  <a:srgbClr val="FFFFFF"/>
                </a:solidFill>
              </a:rPr>
              <a:t> </a:t>
            </a:r>
          </a:p>
        </p:txBody>
      </p:sp>
      <p:sp>
        <p:nvSpPr>
          <p:cNvPr id="3856" name="“Genesis is not a science text book!”"/>
          <p:cNvSpPr txBox="1"/>
          <p:nvPr>
            <p:ph type="body" idx="1"/>
          </p:nvPr>
        </p:nvSpPr>
        <p:spPr>
          <a:xfrm>
            <a:off x="2006600" y="3429000"/>
            <a:ext cx="19519900" cy="8458200"/>
          </a:xfrm>
          <a:prstGeom prst="rect">
            <a:avLst/>
          </a:prstGeom>
        </p:spPr>
        <p:txBody>
          <a:bodyPr/>
          <a:lstStyle>
            <a:lvl1pPr algn="r" rtl="1">
              <a:defRPr/>
            </a:lvl1pPr>
          </a:lstStyle>
          <a:p>
            <a:pPr/>
            <a:r>
              <a:t>«سفر التكوين ليس كتابًا مدرسيًّا للعلوم!»</a:t>
            </a:r>
          </a:p>
        </p:txBody>
      </p:sp>
    </p:spTree>
  </p:cSld>
  <p:clrMapOvr>
    <a:masterClrMapping/>
  </p:clrMapOvr>
  <p:transition xmlns:p14="http://schemas.microsoft.com/office/powerpoint/2010/main" spd="med" advClick="1"/>
</p:sld>
</file>

<file path=ppt/slides/slide8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58" name="Rectangle"/>
          <p:cNvSpPr/>
          <p:nvPr/>
        </p:nvSpPr>
        <p:spPr>
          <a:xfrm>
            <a:off x="12700" y="12700"/>
            <a:ext cx="24396700" cy="13716000"/>
          </a:xfrm>
          <a:prstGeom prst="rect">
            <a:avLst/>
          </a:prstGeom>
          <a:solidFill>
            <a:srgbClr val="000000"/>
          </a:solidFill>
          <a:ln w="25400">
            <a:solidFill>
              <a:srgbClr val="000000"/>
            </a:solidFill>
            <a:miter lim="400000"/>
          </a:ln>
        </p:spPr>
        <p:txBody>
          <a:bodyPr lIns="50800" tIns="50800" rIns="50800" bIns="50800"/>
          <a:lstStyle/>
          <a:p>
            <a:pPr algn="ctr" defTabSz="914400">
              <a:defRPr sz="5600">
                <a:uFill>
                  <a:solidFill>
                    <a:srgbClr val="000000"/>
                  </a:solidFill>
                </a:uFill>
                <a:latin typeface="Gill Sans"/>
                <a:ea typeface="Gill Sans"/>
                <a:cs typeface="Gill Sans"/>
                <a:sym typeface="Gill Sans"/>
              </a:defRPr>
            </a:pPr>
          </a:p>
        </p:txBody>
      </p:sp>
      <p:sp>
        <p:nvSpPr>
          <p:cNvPr id="3859" name="Slide Number"/>
          <p:cNvSpPr txBox="1"/>
          <p:nvPr>
            <p:ph type="sldNum" sz="quarter" idx="4294967295"/>
          </p:nvPr>
        </p:nvSpPr>
        <p:spPr>
          <a:xfrm>
            <a:off x="22799515" y="13061950"/>
            <a:ext cx="368301" cy="381000"/>
          </a:xfrm>
          <a:prstGeom prst="rect">
            <a:avLst/>
          </a:prstGeom>
          <a:extLst>
            <a:ext uri="{C572A759-6A51-4108-AA02-DFA0A04FC94B}">
              <ma14:wrappingTextBoxFlag xmlns:ma14="http://schemas.microsoft.com/office/mac/drawingml/2011/main" val="1"/>
            </a:ext>
          </a:extLst>
        </p:spPr>
        <p:txBody>
          <a:bodyPr lIns="101600" tIns="101600" rIns="101600" bIns="101600"/>
          <a:lstStyle>
            <a:lvl1pPr algn="r" defTabSz="914400">
              <a:defRPr sz="1200">
                <a:solidFill>
                  <a:srgbClr val="000000"/>
                </a:solidFill>
                <a:uFill>
                  <a:solidFill>
                    <a:srgbClr val="000000"/>
                  </a:solidFill>
                </a:uFill>
              </a:defRPr>
            </a:lvl1pPr>
          </a:lstStyle>
          <a:p>
            <a:pPr/>
            <a:fld id="{86CB4B4D-7CA3-9044-876B-883B54F8677D}" type="slidenum"/>
          </a:p>
        </p:txBody>
      </p:sp>
      <p:pic>
        <p:nvPicPr>
          <p:cNvPr id="3860" name="History Book of the Universe 02022.jpg" descr="History Book of the Universe 02022.jpg"/>
          <p:cNvPicPr>
            <a:picLocks noChangeAspect="1"/>
          </p:cNvPicPr>
          <p:nvPr/>
        </p:nvPicPr>
        <p:blipFill>
          <a:blip r:embed="rId2">
            <a:extLst/>
          </a:blip>
          <a:stretch>
            <a:fillRect/>
          </a:stretch>
        </p:blipFill>
        <p:spPr>
          <a:xfrm>
            <a:off x="2531165" y="25400"/>
            <a:ext cx="18271068" cy="13703300"/>
          </a:xfrm>
          <a:prstGeom prst="rect">
            <a:avLst/>
          </a:prstGeom>
          <a:ln w="12700">
            <a:miter lim="400000"/>
          </a:ln>
        </p:spPr>
      </p:pic>
      <p:sp>
        <p:nvSpPr>
          <p:cNvPr id="3861" name="TextBox 1"/>
          <p:cNvSpPr txBox="1"/>
          <p:nvPr/>
        </p:nvSpPr>
        <p:spPr>
          <a:xfrm>
            <a:off x="17505999" y="2126974"/>
            <a:ext cx="5477666" cy="5097773"/>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rtl="1">
              <a:defRPr b="1" sz="9600">
                <a:solidFill>
                  <a:srgbClr val="FFFF00"/>
                </a:solidFill>
                <a:latin typeface="+mj-lt"/>
                <a:ea typeface="+mj-ea"/>
                <a:cs typeface="+mj-cs"/>
                <a:sym typeface="Helvetica"/>
              </a:defRPr>
            </a:lvl1pPr>
          </a:lstStyle>
          <a:p>
            <a:pPr/>
            <a:r>
              <a:t>كتاب تاريخ الكون</a:t>
            </a:r>
          </a:p>
        </p:txBody>
      </p:sp>
      <p:sp>
        <p:nvSpPr>
          <p:cNvPr id="3862" name="TextBox 2"/>
          <p:cNvSpPr txBox="1"/>
          <p:nvPr/>
        </p:nvSpPr>
        <p:spPr>
          <a:xfrm rot="20681873">
            <a:off x="9243889" y="5599965"/>
            <a:ext cx="3025311" cy="2208986"/>
          </a:xfrm>
          <a:prstGeom prst="rect">
            <a:avLst/>
          </a:prstGeom>
          <a:solidFill>
            <a:srgbClr val="969D96"/>
          </a:solidFill>
          <a:ln w="12700">
            <a:miter lim="400000"/>
          </a:ln>
          <a:extLst>
            <a:ext uri="{C572A759-6A51-4108-AA02-DFA0A04FC94B}">
              <ma14:wrappingTextBoxFlag xmlns:ma14="http://schemas.microsoft.com/office/mac/drawingml/2011/main" val="1"/>
            </a:ext>
          </a:extLst>
        </p:spPr>
        <p:txBody>
          <a:bodyPr lIns="0" tIns="0" rIns="0" bIns="0">
            <a:spAutoFit/>
          </a:bodyPr>
          <a:lstStyle/>
          <a:p>
            <a:pPr algn="ctr" rtl="1">
              <a:lnSpc>
                <a:spcPct val="90000"/>
              </a:lnSpc>
              <a:defRPr b="1" sz="6700">
                <a:latin typeface="+mj-lt"/>
                <a:ea typeface="+mj-ea"/>
                <a:cs typeface="+mj-cs"/>
                <a:sym typeface="Helvetica"/>
              </a:defRPr>
            </a:pPr>
            <a:r>
              <a:t>الكتاب </a:t>
            </a:r>
          </a:p>
          <a:p>
            <a:pPr algn="ctr" rtl="1">
              <a:lnSpc>
                <a:spcPct val="90000"/>
              </a:lnSpc>
              <a:defRPr b="1" sz="6700">
                <a:latin typeface="+mj-lt"/>
                <a:ea typeface="+mj-ea"/>
                <a:cs typeface="+mj-cs"/>
                <a:sym typeface="Helvetica"/>
              </a:defRPr>
            </a:pPr>
            <a:r>
              <a:t>المقدَّس </a:t>
            </a:r>
          </a:p>
        </p:txBody>
      </p:sp>
    </p:spTree>
  </p:cSld>
  <p:clrMapOvr>
    <a:masterClrMapping/>
  </p:clrMapOvr>
  <p:transition xmlns:p14="http://schemas.microsoft.com/office/powerpoint/2010/main" spd="med" advClick="1"/>
</p:sld>
</file>

<file path=ppt/slides/slide8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4" name="العلم التشغيلي…"/>
          <p:cNvSpPr txBox="1"/>
          <p:nvPr/>
        </p:nvSpPr>
        <p:spPr>
          <a:xfrm>
            <a:off x="6191248" y="2255017"/>
            <a:ext cx="12001504" cy="9205965"/>
          </a:xfrm>
          <a:prstGeom prst="rect">
            <a:avLst/>
          </a:prstGeom>
          <a:ln w="12700">
            <a:miter lim="400000"/>
          </a:ln>
          <a:effectLst>
            <a:outerShdw sx="100000" sy="100000" kx="0" ky="0" algn="b" rotWithShape="0" blurRad="88900" dist="25400" dir="2700000">
              <a:srgbClr val="000000"/>
            </a:outerShdw>
          </a:effectLst>
          <a:extLst>
            <a:ext uri="{C572A759-6A51-4108-AA02-DFA0A04FC94B}">
              <ma14:wrappingTextBoxFlag xmlns:ma14="http://schemas.microsoft.com/office/mac/drawingml/2011/main" val="1"/>
            </a:ext>
          </a:extLst>
        </p:spPr>
        <p:txBody>
          <a:bodyPr lIns="68580" tIns="68580" rIns="68580" bIns="68580">
            <a:spAutoFit/>
          </a:bodyPr>
          <a:lstStyle/>
          <a:p>
            <a:pPr algn="ctr" defTabSz="914400" rtl="1">
              <a:defRPr b="1" sz="21000">
                <a:solidFill>
                  <a:srgbClr val="FFFFFF"/>
                </a:solidFill>
                <a:latin typeface="Times New Roman"/>
                <a:ea typeface="Times New Roman"/>
                <a:cs typeface="Times New Roman"/>
                <a:sym typeface="Times New Roman"/>
              </a:defRPr>
            </a:pPr>
            <a:r>
              <a:t>العلم </a:t>
            </a:r>
            <a:r>
              <a:rPr>
                <a:solidFill>
                  <a:srgbClr val="FFFF00"/>
                </a:solidFill>
              </a:rPr>
              <a:t>التشغيلي</a:t>
            </a:r>
            <a:r>
              <a:rPr>
                <a:solidFill>
                  <a:srgbClr val="FFFF00"/>
                </a:solidFill>
              </a:rPr>
              <a:t>ّ</a:t>
            </a:r>
            <a:endParaRPr>
              <a:solidFill>
                <a:srgbClr val="FFFF00"/>
              </a:solidFill>
            </a:endParaRPr>
          </a:p>
          <a:p>
            <a:pPr algn="ctr" defTabSz="914400" rtl="1">
              <a:defRPr b="1" sz="21000">
                <a:solidFill>
                  <a:srgbClr val="FFFFFF"/>
                </a:solidFill>
                <a:latin typeface="Times New Roman"/>
                <a:ea typeface="Times New Roman"/>
                <a:cs typeface="Times New Roman"/>
                <a:sym typeface="Times New Roman"/>
              </a:defRPr>
            </a:pPr>
            <a:r>
              <a:t>مقابل</a:t>
            </a:r>
          </a:p>
          <a:p>
            <a:pPr algn="ctr" defTabSz="914400" rtl="1">
              <a:defRPr b="1" sz="21000">
                <a:solidFill>
                  <a:srgbClr val="FFFFFF"/>
                </a:solidFill>
                <a:latin typeface="Times New Roman"/>
                <a:ea typeface="Times New Roman"/>
                <a:cs typeface="Times New Roman"/>
                <a:sym typeface="Times New Roman"/>
              </a:defRPr>
            </a:pPr>
            <a:r>
              <a:t>علم </a:t>
            </a:r>
            <a:r>
              <a:rPr>
                <a:solidFill>
                  <a:srgbClr val="FFFF00"/>
                </a:solidFill>
              </a:rPr>
              <a:t>الأصول</a:t>
            </a:r>
          </a:p>
        </p:txBody>
      </p:sp>
    </p:spTree>
  </p:cSld>
  <p:clrMapOvr>
    <a:masterClrMapping/>
  </p:clrMapOvr>
  <p:transition xmlns:p14="http://schemas.microsoft.com/office/powerpoint/2010/main" spd="med" advClick="1"/>
</p:sld>
</file>

<file path=ppt/slides/slide8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68" name="“Many people today, both secular and…"/>
          <p:cNvSpPr txBox="1"/>
          <p:nvPr>
            <p:ph type="title"/>
          </p:nvPr>
        </p:nvSpPr>
        <p:spPr>
          <a:xfrm>
            <a:off x="2463800" y="1384300"/>
            <a:ext cx="14130868" cy="8578303"/>
          </a:xfrm>
          <a:prstGeom prst="rect">
            <a:avLst/>
          </a:prstGeom>
        </p:spPr>
        <p:txBody>
          <a:bodyPr>
            <a:noAutofit/>
          </a:bodyPr>
          <a:lstStyle/>
          <a:p>
            <a:pPr algn="r" rtl="1">
              <a:lnSpc>
                <a:spcPct val="90000"/>
              </a:lnSpc>
              <a:defRPr>
                <a:effectLst/>
              </a:defRPr>
            </a:pPr>
            <a:r>
              <a:t>«يريد لنا كثيرون من العلمانيِّين والمسيحيِّين اليوم أن نصدِّق أنَّ </a:t>
            </a:r>
            <a:r>
              <a:rPr>
                <a:solidFill>
                  <a:srgbClr val="FFFF00"/>
                </a:solidFill>
              </a:rPr>
              <a:t>العِلم</a:t>
            </a:r>
            <a:r>
              <a:t> و</a:t>
            </a:r>
            <a:r>
              <a:rPr>
                <a:solidFill>
                  <a:srgbClr val="FFFF00"/>
                </a:solidFill>
              </a:rPr>
              <a:t>الدِّين</a:t>
            </a:r>
            <a:r>
              <a:t> لا يمكن أن يتعايشا معًا. ليس هذا خطأ فقط، ولكنَّنا نعتقد أنَّ الحوار المدروس بين </a:t>
            </a:r>
            <a:r>
              <a:rPr>
                <a:solidFill>
                  <a:srgbClr val="FFFF00"/>
                </a:solidFill>
              </a:rPr>
              <a:t>العلم</a:t>
            </a:r>
            <a:r>
              <a:t> و</a:t>
            </a:r>
            <a:r>
              <a:rPr>
                <a:solidFill>
                  <a:srgbClr val="FFFF00"/>
                </a:solidFill>
              </a:rPr>
              <a:t>الإيمان</a:t>
            </a:r>
            <a:r>
              <a:t> ضروريٌّ لحثِّ قلوب الأفراد وعقولهم على الانخراط اليوم. توفِّر مؤسَّسة بيولوغوس خطوة أولى مهمَّة نحو تحقيق هذه الغاية.» </a:t>
            </a:r>
          </a:p>
        </p:txBody>
      </p:sp>
      <p:sp>
        <p:nvSpPr>
          <p:cNvPr id="3869" name="Tim Keller, pastor, author of The Reason for God, quote at http://biologos.org, accessed 1 April 2013."/>
          <p:cNvSpPr txBox="1"/>
          <p:nvPr>
            <p:ph type="body" sz="quarter" idx="1"/>
          </p:nvPr>
        </p:nvSpPr>
        <p:spPr>
          <a:prstGeom prst="rect">
            <a:avLst/>
          </a:prstGeom>
        </p:spPr>
        <p:txBody>
          <a:bodyPr/>
          <a:lstStyle/>
          <a:p>
            <a:pPr defTabSz="457200">
              <a:lnSpc>
                <a:spcPct val="90000"/>
              </a:lnSpc>
              <a:spcBef>
                <a:spcPts val="2000"/>
              </a:spcBef>
              <a:defRPr sz="4800">
                <a:effectLst/>
              </a:defRPr>
            </a:pPr>
            <a:r>
              <a:t>Tim Keller, pastor, author of </a:t>
            </a:r>
            <a:r>
              <a:rPr i="1"/>
              <a:t>The Reason for God</a:t>
            </a:r>
            <a:r>
              <a:t>, quote at http://biologos.org, accessed 1 April 2013.</a:t>
            </a:r>
          </a:p>
        </p:txBody>
      </p:sp>
      <p:pic>
        <p:nvPicPr>
          <p:cNvPr id="3870" name="Keller, Tim--BioLogos.jpg" descr="Keller, Tim--BioLogos.jpg"/>
          <p:cNvPicPr>
            <a:picLocks noChangeAspect="1"/>
          </p:cNvPicPr>
          <p:nvPr/>
        </p:nvPicPr>
        <p:blipFill>
          <a:blip r:embed="rId3">
            <a:extLst/>
          </a:blip>
          <a:stretch>
            <a:fillRect/>
          </a:stretch>
        </p:blipFill>
        <p:spPr>
          <a:xfrm>
            <a:off x="17384931" y="1384300"/>
            <a:ext cx="4560671" cy="6134100"/>
          </a:xfrm>
          <a:prstGeom prst="rect">
            <a:avLst/>
          </a:prstGeom>
          <a:ln w="25400">
            <a:solidFill>
              <a:srgbClr val="FFFFFF"/>
            </a:solidFill>
            <a:miter lim="400000"/>
          </a:ln>
        </p:spPr>
      </p:pic>
    </p:spTree>
  </p:cSld>
  <p:clrMapOvr>
    <a:masterClrMapping/>
  </p:clrMapOvr>
  <p:transition xmlns:p14="http://schemas.microsoft.com/office/powerpoint/2010/main" spd="med" advClick="1"/>
</p:sld>
</file>

<file path=ppt/slides/slide8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74" name="Center square.jpg" descr="Center square.jpg"/>
          <p:cNvPicPr>
            <a:picLocks noChangeAspect="1"/>
          </p:cNvPicPr>
          <p:nvPr/>
        </p:nvPicPr>
        <p:blipFill>
          <a:blip r:embed="rId3">
            <a:extLst/>
          </a:blip>
          <a:stretch>
            <a:fillRect/>
          </a:stretch>
        </p:blipFill>
        <p:spPr>
          <a:xfrm>
            <a:off x="5988796" y="3595687"/>
            <a:ext cx="12400838" cy="6527801"/>
          </a:xfrm>
          <a:prstGeom prst="rect">
            <a:avLst/>
          </a:prstGeom>
          <a:ln w="12700">
            <a:miter lim="400000"/>
          </a:ln>
        </p:spPr>
      </p:pic>
      <p:sp>
        <p:nvSpPr>
          <p:cNvPr id="3875" name="Line"/>
          <p:cNvSpPr/>
          <p:nvPr/>
        </p:nvSpPr>
        <p:spPr>
          <a:xfrm flipH="1" rot="16200000">
            <a:off x="6972299" y="2959099"/>
            <a:ext cx="2159001" cy="1397002"/>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7488" y="0"/>
                </a:lnTo>
                <a:lnTo>
                  <a:pt x="7488" y="21600"/>
                </a:lnTo>
                <a:lnTo>
                  <a:pt x="21600" y="21600"/>
                </a:lnTo>
              </a:path>
            </a:pathLst>
          </a:custGeom>
          <a:ln w="381000">
            <a:solidFill>
              <a:srgbClr val="FFFFFF"/>
            </a:solidFill>
            <a:miter lim="400000"/>
            <a:tailEnd type="triangle"/>
          </a:ln>
        </p:spPr>
        <p:txBody>
          <a:bodyPr lIns="50800" tIns="50800" rIns="50800" bIns="50800" anchor="ctr"/>
          <a:lstStyle/>
          <a:p>
            <a:pPr marR="40639" defTabSz="914400">
              <a:defRPr sz="2400">
                <a:uFill>
                  <a:solidFill>
                    <a:srgbClr val="000000"/>
                  </a:solidFill>
                </a:uFill>
                <a:latin typeface="Arial"/>
                <a:ea typeface="Arial"/>
                <a:cs typeface="Arial"/>
                <a:sym typeface="Arial"/>
              </a:defRPr>
            </a:pPr>
          </a:p>
        </p:txBody>
      </p:sp>
      <p:sp>
        <p:nvSpPr>
          <p:cNvPr id="3876" name="Line"/>
          <p:cNvSpPr/>
          <p:nvPr/>
        </p:nvSpPr>
        <p:spPr>
          <a:xfrm rot="5400000">
            <a:off x="15246350" y="2982118"/>
            <a:ext cx="2159001" cy="1397001"/>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7176" y="0"/>
                </a:lnTo>
                <a:lnTo>
                  <a:pt x="7176" y="21600"/>
                </a:lnTo>
                <a:lnTo>
                  <a:pt x="21600" y="21600"/>
                </a:lnTo>
              </a:path>
            </a:pathLst>
          </a:custGeom>
          <a:ln w="381000">
            <a:solidFill>
              <a:srgbClr val="FFFFFF"/>
            </a:solidFill>
            <a:miter lim="400000"/>
            <a:tailEnd type="triangle"/>
          </a:ln>
        </p:spPr>
        <p:txBody>
          <a:bodyPr lIns="50800" tIns="50800" rIns="50800" bIns="50800" anchor="ctr"/>
          <a:lstStyle/>
          <a:p>
            <a:pPr marR="40639" defTabSz="914400">
              <a:defRPr sz="2400">
                <a:uFill>
                  <a:solidFill>
                    <a:srgbClr val="000000"/>
                  </a:solidFill>
                </a:uFill>
                <a:latin typeface="Arial"/>
                <a:ea typeface="Arial"/>
                <a:cs typeface="Arial"/>
                <a:sym typeface="Arial"/>
              </a:defRPr>
            </a:pPr>
          </a:p>
        </p:txBody>
      </p:sp>
      <p:sp>
        <p:nvSpPr>
          <p:cNvPr id="3877" name="Atheistic Assumptions"/>
          <p:cNvSpPr txBox="1"/>
          <p:nvPr/>
        </p:nvSpPr>
        <p:spPr>
          <a:xfrm>
            <a:off x="3124968" y="1403945"/>
            <a:ext cx="8064501" cy="1078310"/>
          </a:xfrm>
          <a:prstGeom prst="rect">
            <a:avLst/>
          </a:prstGeom>
          <a:solidFill>
            <a:srgbClr val="78E2F7"/>
          </a:solidFill>
          <a:ln w="63500">
            <a:solidFill>
              <a:srgbClr val="88ADC4"/>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rtl="1">
              <a:lnSpc>
                <a:spcPct val="80000"/>
              </a:lnSpc>
              <a:defRPr sz="6400">
                <a:latin typeface="Arial"/>
                <a:ea typeface="Arial"/>
                <a:cs typeface="Arial"/>
                <a:sym typeface="Arial"/>
              </a:defRPr>
            </a:lvl1pPr>
          </a:lstStyle>
          <a:p>
            <a:pPr/>
            <a:r>
              <a:t>فرضيَّات إلحاديَّة</a:t>
            </a:r>
          </a:p>
        </p:txBody>
      </p:sp>
      <p:sp>
        <p:nvSpPr>
          <p:cNvPr id="3878" name="Biblical…"/>
          <p:cNvSpPr txBox="1"/>
          <p:nvPr/>
        </p:nvSpPr>
        <p:spPr>
          <a:xfrm>
            <a:off x="13182600" y="1403945"/>
            <a:ext cx="8064500" cy="1078310"/>
          </a:xfrm>
          <a:prstGeom prst="rect">
            <a:avLst/>
          </a:prstGeom>
          <a:solidFill>
            <a:srgbClr val="D81E00"/>
          </a:solidFill>
          <a:ln w="63500">
            <a:solidFill>
              <a:srgbClr val="88ADC4"/>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lgn="ctr" defTabSz="825500" rtl="1">
              <a:lnSpc>
                <a:spcPct val="80000"/>
              </a:lnSpc>
              <a:defRPr sz="6400">
                <a:solidFill>
                  <a:srgbClr val="FFFFFF"/>
                </a:solidFill>
                <a:latin typeface="Arial"/>
                <a:ea typeface="Arial"/>
                <a:cs typeface="Arial"/>
                <a:sym typeface="Arial"/>
              </a:defRPr>
            </a:lvl1pPr>
          </a:lstStyle>
          <a:p>
            <a:pPr/>
            <a:r>
              <a:t>فرضيَّات كتابيَّة</a:t>
            </a:r>
          </a:p>
        </p:txBody>
      </p:sp>
      <p:sp>
        <p:nvSpPr>
          <p:cNvPr id="3879" name="Creation…"/>
          <p:cNvSpPr txBox="1"/>
          <p:nvPr/>
        </p:nvSpPr>
        <p:spPr>
          <a:xfrm>
            <a:off x="13182600" y="10842466"/>
            <a:ext cx="8064500" cy="1835468"/>
          </a:xfrm>
          <a:prstGeom prst="rect">
            <a:avLst/>
          </a:prstGeom>
          <a:solidFill>
            <a:srgbClr val="D81E00"/>
          </a:solidFill>
          <a:ln w="63500">
            <a:solidFill>
              <a:srgbClr val="88ADC4"/>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825500" rtl="1">
              <a:lnSpc>
                <a:spcPct val="80000"/>
              </a:lnSpc>
              <a:defRPr sz="6400">
                <a:solidFill>
                  <a:srgbClr val="FFFFFF"/>
                </a:solidFill>
                <a:latin typeface="Arial"/>
                <a:ea typeface="Arial"/>
                <a:cs typeface="Arial"/>
                <a:sym typeface="Arial"/>
              </a:defRPr>
            </a:pPr>
            <a:r>
              <a:t>الخلق</a:t>
            </a:r>
          </a:p>
          <a:p>
            <a:pPr algn="ctr" defTabSz="825500" rtl="1">
              <a:lnSpc>
                <a:spcPct val="80000"/>
              </a:lnSpc>
              <a:defRPr sz="6400">
                <a:solidFill>
                  <a:srgbClr val="FFFFFF"/>
                </a:solidFill>
                <a:latin typeface="Arial"/>
                <a:ea typeface="Arial"/>
                <a:cs typeface="Arial"/>
                <a:sym typeface="Arial"/>
              </a:defRPr>
            </a:pPr>
            <a:r>
              <a:t>آلاف السنين</a:t>
            </a:r>
          </a:p>
        </p:txBody>
      </p:sp>
      <p:sp>
        <p:nvSpPr>
          <p:cNvPr id="3880" name="Line"/>
          <p:cNvSpPr/>
          <p:nvPr/>
        </p:nvSpPr>
        <p:spPr>
          <a:xfrm flipH="1" rot="16200000">
            <a:off x="15252700" y="9334500"/>
            <a:ext cx="2159000" cy="1397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7488" y="0"/>
                </a:lnTo>
                <a:lnTo>
                  <a:pt x="7488" y="21600"/>
                </a:lnTo>
                <a:lnTo>
                  <a:pt x="21600" y="21600"/>
                </a:lnTo>
              </a:path>
            </a:pathLst>
          </a:custGeom>
          <a:ln w="381000">
            <a:solidFill>
              <a:srgbClr val="FFFFFF"/>
            </a:solidFill>
            <a:miter lim="400000"/>
            <a:tailEnd type="triangle"/>
          </a:ln>
        </p:spPr>
        <p:txBody>
          <a:bodyPr lIns="50800" tIns="50800" rIns="50800" bIns="50800" anchor="ctr"/>
          <a:lstStyle/>
          <a:p>
            <a:pPr marR="40639" defTabSz="914400">
              <a:defRPr sz="2400">
                <a:uFill>
                  <a:solidFill>
                    <a:srgbClr val="000000"/>
                  </a:solidFill>
                </a:uFill>
                <a:latin typeface="Arial"/>
                <a:ea typeface="Arial"/>
                <a:cs typeface="Arial"/>
                <a:sym typeface="Arial"/>
              </a:defRPr>
            </a:pPr>
          </a:p>
        </p:txBody>
      </p:sp>
      <p:sp>
        <p:nvSpPr>
          <p:cNvPr id="3881" name="Evolution…"/>
          <p:cNvSpPr txBox="1"/>
          <p:nvPr/>
        </p:nvSpPr>
        <p:spPr>
          <a:xfrm>
            <a:off x="3124200" y="10842466"/>
            <a:ext cx="8064500" cy="1835468"/>
          </a:xfrm>
          <a:prstGeom prst="rect">
            <a:avLst/>
          </a:prstGeom>
          <a:solidFill>
            <a:srgbClr val="78E2F7"/>
          </a:solidFill>
          <a:ln w="63500">
            <a:solidFill>
              <a:srgbClr val="88ADC4"/>
            </a:solidFill>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defTabSz="825500" rtl="1">
              <a:lnSpc>
                <a:spcPct val="80000"/>
              </a:lnSpc>
              <a:defRPr sz="6400">
                <a:latin typeface="Arial"/>
                <a:ea typeface="Arial"/>
                <a:cs typeface="Arial"/>
                <a:sym typeface="Arial"/>
              </a:defRPr>
            </a:pPr>
            <a:r>
              <a:t>التطوُّر</a:t>
            </a:r>
          </a:p>
          <a:p>
            <a:pPr algn="ctr" defTabSz="825500" rtl="1">
              <a:lnSpc>
                <a:spcPct val="80000"/>
              </a:lnSpc>
              <a:defRPr sz="6400">
                <a:latin typeface="Arial"/>
                <a:ea typeface="Arial"/>
                <a:cs typeface="Arial"/>
                <a:sym typeface="Arial"/>
              </a:defRPr>
            </a:pPr>
            <a:r>
              <a:t>بلايين السنين</a:t>
            </a:r>
          </a:p>
        </p:txBody>
      </p:sp>
      <p:sp>
        <p:nvSpPr>
          <p:cNvPr id="3882" name="Line"/>
          <p:cNvSpPr/>
          <p:nvPr/>
        </p:nvSpPr>
        <p:spPr>
          <a:xfrm rot="5400000">
            <a:off x="6972300" y="9309100"/>
            <a:ext cx="2159000" cy="1397000"/>
          </a:xfrm>
          <a:custGeom>
            <a:avLst/>
            <a:gdLst/>
            <a:ahLst/>
            <a:cxnLst>
              <a:cxn ang="0">
                <a:pos x="wd2" y="hd2"/>
              </a:cxn>
              <a:cxn ang="5400000">
                <a:pos x="wd2" y="hd2"/>
              </a:cxn>
              <a:cxn ang="10800000">
                <a:pos x="wd2" y="hd2"/>
              </a:cxn>
              <a:cxn ang="16200000">
                <a:pos x="wd2" y="hd2"/>
              </a:cxn>
            </a:cxnLst>
            <a:rect l="0" t="0" r="r" b="b"/>
            <a:pathLst>
              <a:path w="21600" h="21600" fill="norm" stroke="1" extrusionOk="0">
                <a:moveTo>
                  <a:pt x="0" y="0"/>
                </a:moveTo>
                <a:lnTo>
                  <a:pt x="7176" y="0"/>
                </a:lnTo>
                <a:lnTo>
                  <a:pt x="7176" y="21600"/>
                </a:lnTo>
                <a:lnTo>
                  <a:pt x="21600" y="21600"/>
                </a:lnTo>
              </a:path>
            </a:pathLst>
          </a:custGeom>
          <a:ln w="381000">
            <a:solidFill>
              <a:srgbClr val="FFFFFF"/>
            </a:solidFill>
            <a:miter lim="400000"/>
            <a:tailEnd type="triangle"/>
          </a:ln>
        </p:spPr>
        <p:txBody>
          <a:bodyPr lIns="50800" tIns="50800" rIns="50800" bIns="50800" anchor="ctr"/>
          <a:lstStyle/>
          <a:p>
            <a:pPr marR="40639" defTabSz="914400">
              <a:defRPr sz="2400">
                <a:uFill>
                  <a:solidFill>
                    <a:srgbClr val="000000"/>
                  </a:solidFill>
                </a:uFill>
                <a:latin typeface="Arial"/>
                <a:ea typeface="Arial"/>
                <a:cs typeface="Arial"/>
                <a:sym typeface="Arial"/>
              </a:defRPr>
            </a:pP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cond evt="onBegin">
                          <p:tn val="2"/>
                        </p:cond>
                      </p:stCondLst>
                      <p:childTnLst>
                        <p:par>
                          <p:cTn id="4" fill="hold">
                            <p:stCondLst>
                              <p:cond delay="0"/>
                            </p:stCondLst>
                            <p:childTnLst>
                              <p:par>
                                <p:cTn id="5" presetClass="entr" nodeType="afterEffect" presetSubtype="1" presetID="22" grpId="1" fill="hold">
                                  <p:stCondLst>
                                    <p:cond delay="0"/>
                                  </p:stCondLst>
                                  <p:iterate type="el" backwards="0">
                                    <p:tmAbs val="0"/>
                                  </p:iterate>
                                  <p:childTnLst>
                                    <p:set>
                                      <p:cBhvr>
                                        <p:cTn id="6" fill="hold"/>
                                        <p:tgtEl>
                                          <p:spTgt spid="3875"/>
                                        </p:tgtEl>
                                        <p:attrNameLst>
                                          <p:attrName>style.visibility</p:attrName>
                                        </p:attrNameLst>
                                      </p:cBhvr>
                                      <p:to>
                                        <p:strVal val="visible"/>
                                      </p:to>
                                    </p:set>
                                    <p:animEffect filter="wipe(up)" transition="in">
                                      <p:cBhvr>
                                        <p:cTn id="7" dur="250"/>
                                        <p:tgtEl>
                                          <p:spTgt spid="3875"/>
                                        </p:tgtEl>
                                      </p:cBhvr>
                                    </p:animEffect>
                                  </p:childTnLst>
                                </p:cTn>
                              </p:par>
                            </p:childTnLst>
                          </p:cTn>
                        </p:par>
                        <p:par>
                          <p:cTn id="8" fill="hold">
                            <p:stCondLst>
                              <p:cond delay="250"/>
                            </p:stCondLst>
                            <p:childTnLst>
                              <p:par>
                                <p:cTn id="9" presetClass="entr" nodeType="afterEffect" presetSubtype="1" presetID="22" grpId="2" fill="hold">
                                  <p:stCondLst>
                                    <p:cond delay="0"/>
                                  </p:stCondLst>
                                  <p:iterate type="el" backwards="0">
                                    <p:tmAbs val="0"/>
                                  </p:iterate>
                                  <p:childTnLst>
                                    <p:set>
                                      <p:cBhvr>
                                        <p:cTn id="10" fill="hold"/>
                                        <p:tgtEl>
                                          <p:spTgt spid="3882"/>
                                        </p:tgtEl>
                                        <p:attrNameLst>
                                          <p:attrName>style.visibility</p:attrName>
                                        </p:attrNameLst>
                                      </p:cBhvr>
                                      <p:to>
                                        <p:strVal val="visible"/>
                                      </p:to>
                                    </p:set>
                                    <p:animEffect filter="wipe(up)" transition="in">
                                      <p:cBhvr>
                                        <p:cTn id="11" dur="250"/>
                                        <p:tgtEl>
                                          <p:spTgt spid="3882"/>
                                        </p:tgtEl>
                                      </p:cBhvr>
                                    </p:animEffect>
                                  </p:childTnLst>
                                </p:cTn>
                              </p:par>
                            </p:childTnLst>
                          </p:cTn>
                        </p:par>
                      </p:childTnLst>
                    </p:cTn>
                  </p:par>
                  <p:par>
                    <p:cTn id="12" fill="hold">
                      <p:stCondLst>
                        <p:cond delay="indefinite"/>
                      </p:stCondLst>
                      <p:childTnLst>
                        <p:par>
                          <p:cTn id="13" fill="hold">
                            <p:stCondLst>
                              <p:cond delay="0"/>
                            </p:stCondLst>
                            <p:childTnLst>
                              <p:par>
                                <p:cTn id="14" presetClass="entr" nodeType="clickEffect" presetSubtype="1" presetID="22" grpId="3" fill="hold">
                                  <p:stCondLst>
                                    <p:cond delay="0"/>
                                  </p:stCondLst>
                                  <p:iterate type="el" backwards="0">
                                    <p:tmAbs val="0"/>
                                  </p:iterate>
                                  <p:childTnLst>
                                    <p:set>
                                      <p:cBhvr>
                                        <p:cTn id="15" fill="hold"/>
                                        <p:tgtEl>
                                          <p:spTgt spid="3876"/>
                                        </p:tgtEl>
                                        <p:attrNameLst>
                                          <p:attrName>style.visibility</p:attrName>
                                        </p:attrNameLst>
                                      </p:cBhvr>
                                      <p:to>
                                        <p:strVal val="visible"/>
                                      </p:to>
                                    </p:set>
                                    <p:animEffect filter="wipe(up)" transition="in">
                                      <p:cBhvr>
                                        <p:cTn id="16" dur="250"/>
                                        <p:tgtEl>
                                          <p:spTgt spid="3876"/>
                                        </p:tgtEl>
                                      </p:cBhvr>
                                    </p:animEffect>
                                  </p:childTnLst>
                                </p:cTn>
                              </p:par>
                            </p:childTnLst>
                          </p:cTn>
                        </p:par>
                        <p:par>
                          <p:cTn id="17" fill="hold">
                            <p:stCondLst>
                              <p:cond delay="250"/>
                            </p:stCondLst>
                            <p:childTnLst>
                              <p:par>
                                <p:cTn id="18" presetClass="entr" nodeType="afterEffect" presetSubtype="1" presetID="22" grpId="4" fill="hold">
                                  <p:stCondLst>
                                    <p:cond delay="0"/>
                                  </p:stCondLst>
                                  <p:iterate type="el" backwards="0">
                                    <p:tmAbs val="0"/>
                                  </p:iterate>
                                  <p:childTnLst>
                                    <p:set>
                                      <p:cBhvr>
                                        <p:cTn id="19" fill="hold"/>
                                        <p:tgtEl>
                                          <p:spTgt spid="3880"/>
                                        </p:tgtEl>
                                        <p:attrNameLst>
                                          <p:attrName>style.visibility</p:attrName>
                                        </p:attrNameLst>
                                      </p:cBhvr>
                                      <p:to>
                                        <p:strVal val="visible"/>
                                      </p:to>
                                    </p:set>
                                    <p:animEffect filter="wipe(up)" transition="in">
                                      <p:cBhvr>
                                        <p:cTn id="20" dur="250"/>
                                        <p:tgtEl>
                                          <p:spTgt spid="38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82" grpId="2"/>
      <p:bldP build="whole" bldLvl="1" animBg="1" rev="0" advAuto="0" spid="3876" grpId="3"/>
      <p:bldP build="whole" bldLvl="1" animBg="1" rev="0" advAuto="0" spid="3875" grpId="1"/>
      <p:bldP build="whole" bldLvl="1" animBg="1" rev="0" advAuto="0" spid="3880" grpId="4"/>
    </p:bldLst>
  </p:timing>
</p:sld>
</file>

<file path=ppt/slides/slide8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86" name="Genesis 1-11 is literal history.…"/>
          <p:cNvSpPr txBox="1"/>
          <p:nvPr/>
        </p:nvSpPr>
        <p:spPr>
          <a:xfrm>
            <a:off x="2772900" y="1364691"/>
            <a:ext cx="18863600" cy="11890149"/>
          </a:xfrm>
          <a:prstGeom prst="rect">
            <a:avLst/>
          </a:prstGeom>
          <a:ln w="12700">
            <a:miter lim="400000"/>
          </a:ln>
          <a:effectLst>
            <a:outerShdw sx="100000" sy="100000" kx="0" ky="0" algn="b" rotWithShape="0" blurRad="63500" dist="38100" dir="2700000">
              <a:srgbClr val="000000">
                <a:alpha val="75000"/>
              </a:srgbClr>
            </a:outerShdw>
          </a:effectLst>
          <a:extLst>
            <a:ext uri="{C572A759-6A51-4108-AA02-DFA0A04FC94B}">
              <ma14:wrappingTextBoxFlag xmlns:ma14="http://schemas.microsoft.com/office/mac/drawingml/2011/main" val="1"/>
            </a:ext>
          </a:extLst>
        </p:spPr>
        <p:txBody>
          <a:bodyPr lIns="50800" tIns="50800" rIns="50800" bIns="50800">
            <a:spAutoFit/>
          </a:bodyPr>
          <a:lstStyle/>
          <a:p>
            <a:pPr algn="ctr" rtl="1">
              <a:lnSpc>
                <a:spcPct val="90000"/>
              </a:lnSpc>
              <a:spcBef>
                <a:spcPts val="7000"/>
              </a:spcBef>
              <a:defRPr sz="7200">
                <a:solidFill>
                  <a:srgbClr val="FFFFFF"/>
                </a:solidFill>
                <a:latin typeface="+mj-lt"/>
                <a:ea typeface="+mj-ea"/>
                <a:cs typeface="+mj-cs"/>
                <a:sym typeface="Helvetica"/>
              </a:defRPr>
            </a:pPr>
            <a:r>
              <a:t>التكوين 1-11 هو تاريخ حرفيّ.</a:t>
            </a:r>
          </a:p>
          <a:p>
            <a:pPr algn="ctr" rtl="1">
              <a:lnSpc>
                <a:spcPct val="90000"/>
              </a:lnSpc>
              <a:spcBef>
                <a:spcPts val="7000"/>
              </a:spcBef>
              <a:defRPr sz="7200">
                <a:solidFill>
                  <a:srgbClr val="FFFFFF"/>
                </a:solidFill>
                <a:latin typeface="+mj-lt"/>
                <a:ea typeface="+mj-ea"/>
                <a:cs typeface="+mj-cs"/>
                <a:sym typeface="Helvetica"/>
              </a:defRPr>
            </a:pPr>
            <a:r>
              <a:t>إنَّه أكثر من مجرَّد تاريخ، لكن ليس أقلَّ من ذلك</a:t>
            </a:r>
            <a:r>
              <a:t>.</a:t>
            </a:r>
          </a:p>
          <a:p>
            <a:pPr algn="ctr" rtl="1">
              <a:lnSpc>
                <a:spcPct val="90000"/>
              </a:lnSpc>
              <a:spcBef>
                <a:spcPts val="7000"/>
              </a:spcBef>
              <a:defRPr sz="7200">
                <a:solidFill>
                  <a:srgbClr val="FFFFFF"/>
                </a:solidFill>
                <a:latin typeface="+mj-lt"/>
                <a:ea typeface="+mj-ea"/>
                <a:cs typeface="+mj-cs"/>
                <a:sym typeface="Helvetica"/>
              </a:defRPr>
            </a:pPr>
            <a:r>
              <a:t>إنَّه تاريخ حرفيٌّ يعلِّمنا الحقيقة عن الله وأنفسنا وأصل العالَم والخطيَّة والموت والزواج وإسرائيل وعن حاجتنا إلى المخلِّص وإلى كلمته.</a:t>
            </a:r>
          </a:p>
          <a:p>
            <a:pPr algn="ctr" rtl="1">
              <a:lnSpc>
                <a:spcPct val="90000"/>
              </a:lnSpc>
              <a:spcBef>
                <a:spcPts val="7000"/>
              </a:spcBef>
              <a:defRPr sz="7200">
                <a:solidFill>
                  <a:srgbClr val="FFFFFF"/>
                </a:solidFill>
                <a:latin typeface="+mj-lt"/>
                <a:ea typeface="+mj-ea"/>
                <a:cs typeface="+mj-cs"/>
                <a:sym typeface="Helvetica"/>
              </a:defRPr>
            </a:pPr>
            <a:r>
              <a:t>إنَّه شهادة الله، شاهد العيان.</a:t>
            </a:r>
          </a:p>
          <a:p>
            <a:pPr algn="ctr">
              <a:lnSpc>
                <a:spcPct val="90000"/>
              </a:lnSpc>
              <a:spcBef>
                <a:spcPts val="7000"/>
              </a:spcBef>
              <a:defRPr sz="7200">
                <a:solidFill>
                  <a:srgbClr val="FFFFFF"/>
                </a:solidFill>
                <a:latin typeface="+mj-lt"/>
                <a:ea typeface="+mj-ea"/>
                <a:cs typeface="+mj-cs"/>
                <a:sym typeface="Helvetica"/>
              </a:defRPr>
            </a:pPr>
            <a:r>
              <a:t> </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3886">
                                            <p:txEl>
                                              <p:pRg st="1" end="1"/>
                                            </p:txEl>
                                          </p:spTgt>
                                        </p:tgtEl>
                                        <p:attrNameLst>
                                          <p:attrName>style.visibility</p:attrName>
                                        </p:attrNameLst>
                                      </p:cBhvr>
                                      <p:to>
                                        <p:strVal val="visible"/>
                                      </p:to>
                                    </p:set>
                                    <p:animEffect filter="wipe(right)" transition="in">
                                      <p:cBhvr>
                                        <p:cTn id="7" dur="500"/>
                                        <p:tgtEl>
                                          <p:spTgt spid="3886">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1" fill="hold">
                                  <p:stCondLst>
                                    <p:cond delay="0"/>
                                  </p:stCondLst>
                                  <p:iterate type="el" backwards="0">
                                    <p:tmAbs val="0"/>
                                  </p:iterate>
                                  <p:childTnLst>
                                    <p:set>
                                      <p:cBhvr>
                                        <p:cTn id="11" fill="hold"/>
                                        <p:tgtEl>
                                          <p:spTgt spid="3886">
                                            <p:txEl>
                                              <p:pRg st="2" end="2"/>
                                            </p:txEl>
                                          </p:spTgt>
                                        </p:tgtEl>
                                        <p:attrNameLst>
                                          <p:attrName>style.visibility</p:attrName>
                                        </p:attrNameLst>
                                      </p:cBhvr>
                                      <p:to>
                                        <p:strVal val="visible"/>
                                      </p:to>
                                    </p:set>
                                    <p:animEffect filter="wipe(right)" transition="in">
                                      <p:cBhvr>
                                        <p:cTn id="12" dur="500"/>
                                        <p:tgtEl>
                                          <p:spTgt spid="3886">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2" presetID="22" grpId="1" fill="hold">
                                  <p:stCondLst>
                                    <p:cond delay="0"/>
                                  </p:stCondLst>
                                  <p:iterate type="el" backwards="0">
                                    <p:tmAbs val="0"/>
                                  </p:iterate>
                                  <p:childTnLst>
                                    <p:set>
                                      <p:cBhvr>
                                        <p:cTn id="16" fill="hold"/>
                                        <p:tgtEl>
                                          <p:spTgt spid="3886">
                                            <p:txEl>
                                              <p:pRg st="3" end="3"/>
                                            </p:txEl>
                                          </p:spTgt>
                                        </p:tgtEl>
                                        <p:attrNameLst>
                                          <p:attrName>style.visibility</p:attrName>
                                        </p:attrNameLst>
                                      </p:cBhvr>
                                      <p:to>
                                        <p:strVal val="visible"/>
                                      </p:to>
                                    </p:set>
                                    <p:animEffect filter="wipe(right)" transition="in">
                                      <p:cBhvr>
                                        <p:cTn id="17" dur="500"/>
                                        <p:tgtEl>
                                          <p:spTgt spid="3886">
                                            <p:txEl>
                                              <p:pRg st="3" end="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886" grpId="1"/>
    </p:bldLst>
  </p:timing>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0" showMasterSp="1" showMasterPhAnim="1">
  <p:cSld>
    <p:spTree>
      <p:nvGrpSpPr>
        <p:cNvPr id="1" name=""/>
        <p:cNvGrpSpPr/>
        <p:nvPr/>
      </p:nvGrpSpPr>
      <p:grpSpPr>
        <a:xfrm>
          <a:off x="0" y="0"/>
          <a:ext cx="0" cy="0"/>
          <a:chOff x="0" y="0"/>
          <a:chExt cx="0" cy="0"/>
        </a:xfrm>
      </p:grpSpPr>
      <p:pic>
        <p:nvPicPr>
          <p:cNvPr id="3187" name="pic1.png" descr="pic1.png"/>
          <p:cNvPicPr>
            <a:picLocks noChangeAspect="1"/>
          </p:cNvPicPr>
          <p:nvPr/>
        </p:nvPicPr>
        <p:blipFill>
          <a:blip r:embed="rId3">
            <a:extLst/>
          </a:blip>
          <a:stretch>
            <a:fillRect/>
          </a:stretch>
        </p:blipFill>
        <p:spPr>
          <a:xfrm>
            <a:off x="0" y="-2792689"/>
            <a:ext cx="24384002" cy="13716003"/>
          </a:xfrm>
          <a:prstGeom prst="rect">
            <a:avLst/>
          </a:prstGeom>
          <a:ln w="12700">
            <a:miter lim="400000"/>
          </a:ln>
        </p:spPr>
      </p:pic>
      <p:pic>
        <p:nvPicPr>
          <p:cNvPr id="3188" name="glasses.png" descr="glasses.png"/>
          <p:cNvPicPr>
            <a:picLocks noChangeAspect="1"/>
          </p:cNvPicPr>
          <p:nvPr/>
        </p:nvPicPr>
        <p:blipFill>
          <a:blip r:embed="rId4">
            <a:extLst/>
          </a:blip>
          <a:stretch>
            <a:fillRect/>
          </a:stretch>
        </p:blipFill>
        <p:spPr>
          <a:xfrm>
            <a:off x="4229100" y="6587594"/>
            <a:ext cx="15925800" cy="6134102"/>
          </a:xfrm>
          <a:prstGeom prst="rect">
            <a:avLst/>
          </a:prstGeom>
          <a:ln w="12700">
            <a:miter lim="400000"/>
          </a:ln>
        </p:spPr>
      </p:pic>
      <p:sp>
        <p:nvSpPr>
          <p:cNvPr id="3189" name="Lyell’s Principles of Geology"/>
          <p:cNvSpPr txBox="1"/>
          <p:nvPr/>
        </p:nvSpPr>
        <p:spPr>
          <a:xfrm>
            <a:off x="8082095" y="8967041"/>
            <a:ext cx="3093546" cy="23650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rtl="1">
              <a:lnSpc>
                <a:spcPct val="80000"/>
              </a:lnSpc>
              <a:defRPr sz="6000">
                <a:solidFill>
                  <a:srgbClr val="FFFFFF"/>
                </a:solidFill>
                <a:latin typeface="Arial"/>
                <a:ea typeface="Arial"/>
                <a:cs typeface="Arial"/>
                <a:sym typeface="Arial"/>
              </a:defRPr>
            </a:pPr>
            <a:r>
              <a:t>مبادئ</a:t>
            </a:r>
          </a:p>
          <a:p>
            <a:pPr algn="ctr" rtl="1">
              <a:lnSpc>
                <a:spcPct val="80000"/>
              </a:lnSpc>
              <a:defRPr sz="6000">
                <a:solidFill>
                  <a:srgbClr val="FFFFFF"/>
                </a:solidFill>
                <a:latin typeface="Arial"/>
                <a:ea typeface="Arial"/>
                <a:cs typeface="Arial"/>
                <a:sym typeface="Arial"/>
              </a:defRPr>
            </a:pPr>
            <a:r>
              <a:t>الجيولوجيا</a:t>
            </a:r>
          </a:p>
          <a:p>
            <a:pPr algn="ctr" rtl="1">
              <a:lnSpc>
                <a:spcPct val="80000"/>
              </a:lnSpc>
              <a:defRPr sz="6000">
                <a:solidFill>
                  <a:srgbClr val="FFFFFF"/>
                </a:solidFill>
                <a:latin typeface="Arial"/>
                <a:ea typeface="Arial"/>
                <a:cs typeface="Arial"/>
                <a:sym typeface="Arial"/>
              </a:defRPr>
            </a:pPr>
            <a:r>
              <a:t>للايل</a:t>
            </a:r>
          </a:p>
        </p:txBody>
      </p:sp>
      <p:sp>
        <p:nvSpPr>
          <p:cNvPr id="3190" name="Darwin’s Origin of Species"/>
          <p:cNvSpPr txBox="1"/>
          <p:nvPr/>
        </p:nvSpPr>
        <p:spPr>
          <a:xfrm>
            <a:off x="13411136" y="8840041"/>
            <a:ext cx="3093547" cy="2365024"/>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algn="ctr" rtl="1">
              <a:lnSpc>
                <a:spcPct val="80000"/>
              </a:lnSpc>
              <a:defRPr sz="6000">
                <a:solidFill>
                  <a:srgbClr val="FFFFFF"/>
                </a:solidFill>
                <a:latin typeface="Arial"/>
                <a:ea typeface="Arial"/>
                <a:cs typeface="Arial"/>
                <a:sym typeface="Arial"/>
              </a:defRPr>
            </a:pPr>
            <a:r>
              <a:t>أصل</a:t>
            </a:r>
          </a:p>
          <a:p>
            <a:pPr algn="ctr" rtl="1">
              <a:lnSpc>
                <a:spcPct val="80000"/>
              </a:lnSpc>
              <a:defRPr sz="6000">
                <a:solidFill>
                  <a:srgbClr val="FFFFFF"/>
                </a:solidFill>
                <a:latin typeface="Arial"/>
                <a:ea typeface="Arial"/>
                <a:cs typeface="Arial"/>
                <a:sym typeface="Arial"/>
              </a:defRPr>
            </a:pPr>
            <a:r>
              <a:t> الأنواع</a:t>
            </a:r>
          </a:p>
          <a:p>
            <a:pPr algn="ctr" rtl="1">
              <a:lnSpc>
                <a:spcPct val="80000"/>
              </a:lnSpc>
              <a:defRPr sz="6000">
                <a:solidFill>
                  <a:srgbClr val="FFFFFF"/>
                </a:solidFill>
                <a:latin typeface="Arial"/>
                <a:ea typeface="Arial"/>
                <a:cs typeface="Arial"/>
                <a:sym typeface="Arial"/>
              </a:defRPr>
            </a:pPr>
            <a:r>
              <a:t>لداروين</a:t>
            </a:r>
          </a:p>
        </p:txBody>
      </p:sp>
      <p:sp>
        <p:nvSpPr>
          <p:cNvPr id="3191" name="God’s Word…"/>
          <p:cNvSpPr txBox="1"/>
          <p:nvPr/>
        </p:nvSpPr>
        <p:spPr>
          <a:xfrm>
            <a:off x="10234373" y="1140012"/>
            <a:ext cx="3307702" cy="2090208"/>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lgn="ctr" defTabSz="825500" rtl="1">
              <a:lnSpc>
                <a:spcPct val="70000"/>
              </a:lnSpc>
              <a:defRPr b="1" sz="6700">
                <a:latin typeface="+mj-lt"/>
                <a:ea typeface="+mj-ea"/>
                <a:cs typeface="+mj-cs"/>
                <a:sym typeface="Helvetica"/>
              </a:defRPr>
            </a:pPr>
            <a:r>
              <a:t>كلمة الله</a:t>
            </a:r>
          </a:p>
          <a:p>
            <a:pPr algn="ctr" defTabSz="825500" rtl="1">
              <a:lnSpc>
                <a:spcPct val="70000"/>
              </a:lnSpc>
              <a:defRPr b="1" sz="6700">
                <a:latin typeface="+mj-lt"/>
                <a:ea typeface="+mj-ea"/>
                <a:cs typeface="+mj-cs"/>
                <a:sym typeface="Helvetica"/>
              </a:defRPr>
            </a:pPr>
            <a:r>
              <a:t>هي الحقُّ</a:t>
            </a:r>
          </a:p>
        </p:txBody>
      </p:sp>
      <p:sp>
        <p:nvSpPr>
          <p:cNvPr id="3192" name="Biblical Glasses"/>
          <p:cNvSpPr txBox="1"/>
          <p:nvPr/>
        </p:nvSpPr>
        <p:spPr>
          <a:xfrm>
            <a:off x="8362784" y="5659410"/>
            <a:ext cx="7152489" cy="11068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6100">
                <a:latin typeface="+mj-lt"/>
                <a:ea typeface="+mj-ea"/>
                <a:cs typeface="+mj-cs"/>
                <a:sym typeface="Helvetica"/>
              </a:defRPr>
            </a:lvl1pPr>
          </a:lstStyle>
          <a:p>
            <a:pPr/>
            <a:r>
              <a:t>عدسات الكتاب المقدَّس</a:t>
            </a:r>
          </a:p>
        </p:txBody>
      </p:sp>
      <p:sp>
        <p:nvSpPr>
          <p:cNvPr id="3193" name="Evolutionary Glasses"/>
          <p:cNvSpPr txBox="1"/>
          <p:nvPr/>
        </p:nvSpPr>
        <p:spPr>
          <a:xfrm>
            <a:off x="9899911" y="11450861"/>
            <a:ext cx="4584184" cy="1092915"/>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lgn="ctr" defTabSz="825500" rtl="1">
              <a:defRPr b="1" sz="6000">
                <a:solidFill>
                  <a:srgbClr val="FFFFFF"/>
                </a:solidFill>
                <a:latin typeface="+mj-lt"/>
                <a:ea typeface="+mj-ea"/>
                <a:cs typeface="+mj-cs"/>
                <a:sym typeface="Helvetica"/>
              </a:defRPr>
            </a:lvl1pPr>
          </a:lstStyle>
          <a:p>
            <a:pPr/>
            <a:r>
              <a:t>عدسات التطوُّر</a:t>
            </a:r>
          </a:p>
        </p:txBody>
      </p:sp>
      <p:sp>
        <p:nvSpPr>
          <p:cNvPr id="3194" name="كلمة الإنسان هي الحقُّ"/>
          <p:cNvSpPr txBox="1"/>
          <p:nvPr/>
        </p:nvSpPr>
        <p:spPr>
          <a:xfrm>
            <a:off x="9703213" y="6749265"/>
            <a:ext cx="4977575" cy="220039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defTabSz="825500" rtl="1">
              <a:lnSpc>
                <a:spcPct val="80000"/>
              </a:lnSpc>
              <a:defRPr b="1" sz="6700">
                <a:latin typeface="+mj-lt"/>
                <a:ea typeface="+mj-ea"/>
                <a:cs typeface="+mj-cs"/>
                <a:sym typeface="Helvetica"/>
              </a:defRPr>
            </a:lvl1pPr>
          </a:lstStyle>
          <a:p>
            <a:pPr/>
            <a:r>
              <a:t>كلمة الإنسان هي الحقُّ</a:t>
            </a:r>
          </a:p>
        </p:txBody>
      </p:sp>
    </p:spTree>
  </p:cSld>
  <p:clrMapOvr>
    <a:masterClrMapping/>
  </p:clrMapOvr>
  <p:transition xmlns:p14="http://schemas.microsoft.com/office/powerpoint/2010/main" spd="med" advClick="1"/>
</p:sld>
</file>

<file path=ppt/slides/slide9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888" name="New Gospel Blocks 4bbb 2.jpg" descr="New Gospel Blocks 4bbb 2.jpg"/>
          <p:cNvPicPr>
            <a:picLocks noChangeAspect="1"/>
          </p:cNvPicPr>
          <p:nvPr/>
        </p:nvPicPr>
        <p:blipFill>
          <a:blip r:embed="rId3">
            <a:extLst/>
          </a:blip>
          <a:stretch>
            <a:fillRect/>
          </a:stretch>
        </p:blipFill>
        <p:spPr>
          <a:xfrm>
            <a:off x="0" y="0"/>
            <a:ext cx="24384000" cy="13716000"/>
          </a:xfrm>
          <a:prstGeom prst="rect">
            <a:avLst/>
          </a:prstGeom>
          <a:ln w="12700">
            <a:miter lim="400000"/>
          </a:ln>
        </p:spPr>
      </p:pic>
      <p:pic>
        <p:nvPicPr>
          <p:cNvPr id="3889" name="Untitled-4.png" descr="Untitled-4.png"/>
          <p:cNvPicPr>
            <a:picLocks noChangeAspect="1"/>
          </p:cNvPicPr>
          <p:nvPr/>
        </p:nvPicPr>
        <p:blipFill>
          <a:blip r:embed="rId4">
            <a:extLst/>
          </a:blip>
          <a:stretch>
            <a:fillRect/>
          </a:stretch>
        </p:blipFill>
        <p:spPr>
          <a:xfrm>
            <a:off x="6470650" y="1473200"/>
            <a:ext cx="11442700" cy="10769600"/>
          </a:xfrm>
          <a:prstGeom prst="rect">
            <a:avLst/>
          </a:prstGeom>
          <a:ln w="12700">
            <a:miter lim="400000"/>
          </a:ln>
        </p:spPr>
      </p:pic>
      <p:sp>
        <p:nvSpPr>
          <p:cNvPr id="3890" name="MORALITY"/>
          <p:cNvSpPr txBox="1"/>
          <p:nvPr/>
        </p:nvSpPr>
        <p:spPr>
          <a:xfrm>
            <a:off x="7605376" y="2881114"/>
            <a:ext cx="9859141" cy="1492660"/>
          </a:xfrm>
          <a:prstGeom prst="rect">
            <a:avLst/>
          </a:prstGeom>
          <a:ln w="12700">
            <a:miter lim="400000"/>
          </a:ln>
          <a:effectLst>
            <a:outerShdw sx="100000" sy="100000" kx="0" ky="0" algn="b" rotWithShape="0" blurRad="63500" dist="88900" dir="5400000">
              <a:srgbClr val="000000">
                <a:alpha val="70033"/>
              </a:srgbClr>
            </a:outerShdw>
          </a:effectLst>
          <a:extLst>
            <a:ext uri="{C572A759-6A51-4108-AA02-DFA0A04FC94B}">
              <ma14:wrappingTextBoxFlag xmlns:ma14="http://schemas.microsoft.com/office/mac/drawingml/2011/main" val="1"/>
            </a:ext>
          </a:extLst>
        </p:spPr>
        <p:txBody>
          <a:bodyPr lIns="0" tIns="0" rIns="0" bIns="0">
            <a:spAutoFit/>
          </a:bodyPr>
          <a:lstStyle>
            <a:lvl1pPr algn="ctr" defTabSz="914400" rtl="1">
              <a:defRPr b="1" sz="10600">
                <a:solidFill>
                  <a:srgbClr val="FFFFFF"/>
                </a:solidFill>
                <a:uFill>
                  <a:solidFill>
                    <a:srgbClr val="000000"/>
                  </a:solidFill>
                </a:uFill>
                <a:latin typeface="Arial"/>
                <a:ea typeface="Arial"/>
                <a:cs typeface="Arial"/>
                <a:sym typeface="Arial"/>
              </a:defRPr>
            </a:lvl1pPr>
          </a:lstStyle>
          <a:p>
            <a:pPr/>
            <a:r>
              <a:t>الأخلاق</a:t>
            </a:r>
          </a:p>
        </p:txBody>
      </p:sp>
      <p:sp>
        <p:nvSpPr>
          <p:cNvPr id="3891" name="THEOLOGY"/>
          <p:cNvSpPr txBox="1"/>
          <p:nvPr/>
        </p:nvSpPr>
        <p:spPr>
          <a:xfrm>
            <a:off x="7605376" y="6308725"/>
            <a:ext cx="9859141" cy="1492660"/>
          </a:xfrm>
          <a:prstGeom prst="rect">
            <a:avLst/>
          </a:prstGeom>
          <a:ln w="12700">
            <a:miter lim="400000"/>
          </a:ln>
          <a:effectLst>
            <a:outerShdw sx="100000" sy="100000" kx="0" ky="0" algn="b" rotWithShape="0" blurRad="63500" dist="88900" dir="5400000">
              <a:srgbClr val="000000">
                <a:alpha val="70033"/>
              </a:srgbClr>
            </a:outerShdw>
          </a:effectLst>
          <a:extLst>
            <a:ext uri="{C572A759-6A51-4108-AA02-DFA0A04FC94B}">
              <ma14:wrappingTextBoxFlag xmlns:ma14="http://schemas.microsoft.com/office/mac/drawingml/2011/main" val="1"/>
            </a:ext>
          </a:extLst>
        </p:spPr>
        <p:txBody>
          <a:bodyPr lIns="0" tIns="0" rIns="0" bIns="0">
            <a:spAutoFit/>
          </a:bodyPr>
          <a:lstStyle>
            <a:lvl1pPr algn="ctr" defTabSz="914400" rtl="1">
              <a:defRPr b="1" sz="10600">
                <a:solidFill>
                  <a:srgbClr val="FFFFFF"/>
                </a:solidFill>
                <a:uFill>
                  <a:solidFill>
                    <a:srgbClr val="000000"/>
                  </a:solidFill>
                </a:uFill>
                <a:latin typeface="Arial"/>
                <a:ea typeface="Arial"/>
                <a:cs typeface="Arial"/>
                <a:sym typeface="Arial"/>
              </a:defRPr>
            </a:lvl1pPr>
          </a:lstStyle>
          <a:p>
            <a:pPr/>
            <a:r>
              <a:t>اللاهوت</a:t>
            </a:r>
          </a:p>
        </p:txBody>
      </p:sp>
      <p:sp>
        <p:nvSpPr>
          <p:cNvPr id="3892" name="HISTORY"/>
          <p:cNvSpPr txBox="1"/>
          <p:nvPr/>
        </p:nvSpPr>
        <p:spPr>
          <a:xfrm>
            <a:off x="7718294" y="9556750"/>
            <a:ext cx="9781763" cy="1492660"/>
          </a:xfrm>
          <a:prstGeom prst="rect">
            <a:avLst/>
          </a:prstGeom>
          <a:ln w="12700">
            <a:miter lim="400000"/>
          </a:ln>
          <a:effectLst>
            <a:outerShdw sx="100000" sy="100000" kx="0" ky="0" algn="b" rotWithShape="0" blurRad="63500" dist="88900" dir="5400000">
              <a:srgbClr val="000000">
                <a:alpha val="70033"/>
              </a:srgbClr>
            </a:outerShdw>
          </a:effectLst>
          <a:extLst>
            <a:ext uri="{C572A759-6A51-4108-AA02-DFA0A04FC94B}">
              <ma14:wrappingTextBoxFlag xmlns:ma14="http://schemas.microsoft.com/office/mac/drawingml/2011/main" val="1"/>
            </a:ext>
          </a:extLst>
        </p:spPr>
        <p:txBody>
          <a:bodyPr lIns="0" tIns="0" rIns="0" bIns="0">
            <a:spAutoFit/>
          </a:bodyPr>
          <a:lstStyle>
            <a:lvl1pPr algn="ctr" defTabSz="914400" rtl="1">
              <a:defRPr b="1" sz="10600">
                <a:solidFill>
                  <a:srgbClr val="FFFFFF"/>
                </a:solidFill>
                <a:uFill>
                  <a:solidFill>
                    <a:srgbClr val="000000"/>
                  </a:solidFill>
                </a:uFill>
                <a:latin typeface="Arial"/>
                <a:ea typeface="Arial"/>
                <a:cs typeface="Arial"/>
                <a:sym typeface="Arial"/>
              </a:defRPr>
            </a:lvl1pPr>
          </a:lstStyle>
          <a:p>
            <a:pPr/>
            <a:r>
              <a:t>التاريخ</a:t>
            </a:r>
          </a:p>
        </p:txBody>
      </p:sp>
      <p:pic>
        <p:nvPicPr>
          <p:cNvPr id="3893" name="Image" descr="Image"/>
          <p:cNvPicPr>
            <a:picLocks noChangeAspect="1"/>
          </p:cNvPicPr>
          <p:nvPr/>
        </p:nvPicPr>
        <p:blipFill>
          <a:blip r:embed="rId5">
            <a:extLst/>
          </a:blip>
          <a:stretch>
            <a:fillRect/>
          </a:stretch>
        </p:blipFill>
        <p:spPr>
          <a:xfrm>
            <a:off x="8672940" y="9423466"/>
            <a:ext cx="7874002" cy="1790702"/>
          </a:xfrm>
          <a:prstGeom prst="rect">
            <a:avLst/>
          </a:prstGeom>
          <a:ln w="12700">
            <a:miter lim="400000"/>
          </a:ln>
          <a:effectLst>
            <a:outerShdw sx="100000" sy="100000" kx="0" ky="0" algn="b" rotWithShape="0" blurRad="190500" dist="8455" dir="5400000">
              <a:srgbClr val="000000"/>
            </a:outerShdw>
          </a:effectLst>
        </p:spPr>
      </p:pic>
      <p:pic>
        <p:nvPicPr>
          <p:cNvPr id="3894" name="Image" descr="Image"/>
          <p:cNvPicPr>
            <a:picLocks noChangeAspect="1"/>
          </p:cNvPicPr>
          <p:nvPr/>
        </p:nvPicPr>
        <p:blipFill>
          <a:blip r:embed="rId6">
            <a:extLst/>
          </a:blip>
          <a:stretch>
            <a:fillRect/>
          </a:stretch>
        </p:blipFill>
        <p:spPr>
          <a:xfrm>
            <a:off x="8672941" y="6035411"/>
            <a:ext cx="7874001" cy="1778001"/>
          </a:xfrm>
          <a:prstGeom prst="rect">
            <a:avLst/>
          </a:prstGeom>
          <a:ln w="12700">
            <a:miter lim="400000"/>
          </a:ln>
          <a:effectLst>
            <a:outerShdw sx="100000" sy="100000" kx="0" ky="0" algn="b" rotWithShape="0" blurRad="190500" dist="8455" dir="5400000">
              <a:srgbClr val="000000"/>
            </a:outerShdw>
          </a:effectLst>
        </p:spPr>
      </p:pic>
      <p:pic>
        <p:nvPicPr>
          <p:cNvPr id="3895" name="Image" descr="Image"/>
          <p:cNvPicPr>
            <a:picLocks noChangeAspect="1"/>
          </p:cNvPicPr>
          <p:nvPr/>
        </p:nvPicPr>
        <p:blipFill>
          <a:blip r:embed="rId7">
            <a:extLst/>
          </a:blip>
          <a:stretch>
            <a:fillRect/>
          </a:stretch>
        </p:blipFill>
        <p:spPr>
          <a:xfrm>
            <a:off x="8672940" y="2705441"/>
            <a:ext cx="7874001" cy="1790702"/>
          </a:xfrm>
          <a:prstGeom prst="rect">
            <a:avLst/>
          </a:prstGeom>
          <a:ln w="12700">
            <a:miter lim="400000"/>
          </a:ln>
          <a:effectLst>
            <a:outerShdw sx="100000" sy="100000" kx="0" ky="0" algn="b" rotWithShape="0" blurRad="190500" dist="8455" dir="5400000">
              <a:srgbClr val="000000"/>
            </a:outerShdw>
          </a:effectLst>
        </p:spPr>
      </p:pic>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16" presetID="23" grpId="1" fill="hold">
                                  <p:stCondLst>
                                    <p:cond delay="0"/>
                                  </p:stCondLst>
                                  <p:iterate type="el" backwards="0">
                                    <p:tmAbs val="0"/>
                                  </p:iterate>
                                  <p:childTnLst>
                                    <p:set>
                                      <p:cBhvr>
                                        <p:cTn id="6" fill="hold"/>
                                        <p:tgtEl>
                                          <p:spTgt spid="3893"/>
                                        </p:tgtEl>
                                        <p:attrNameLst>
                                          <p:attrName>style.visibility</p:attrName>
                                        </p:attrNameLst>
                                      </p:cBhvr>
                                      <p:to>
                                        <p:strVal val="visible"/>
                                      </p:to>
                                    </p:set>
                                    <p:anim calcmode="lin" valueType="num">
                                      <p:cBhvr>
                                        <p:cTn id="7" dur="500" fill="hold"/>
                                        <p:tgtEl>
                                          <p:spTgt spid="3893"/>
                                        </p:tgtEl>
                                        <p:attrNameLst>
                                          <p:attrName>ppt_w</p:attrName>
                                        </p:attrNameLst>
                                      </p:cBhvr>
                                      <p:tavLst>
                                        <p:tav tm="0">
                                          <p:val>
                                            <p:fltVal val="0"/>
                                          </p:val>
                                        </p:tav>
                                        <p:tav tm="100000">
                                          <p:val>
                                            <p:strVal val="#ppt_w"/>
                                          </p:val>
                                        </p:tav>
                                      </p:tavLst>
                                    </p:anim>
                                    <p:anim calcmode="lin" valueType="num">
                                      <p:cBhvr>
                                        <p:cTn id="8" dur="500" fill="hold"/>
                                        <p:tgtEl>
                                          <p:spTgt spid="389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Class="entr" nodeType="clickEffect" presetSubtype="16" presetID="23" grpId="2" fill="hold">
                                  <p:stCondLst>
                                    <p:cond delay="0"/>
                                  </p:stCondLst>
                                  <p:iterate type="el" backwards="0">
                                    <p:tmAbs val="0"/>
                                  </p:iterate>
                                  <p:childTnLst>
                                    <p:set>
                                      <p:cBhvr>
                                        <p:cTn id="12" fill="hold"/>
                                        <p:tgtEl>
                                          <p:spTgt spid="3894"/>
                                        </p:tgtEl>
                                        <p:attrNameLst>
                                          <p:attrName>style.visibility</p:attrName>
                                        </p:attrNameLst>
                                      </p:cBhvr>
                                      <p:to>
                                        <p:strVal val="visible"/>
                                      </p:to>
                                    </p:set>
                                    <p:anim calcmode="lin" valueType="num">
                                      <p:cBhvr>
                                        <p:cTn id="13" dur="500" fill="hold"/>
                                        <p:tgtEl>
                                          <p:spTgt spid="3894"/>
                                        </p:tgtEl>
                                        <p:attrNameLst>
                                          <p:attrName>ppt_w</p:attrName>
                                        </p:attrNameLst>
                                      </p:cBhvr>
                                      <p:tavLst>
                                        <p:tav tm="0">
                                          <p:val>
                                            <p:fltVal val="0"/>
                                          </p:val>
                                        </p:tav>
                                        <p:tav tm="100000">
                                          <p:val>
                                            <p:strVal val="#ppt_w"/>
                                          </p:val>
                                        </p:tav>
                                      </p:tavLst>
                                    </p:anim>
                                    <p:anim calcmode="lin" valueType="num">
                                      <p:cBhvr>
                                        <p:cTn id="14" dur="500" fill="hold"/>
                                        <p:tgtEl>
                                          <p:spTgt spid="3894"/>
                                        </p:tgtEl>
                                        <p:attrNameLst>
                                          <p:attrName>ppt_h</p:attrName>
                                        </p:attrNameLst>
                                      </p:cBhvr>
                                      <p:tavLst>
                                        <p:tav tm="0">
                                          <p:val>
                                            <p:fltVal val="0"/>
                                          </p:val>
                                        </p:tav>
                                        <p:tav tm="100000">
                                          <p:val>
                                            <p:strVal val="#ppt_h"/>
                                          </p:val>
                                        </p:tav>
                                      </p:tavLst>
                                    </p:anim>
                                  </p:childTnLst>
                                </p:cTn>
                              </p:par>
                            </p:childTnLst>
                          </p:cTn>
                        </p:par>
                        <p:par>
                          <p:cTn id="15" fill="hold">
                            <p:stCondLst>
                              <p:cond delay="500"/>
                            </p:stCondLst>
                            <p:childTnLst>
                              <p:par>
                                <p:cTn id="16" presetClass="entr" nodeType="afterEffect" presetSubtype="16" presetID="23" grpId="3" fill="hold">
                                  <p:stCondLst>
                                    <p:cond delay="0"/>
                                  </p:stCondLst>
                                  <p:iterate type="el" backwards="0">
                                    <p:tmAbs val="0"/>
                                  </p:iterate>
                                  <p:childTnLst>
                                    <p:set>
                                      <p:cBhvr>
                                        <p:cTn id="17" fill="hold"/>
                                        <p:tgtEl>
                                          <p:spTgt spid="3895"/>
                                        </p:tgtEl>
                                        <p:attrNameLst>
                                          <p:attrName>style.visibility</p:attrName>
                                        </p:attrNameLst>
                                      </p:cBhvr>
                                      <p:to>
                                        <p:strVal val="visible"/>
                                      </p:to>
                                    </p:set>
                                    <p:anim calcmode="lin" valueType="num">
                                      <p:cBhvr>
                                        <p:cTn id="18" dur="500" fill="hold"/>
                                        <p:tgtEl>
                                          <p:spTgt spid="3895"/>
                                        </p:tgtEl>
                                        <p:attrNameLst>
                                          <p:attrName>ppt_w</p:attrName>
                                        </p:attrNameLst>
                                      </p:cBhvr>
                                      <p:tavLst>
                                        <p:tav tm="0">
                                          <p:val>
                                            <p:fltVal val="0"/>
                                          </p:val>
                                        </p:tav>
                                        <p:tav tm="100000">
                                          <p:val>
                                            <p:strVal val="#ppt_w"/>
                                          </p:val>
                                        </p:tav>
                                      </p:tavLst>
                                    </p:anim>
                                    <p:anim calcmode="lin" valueType="num">
                                      <p:cBhvr>
                                        <p:cTn id="19" dur="500" fill="hold"/>
                                        <p:tgtEl>
                                          <p:spTgt spid="389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894" grpId="2"/>
      <p:bldP build="whole" bldLvl="1" animBg="1" rev="0" advAuto="0" spid="3895" grpId="3"/>
      <p:bldP build="whole" bldLvl="1" animBg="1" rev="0" advAuto="0" spid="3893" grpId="1"/>
    </p:bldLst>
  </p:timing>
</p:sld>
</file>

<file path=ppt/slides/slide9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899" name="“But Genesis 1 is written as a polemic against the pagan ANE creation myths.”"/>
          <p:cNvSpPr txBox="1"/>
          <p:nvPr>
            <p:ph type="body" sz="half" idx="1"/>
          </p:nvPr>
        </p:nvSpPr>
        <p:spPr>
          <a:xfrm>
            <a:off x="2171700" y="3429000"/>
            <a:ext cx="19519900" cy="3453246"/>
          </a:xfrm>
          <a:prstGeom prst="rect">
            <a:avLst/>
          </a:prstGeom>
        </p:spPr>
        <p:txBody>
          <a:bodyPr/>
          <a:lstStyle>
            <a:lvl1pPr algn="r" rtl="1">
              <a:defRPr/>
            </a:lvl1pPr>
          </a:lstStyle>
          <a:p>
            <a:pPr/>
            <a:r>
              <a:t>«لكنَّ التكوين 1 مكتوب بشكل مناظرة ضدَّ أساطير الخلق الوثنيَّة.»</a:t>
            </a:r>
          </a:p>
        </p:txBody>
      </p:sp>
      <p:sp>
        <p:nvSpPr>
          <p:cNvPr id="3900" name="Objection"/>
          <p:cNvSpPr txBox="1"/>
          <p:nvPr>
            <p:ph type="title"/>
          </p:nvPr>
        </p:nvSpPr>
        <p:spPr>
          <a:xfrm>
            <a:off x="2171700" y="1397000"/>
            <a:ext cx="19519900" cy="1727200"/>
          </a:xfrm>
          <a:prstGeom prst="rect">
            <a:avLst/>
          </a:prstGeom>
        </p:spPr>
        <p:txBody>
          <a:bodyPr/>
          <a:lstStyle>
            <a:lvl1pPr defTabSz="784225" rtl="1">
              <a:defRPr sz="10925">
                <a:solidFill>
                  <a:srgbClr val="FFFB00"/>
                </a:solidFill>
              </a:defRPr>
            </a:lvl1pPr>
          </a:lstStyle>
          <a:p>
            <a:pPr/>
            <a:r>
              <a:t>اعتراض</a:t>
            </a:r>
          </a:p>
        </p:txBody>
      </p:sp>
    </p:spTree>
  </p:cSld>
  <p:clrMapOvr>
    <a:masterClrMapping/>
  </p:clrMapOvr>
  <p:transition xmlns:p14="http://schemas.microsoft.com/office/powerpoint/2010/main" spd="med" advClick="1"/>
</p:sld>
</file>

<file path=ppt/slides/slide9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4" name="1. Truth, by its very nature, always functions as a polemic against what is false."/>
          <p:cNvSpPr txBox="1"/>
          <p:nvPr/>
        </p:nvSpPr>
        <p:spPr>
          <a:xfrm>
            <a:off x="2438400" y="1936750"/>
            <a:ext cx="19519900" cy="2493005"/>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r" rtl="1">
              <a:defRPr sz="7200">
                <a:solidFill>
                  <a:srgbClr val="FFFFFF"/>
                </a:solidFill>
                <a:latin typeface="+mj-lt"/>
                <a:ea typeface="+mj-ea"/>
                <a:cs typeface="+mj-cs"/>
                <a:sym typeface="Helvetica"/>
              </a:defRPr>
            </a:pPr>
            <a:r>
              <a:t>1. إنَّ الحقَّ، </a:t>
            </a:r>
            <a:r>
              <a:rPr>
                <a:solidFill>
                  <a:srgbClr val="FFFF00"/>
                </a:solidFill>
              </a:rPr>
              <a:t>بطبيعته</a:t>
            </a:r>
            <a:r>
              <a:t>، يعمل دائمًا كجدال ضدَّ ما هو كاذب ومزيَّف</a:t>
            </a:r>
            <a:r>
              <a:t>.</a:t>
            </a:r>
          </a:p>
        </p:txBody>
      </p:sp>
      <p:sp>
        <p:nvSpPr>
          <p:cNvPr id="3905" name="2. The toledoths strongly indicate that the history in Genesis 1–11 was known before any of the ANE stories were written.  So the ANE myths are humanly and demonically distorted versions of the truth, which Noah and his family surely knew when they left "/>
          <p:cNvSpPr txBox="1"/>
          <p:nvPr/>
        </p:nvSpPr>
        <p:spPr>
          <a:xfrm>
            <a:off x="2438400" y="5346048"/>
            <a:ext cx="19519900" cy="7863340"/>
          </a:xfrm>
          <a:prstGeom prst="rect">
            <a:avLst/>
          </a:prstGeom>
          <a:ln w="12700">
            <a:miter lim="400000"/>
          </a:ln>
          <a:extLst>
            <a:ext uri="{C572A759-6A51-4108-AA02-DFA0A04FC94B}">
              <ma14:wrappingTextBoxFlag xmlns:ma14="http://schemas.microsoft.com/office/mac/drawingml/2011/main" val="1"/>
            </a:ext>
          </a:extLst>
        </p:spPr>
        <p:txBody>
          <a:bodyPr lIns="0" tIns="0" rIns="0" bIns="0">
            <a:spAutoFit/>
          </a:bodyPr>
          <a:lstStyle/>
          <a:p>
            <a:pPr algn="r" defTabSz="914400" rtl="1">
              <a:spcBef>
                <a:spcPts val="1800"/>
              </a:spcBef>
              <a:defRPr sz="7200">
                <a:solidFill>
                  <a:srgbClr val="FFFFFF"/>
                </a:solidFill>
                <a:uFill>
                  <a:solidFill>
                    <a:srgbClr val="000000"/>
                  </a:solidFill>
                </a:uFill>
                <a:latin typeface="+mj-lt"/>
                <a:ea typeface="+mj-ea"/>
                <a:cs typeface="+mj-cs"/>
                <a:sym typeface="Helvetica"/>
              </a:defRPr>
            </a:pPr>
            <a:r>
              <a:t>2. تشير </a:t>
            </a:r>
            <a:r>
              <a:rPr>
                <a:solidFill>
                  <a:srgbClr val="FFFF00"/>
                </a:solidFill>
              </a:rPr>
              <a:t>توليدوث</a:t>
            </a:r>
            <a:r>
              <a:t> بقوَّة إلى أنَّ التاريخ في التكوين 1-11 كان معروفًا قبل كتابة أيٍّ من قصص الشرق الأدنى القديم. لذا فإنَّ </a:t>
            </a:r>
            <a:r>
              <a:rPr>
                <a:solidFill>
                  <a:srgbClr val="FFFF00"/>
                </a:solidFill>
              </a:rPr>
              <a:t>أساطير</a:t>
            </a:r>
            <a:r>
              <a:t> </a:t>
            </a:r>
            <a:r>
              <a:rPr>
                <a:solidFill>
                  <a:srgbClr val="FFFF00"/>
                </a:solidFill>
              </a:rPr>
              <a:t>الشرق الأدنى القديم </a:t>
            </a:r>
            <a:r>
              <a:t>هي نسخ </a:t>
            </a:r>
            <a:r>
              <a:rPr>
                <a:solidFill>
                  <a:srgbClr val="FFFF00"/>
                </a:solidFill>
              </a:rPr>
              <a:t>مشوَّهة بشريًّا وشيطانيًّا </a:t>
            </a:r>
            <a:r>
              <a:t>للحقِّ الذي عرفه بالتأكيد نوحٌ وعائلته عندما غادروا الفُلْك.</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3905"/>
                                        </p:tgtEl>
                                        <p:attrNameLst>
                                          <p:attrName>style.visibility</p:attrName>
                                        </p:attrNameLst>
                                      </p:cBhvr>
                                      <p:to>
                                        <p:strVal val="visible"/>
                                      </p:to>
                                    </p:set>
                                    <p:animEffect filter="wipe(right)" transition="in">
                                      <p:cBhvr>
                                        <p:cTn id="7" dur="500"/>
                                        <p:tgtEl>
                                          <p:spTgt spid="39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05" grpId="1"/>
    </p:bldLst>
  </p:timing>
</p:sld>
</file>

<file path=ppt/slides/slide9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07" name="1 Corinthians 10:19–20"/>
          <p:cNvSpPr txBox="1"/>
          <p:nvPr>
            <p:ph type="title"/>
          </p:nvPr>
        </p:nvSpPr>
        <p:spPr>
          <a:prstGeom prst="rect">
            <a:avLst/>
          </a:prstGeom>
        </p:spPr>
        <p:txBody>
          <a:bodyPr/>
          <a:lstStyle>
            <a:lvl1pPr defTabSz="742950" rtl="1">
              <a:defRPr sz="10350"/>
            </a:lvl1pPr>
          </a:lstStyle>
          <a:p>
            <a:pPr/>
            <a:r>
              <a:t>1 كورنثوس 10: 19-20</a:t>
            </a:r>
          </a:p>
        </p:txBody>
      </p:sp>
      <p:sp>
        <p:nvSpPr>
          <p:cNvPr id="3908" name="19. What do I mean then? That a thing sacrificed to idols is anything, or that an idol is anything?…"/>
          <p:cNvSpPr txBox="1"/>
          <p:nvPr>
            <p:ph type="body" sz="half" idx="1"/>
          </p:nvPr>
        </p:nvSpPr>
        <p:spPr>
          <a:xfrm>
            <a:off x="2438400" y="3429000"/>
            <a:ext cx="19519900" cy="5735208"/>
          </a:xfrm>
          <a:prstGeom prst="rect">
            <a:avLst/>
          </a:prstGeom>
        </p:spPr>
        <p:txBody>
          <a:bodyPr/>
          <a:lstStyle/>
          <a:p>
            <a:pPr algn="r" rtl="1">
              <a:lnSpc>
                <a:spcPct val="120000"/>
              </a:lnSpc>
              <a:defRPr/>
            </a:pPr>
            <a:r>
              <a:t>فَمَاذَا أَقُولُ؟ أَإِنَّ الْوَثَنَ شَيْءٌ أَوْ إِنَّ مَا ذُبِحَ لِلْوَثَنِ شَيْءٌ؟</a:t>
            </a:r>
            <a:r>
              <a:t> </a:t>
            </a:r>
          </a:p>
          <a:p>
            <a:pPr algn="r" rtl="1">
              <a:lnSpc>
                <a:spcPct val="120000"/>
              </a:lnSpc>
              <a:defRPr/>
            </a:pPr>
            <a:r>
              <a:t>بَلْ إِنَّ مَا يَذْبَحُهُ الأُمَمُ فَإِنَّمَا </a:t>
            </a:r>
            <a:r>
              <a:rPr>
                <a:solidFill>
                  <a:srgbClr val="FFFF00"/>
                </a:solidFill>
              </a:rPr>
              <a:t>يَذْبَحُونَهُ لِلشَّيَاطِينِ </a:t>
            </a:r>
            <a:r>
              <a:t>لاَ لِلَّهِ. فَلَسْتُ أُرِيدُ أَنْ تَكُونُوا أَنْتُمْ شُرَكَاءَ الشَّيَاطِينِ.</a:t>
            </a:r>
            <a:r>
              <a:t> </a:t>
            </a:r>
          </a:p>
        </p:txBody>
      </p:sp>
      <p:sp>
        <p:nvSpPr>
          <p:cNvPr id="3909" name="Lev. 17:7; Deut 32:17; Psa. 106:34-38"/>
          <p:cNvSpPr txBox="1"/>
          <p:nvPr/>
        </p:nvSpPr>
        <p:spPr>
          <a:xfrm>
            <a:off x="8988430" y="9976662"/>
            <a:ext cx="12994828" cy="1195107"/>
          </a:xfrm>
          <a:prstGeom prst="rect">
            <a:avLst/>
          </a:prstGeom>
          <a:ln w="12700">
            <a:miter lim="400000"/>
          </a:ln>
          <a:effectLst>
            <a:outerShdw sx="100000" sy="100000" kx="0" ky="0" algn="b" rotWithShape="0" blurRad="50800" dist="38100" dir="5400000">
              <a:srgbClr val="000000">
                <a:alpha val="40000"/>
              </a:srgbClr>
            </a:outerShdw>
          </a:effectLst>
          <a:extLst>
            <a:ext uri="{C572A759-6A51-4108-AA02-DFA0A04FC94B}">
              <ma14:wrappingTextBoxFlag xmlns:ma14="http://schemas.microsoft.com/office/mac/drawingml/2011/main" val="1"/>
            </a:ext>
          </a:extLst>
        </p:spPr>
        <p:txBody>
          <a:bodyPr lIns="0" tIns="0" rIns="0" bIns="0">
            <a:normAutofit fontScale="100000" lnSpcReduction="0"/>
          </a:bodyPr>
          <a:lstStyle>
            <a:lvl1pPr marR="33730" indent="33730" algn="r" defTabSz="758951" rtl="1">
              <a:defRPr sz="5400">
                <a:solidFill>
                  <a:srgbClr val="FFFFFF"/>
                </a:solidFill>
                <a:uFill>
                  <a:solidFill>
                    <a:srgbClr val="000000"/>
                  </a:solidFill>
                </a:uFill>
                <a:latin typeface="+mj-lt"/>
                <a:ea typeface="+mj-ea"/>
                <a:cs typeface="+mj-cs"/>
                <a:sym typeface="Helvetica"/>
              </a:defRPr>
            </a:lvl1pPr>
          </a:lstStyle>
          <a:p>
            <a:pPr/>
            <a:r>
              <a:t>لاويِّين 17: 7؛ تثنية 32: 17؛ مزمور 106: 34-38</a:t>
            </a:r>
          </a:p>
        </p:txBody>
      </p:sp>
    </p:spTree>
  </p:cSld>
  <p:clrMapOvr>
    <a:masterClrMapping/>
  </p:clrMapOvr>
  <p:transition xmlns:p14="http://schemas.microsoft.com/office/powerpoint/2010/main" spd="med" advClick="1"/>
</p:sld>
</file>

<file path=ppt/slides/slide9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3" name="3. There is no evidence in Gen. 1 that it was written for the conscious purpose of being a polemic (such as Gal. 1 or Rom. 2 or 1 John or the Sermon on the Mount indicate)."/>
          <p:cNvSpPr txBox="1"/>
          <p:nvPr/>
        </p:nvSpPr>
        <p:spPr>
          <a:xfrm>
            <a:off x="2069860" y="1471597"/>
            <a:ext cx="19943980" cy="259460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r" rtl="1">
              <a:defRPr sz="7200">
                <a:solidFill>
                  <a:srgbClr val="FFFFFF"/>
                </a:solidFill>
                <a:latin typeface="+mj-lt"/>
                <a:ea typeface="+mj-ea"/>
                <a:cs typeface="+mj-cs"/>
                <a:sym typeface="Helvetica"/>
              </a:defRPr>
            </a:pPr>
            <a:r>
              <a:t>3. لا دليل في التكوين 1 على أنَّه كُتِبَ ل</a:t>
            </a:r>
            <a:r>
              <a:rPr>
                <a:solidFill>
                  <a:srgbClr val="FFFF00"/>
                </a:solidFill>
              </a:rPr>
              <a:t>غرض</a:t>
            </a:r>
            <a:r>
              <a:t> واعٍ، وهو أن يكون جدالاً (مثل غلاطية 1 أو رومية 2 أو 1 يوحنَّا أو عظة الجبل)</a:t>
            </a:r>
            <a:r>
              <a:t>.</a:t>
            </a:r>
          </a:p>
        </p:txBody>
      </p:sp>
      <p:sp>
        <p:nvSpPr>
          <p:cNvPr id="3914" name="4. If Genesis 1 was written as a polemic, it is very subtle compared to the obvious polemical condemnations of pagan idolatry and false prophets by Moses (Exodus 32), Elijah (1 Kings 18), and Jeremiah (Jeremiah 23)."/>
          <p:cNvSpPr txBox="1"/>
          <p:nvPr/>
        </p:nvSpPr>
        <p:spPr>
          <a:xfrm>
            <a:off x="2493938" y="5982215"/>
            <a:ext cx="19513552" cy="521162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marR="40639" algn="r" defTabSz="914400" rtl="1">
              <a:defRPr sz="7200">
                <a:solidFill>
                  <a:srgbClr val="FFFFFF"/>
                </a:solidFill>
                <a:uFill>
                  <a:solidFill>
                    <a:srgbClr val="FFFFFF"/>
                  </a:solidFill>
                </a:uFill>
                <a:latin typeface="+mj-lt"/>
                <a:ea typeface="+mj-ea"/>
                <a:cs typeface="+mj-cs"/>
                <a:sym typeface="Helvetica"/>
              </a:defRPr>
            </a:lvl1pPr>
          </a:lstStyle>
          <a:p>
            <a:pPr/>
            <a:r>
              <a:t>4. لو كان التكوين 1 قد كُتِبَ ليكون جدالاً، لبدَا ضعيفًا جدًّا مقارنةً بالإدانات الجدليَّة الواضحة لعبادة الأصنام الوثنيَّة والأنبياء الكذبة التي قام بها موسى (خروج 32) وإيليَّا (ملوك الأوَّل 18) وإرميا (إرميا 23).</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3914"/>
                                        </p:tgtEl>
                                        <p:attrNameLst>
                                          <p:attrName>style.visibility</p:attrName>
                                        </p:attrNameLst>
                                      </p:cBhvr>
                                      <p:to>
                                        <p:strVal val="visible"/>
                                      </p:to>
                                    </p:set>
                                    <p:animEffect filter="wipe(right)" transition="in">
                                      <p:cBhvr>
                                        <p:cTn id="7" dur="500"/>
                                        <p:tgtEl>
                                          <p:spTgt spid="391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whole" bldLvl="1" animBg="1" rev="0" advAuto="0" spid="3914" grpId="1"/>
    </p:bldLst>
  </p:timing>
</p:sld>
</file>

<file path=ppt/slides/slide9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16" name="5. Moses had no motivation to give the Jews a polemic, since they were not involved in evangelism and were told to destroy (or not associate with) the pagan nations around them.  Also, they were leaving Egypt for good and would not enter Babylon or Assyr"/>
          <p:cNvSpPr txBox="1"/>
          <p:nvPr/>
        </p:nvSpPr>
        <p:spPr>
          <a:xfrm>
            <a:off x="2432050" y="1811260"/>
            <a:ext cx="19519900" cy="55669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0639" algn="r" defTabSz="914400" rtl="1">
              <a:lnSpc>
                <a:spcPct val="110000"/>
              </a:lnSpc>
              <a:defRPr sz="7200">
                <a:solidFill>
                  <a:srgbClr val="FFFFFF"/>
                </a:solidFill>
                <a:uFill>
                  <a:solidFill>
                    <a:srgbClr val="000000"/>
                  </a:solidFill>
                </a:uFill>
                <a:latin typeface="+mj-lt"/>
                <a:ea typeface="+mj-ea"/>
                <a:cs typeface="+mj-cs"/>
                <a:sym typeface="Helvetica"/>
              </a:defRPr>
            </a:pPr>
            <a:r>
              <a:t>5. لم يكن لدى موسى </a:t>
            </a:r>
            <a:r>
              <a:rPr>
                <a:solidFill>
                  <a:srgbClr val="FFFF00"/>
                </a:solidFill>
              </a:rPr>
              <a:t>دافع</a:t>
            </a:r>
            <a:r>
              <a:t> لأن يقدِّم جدالاً لليهود، لأنَّهم لم يشاركوا في الكرازة وقيل لهم أن يقضوا على الأمم الوثنيَّة المحيطة بهم (أو ألَّا يرتبطوا بهم). كما أنَّهم كانوا قد غادروا مصر دون عودة ولن يدخلوا بابل أو آشور إلَّا بعد قرون.</a:t>
            </a:r>
          </a:p>
        </p:txBody>
      </p:sp>
    </p:spTree>
  </p:cSld>
  <p:clrMapOvr>
    <a:masterClrMapping/>
  </p:clrMapOvr>
  <p:transition xmlns:p14="http://schemas.microsoft.com/office/powerpoint/2010/main" spd="med" advClick="1"/>
</p:sld>
</file>

<file path=ppt/slides/slide9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0" name="It is an assault on the character of the God of truth to think that He would use idolatrous (and therefore demon-inspired) pagan stories, mixing truth and error about creation and the Flood, as a basis for telling His people the truth about these events."/>
          <p:cNvSpPr txBox="1"/>
          <p:nvPr/>
        </p:nvSpPr>
        <p:spPr>
          <a:xfrm>
            <a:off x="2432050" y="1811260"/>
            <a:ext cx="19519900" cy="556697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marR="40639" algn="r" defTabSz="914400" rtl="1">
              <a:lnSpc>
                <a:spcPct val="110000"/>
              </a:lnSpc>
              <a:defRPr sz="7200">
                <a:solidFill>
                  <a:srgbClr val="FFFFFF"/>
                </a:solidFill>
                <a:uFill>
                  <a:solidFill>
                    <a:srgbClr val="FFFFFF"/>
                  </a:solidFill>
                </a:uFill>
                <a:latin typeface="+mj-lt"/>
                <a:ea typeface="+mj-ea"/>
                <a:cs typeface="+mj-cs"/>
                <a:sym typeface="Helvetica"/>
              </a:defRPr>
            </a:pPr>
            <a:r>
              <a:t>إنَّها لإهانة ضدَّ شخص الله، إله الحق، أن نظنَّ أنَّه يستخدم قصصًا وثنيَّة (وبالتالي من وَحْيٍ شيطانيٍّ) تمزج الحقَّ بالخطأ حول الخلق والطوفان، وأن يتَّخذها أساسًا يستند إليه لإخبار شعبه بالحقيقة عن هذه الأحداث</a:t>
            </a:r>
            <a:r>
              <a:t>.</a:t>
            </a:r>
          </a:p>
        </p:txBody>
      </p:sp>
    </p:spTree>
  </p:cSld>
  <p:clrMapOvr>
    <a:masterClrMapping/>
  </p:clrMapOvr>
  <p:transition xmlns:p14="http://schemas.microsoft.com/office/powerpoint/2010/main" spd="med" advClick="1"/>
</p:sld>
</file>

<file path=ppt/slides/slide9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2" name="Objection"/>
          <p:cNvSpPr txBox="1"/>
          <p:nvPr>
            <p:ph type="title"/>
          </p:nvPr>
        </p:nvSpPr>
        <p:spPr>
          <a:prstGeom prst="rect">
            <a:avLst/>
          </a:prstGeom>
        </p:spPr>
        <p:txBody>
          <a:bodyPr/>
          <a:lstStyle>
            <a:lvl1pPr defTabSz="784225" rtl="1">
              <a:defRPr sz="10925">
                <a:solidFill>
                  <a:srgbClr val="FFFB00"/>
                </a:solidFill>
              </a:defRPr>
            </a:lvl1pPr>
          </a:lstStyle>
          <a:p>
            <a:pPr/>
            <a:r>
              <a:t>اعتراض</a:t>
            </a:r>
          </a:p>
        </p:txBody>
      </p:sp>
      <p:sp>
        <p:nvSpPr>
          <p:cNvPr id="3923" name="“But we must interpret Genesis 1–11 in the light of its ANE worldview context.”"/>
          <p:cNvSpPr txBox="1"/>
          <p:nvPr>
            <p:ph type="body" idx="1"/>
          </p:nvPr>
        </p:nvSpPr>
        <p:spPr>
          <a:prstGeom prst="rect">
            <a:avLst/>
          </a:prstGeom>
        </p:spPr>
        <p:txBody>
          <a:bodyPr/>
          <a:lstStyle>
            <a:lvl1pPr algn="r" rtl="1">
              <a:defRPr/>
            </a:lvl1pPr>
          </a:lstStyle>
          <a:p>
            <a:pPr/>
            <a:r>
              <a:t>«لكن يجب أن نفسِّر التكوين 1-11 في ضوء سياق رؤيته الكونيَّة.»</a:t>
            </a:r>
          </a:p>
        </p:txBody>
      </p:sp>
    </p:spTree>
  </p:cSld>
  <p:clrMapOvr>
    <a:masterClrMapping/>
  </p:clrMapOvr>
  <p:transition xmlns:p14="http://schemas.microsoft.com/office/powerpoint/2010/main" spd="med" advClick="1"/>
</p:sld>
</file>

<file path=ppt/slides/slide9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25" name="According to LOGOS Bible software:"/>
          <p:cNvSpPr txBox="1"/>
          <p:nvPr/>
        </p:nvSpPr>
        <p:spPr>
          <a:xfrm>
            <a:off x="1900732" y="1837249"/>
            <a:ext cx="7533296" cy="2584517"/>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p>
            <a:pPr algn="r" rtl="1">
              <a:defRPr sz="7400">
                <a:solidFill>
                  <a:srgbClr val="FFFFFF"/>
                </a:solidFill>
                <a:latin typeface="+mj-lt"/>
                <a:ea typeface="+mj-ea"/>
                <a:cs typeface="+mj-cs"/>
                <a:sym typeface="Helvetica"/>
              </a:defRPr>
            </a:pPr>
            <a:r>
              <a:t>وفقًا لبرنامج</a:t>
            </a:r>
          </a:p>
          <a:p>
            <a:pPr algn="r">
              <a:defRPr sz="7400">
                <a:solidFill>
                  <a:srgbClr val="FFFFFF"/>
                </a:solidFill>
                <a:latin typeface="+mj-lt"/>
                <a:ea typeface="+mj-ea"/>
                <a:cs typeface="+mj-cs"/>
                <a:sym typeface="Helvetica"/>
              </a:defRPr>
            </a:pPr>
            <a:r>
              <a:t> </a:t>
            </a:r>
            <a:r>
              <a:t>LOGOS Bible:</a:t>
            </a:r>
          </a:p>
        </p:txBody>
      </p:sp>
      <p:sp>
        <p:nvSpPr>
          <p:cNvPr id="3926" name="Not according to the Bible:"/>
          <p:cNvSpPr txBox="1"/>
          <p:nvPr/>
        </p:nvSpPr>
        <p:spPr>
          <a:xfrm>
            <a:off x="1022731" y="9086775"/>
            <a:ext cx="8411297" cy="2596762"/>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r" rtl="1">
              <a:defRPr sz="7400">
                <a:solidFill>
                  <a:srgbClr val="FFFFFF"/>
                </a:solidFill>
                <a:latin typeface="+mj-lt"/>
                <a:ea typeface="+mj-ea"/>
                <a:cs typeface="+mj-cs"/>
                <a:sym typeface="Helvetica"/>
              </a:defRPr>
            </a:lvl1pPr>
          </a:lstStyle>
          <a:p>
            <a:pPr/>
            <a:r>
              <a:t>ليس بحسب الكتاب المقدَّس</a:t>
            </a:r>
          </a:p>
        </p:txBody>
      </p:sp>
      <p:pic>
        <p:nvPicPr>
          <p:cNvPr id="3927" name="LOGOS Ancient Hebrew view of universe.jpg" descr="LOGOS Ancient Hebrew view of universe.jpg"/>
          <p:cNvPicPr>
            <a:picLocks noChangeAspect="1"/>
          </p:cNvPicPr>
          <p:nvPr/>
        </p:nvPicPr>
        <p:blipFill>
          <a:blip r:embed="rId3">
            <a:extLst/>
          </a:blip>
          <a:stretch>
            <a:fillRect/>
          </a:stretch>
        </p:blipFill>
        <p:spPr>
          <a:xfrm>
            <a:off x="10135812" y="1443127"/>
            <a:ext cx="11047073" cy="11012552"/>
          </a:xfrm>
          <a:prstGeom prst="rect">
            <a:avLst/>
          </a:prstGeom>
          <a:ln w="12700">
            <a:miter lim="400000"/>
          </a:ln>
          <a:effectLst>
            <a:outerShdw sx="100000" sy="100000" kx="0" ky="0" algn="b" rotWithShape="0" blurRad="190500" dist="8455" dir="5400000">
              <a:srgbClr val="000000"/>
            </a:outerShdw>
          </a:effectLst>
        </p:spPr>
      </p:pic>
      <p:sp>
        <p:nvSpPr>
          <p:cNvPr id="3928" name="TextBox 1"/>
          <p:cNvSpPr txBox="1"/>
          <p:nvPr/>
        </p:nvSpPr>
        <p:spPr>
          <a:xfrm>
            <a:off x="16247287" y="1438174"/>
            <a:ext cx="1391479" cy="833449"/>
          </a:xfrm>
          <a:prstGeom prst="rect">
            <a:avLst/>
          </a:prstGeom>
          <a:solidFill>
            <a:srgbClr val="E2E8ED"/>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rtl="1">
              <a:defRPr b="1" sz="4700">
                <a:latin typeface="+mj-lt"/>
                <a:ea typeface="+mj-ea"/>
                <a:cs typeface="+mj-cs"/>
                <a:sym typeface="Helvetica"/>
              </a:defRPr>
            </a:lvl1pPr>
          </a:lstStyle>
          <a:p>
            <a:pPr/>
            <a:r>
              <a:t>الله</a:t>
            </a:r>
          </a:p>
        </p:txBody>
      </p:sp>
      <p:sp>
        <p:nvSpPr>
          <p:cNvPr id="3929" name="TextBox 2"/>
          <p:cNvSpPr txBox="1"/>
          <p:nvPr/>
        </p:nvSpPr>
        <p:spPr>
          <a:xfrm>
            <a:off x="15748248" y="2036353"/>
            <a:ext cx="2827436" cy="651903"/>
          </a:xfrm>
          <a:prstGeom prst="rect">
            <a:avLst/>
          </a:prstGeom>
          <a:solidFill>
            <a:srgbClr val="E2E8ED"/>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sz="3300">
                <a:latin typeface="+mj-lt"/>
                <a:ea typeface="+mj-ea"/>
                <a:cs typeface="+mj-cs"/>
                <a:sym typeface="Helvetica"/>
              </a:defRPr>
            </a:lvl1pPr>
          </a:lstStyle>
          <a:p>
            <a:pPr/>
            <a:r>
              <a:t>سماء السماوات </a:t>
            </a:r>
          </a:p>
        </p:txBody>
      </p:sp>
      <p:sp>
        <p:nvSpPr>
          <p:cNvPr id="3930" name="TextBox 6"/>
          <p:cNvSpPr txBox="1"/>
          <p:nvPr/>
        </p:nvSpPr>
        <p:spPr>
          <a:xfrm>
            <a:off x="17308861" y="2722360"/>
            <a:ext cx="1805354" cy="661895"/>
          </a:xfrm>
          <a:prstGeom prst="rect">
            <a:avLst/>
          </a:prstGeom>
          <a:solidFill>
            <a:srgbClr val="E2E8ED"/>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sz="3600">
                <a:latin typeface="+mj-lt"/>
                <a:ea typeface="+mj-ea"/>
                <a:cs typeface="+mj-cs"/>
                <a:sym typeface="Helvetica"/>
              </a:defRPr>
            </a:lvl1pPr>
          </a:lstStyle>
          <a:p>
            <a:pPr/>
            <a:r>
              <a:t>السماوات</a:t>
            </a:r>
          </a:p>
        </p:txBody>
      </p:sp>
      <p:sp>
        <p:nvSpPr>
          <p:cNvPr id="3931" name="TextBox 7"/>
          <p:cNvSpPr txBox="1"/>
          <p:nvPr/>
        </p:nvSpPr>
        <p:spPr>
          <a:xfrm rot="16200000">
            <a:off x="16109316" y="3202751"/>
            <a:ext cx="1667423" cy="597258"/>
          </a:xfrm>
          <a:prstGeom prst="rect">
            <a:avLst/>
          </a:prstGeom>
          <a:solidFill>
            <a:srgbClr val="E2E8ED"/>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sz="3000">
                <a:latin typeface="+mj-lt"/>
                <a:ea typeface="+mj-ea"/>
                <a:cs typeface="+mj-cs"/>
                <a:sym typeface="Helvetica"/>
              </a:defRPr>
            </a:lvl1pPr>
          </a:lstStyle>
          <a:p>
            <a:pPr/>
            <a:r>
              <a:t>باب السماء</a:t>
            </a:r>
          </a:p>
        </p:txBody>
      </p:sp>
      <p:sp>
        <p:nvSpPr>
          <p:cNvPr id="3932" name="TextBox 8"/>
          <p:cNvSpPr txBox="1"/>
          <p:nvPr/>
        </p:nvSpPr>
        <p:spPr>
          <a:xfrm>
            <a:off x="15107116" y="2713794"/>
            <a:ext cx="1574601" cy="665885"/>
          </a:xfrm>
          <a:prstGeom prst="rect">
            <a:avLst/>
          </a:prstGeom>
          <a:solidFill>
            <a:srgbClr val="E2E8ED"/>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sz="3400">
                <a:latin typeface="+mj-lt"/>
                <a:ea typeface="+mj-ea"/>
                <a:cs typeface="+mj-cs"/>
                <a:sym typeface="Helvetica"/>
              </a:defRPr>
            </a:lvl1pPr>
          </a:lstStyle>
          <a:p>
            <a:pPr/>
            <a:r>
              <a:t>السماوات </a:t>
            </a:r>
          </a:p>
        </p:txBody>
      </p:sp>
      <p:sp>
        <p:nvSpPr>
          <p:cNvPr id="3933" name="TextBox 10"/>
          <p:cNvSpPr txBox="1"/>
          <p:nvPr/>
        </p:nvSpPr>
        <p:spPr>
          <a:xfrm rot="1354072">
            <a:off x="17298124" y="4079958"/>
            <a:ext cx="1871984" cy="693849"/>
          </a:xfrm>
          <a:prstGeom prst="rect">
            <a:avLst/>
          </a:prstGeom>
          <a:solidFill>
            <a:srgbClr val="5B8383"/>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sz="3600">
                <a:latin typeface="+mj-lt"/>
                <a:ea typeface="+mj-ea"/>
                <a:cs typeface="+mj-cs"/>
                <a:sym typeface="Helvetica"/>
              </a:defRPr>
            </a:lvl1pPr>
          </a:lstStyle>
          <a:p>
            <a:pPr/>
            <a:r>
              <a:t>المياه التي </a:t>
            </a:r>
          </a:p>
        </p:txBody>
      </p:sp>
      <p:sp>
        <p:nvSpPr>
          <p:cNvPr id="3934" name="TextBox 11"/>
          <p:cNvSpPr txBox="1"/>
          <p:nvPr/>
        </p:nvSpPr>
        <p:spPr>
          <a:xfrm rot="19955969">
            <a:off x="14723357" y="4130758"/>
            <a:ext cx="1871984" cy="693849"/>
          </a:xfrm>
          <a:prstGeom prst="rect">
            <a:avLst/>
          </a:prstGeom>
          <a:solidFill>
            <a:srgbClr val="5B8383"/>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sz="3600">
                <a:latin typeface="+mj-lt"/>
                <a:ea typeface="+mj-ea"/>
                <a:cs typeface="+mj-cs"/>
                <a:sym typeface="Helvetica"/>
              </a:defRPr>
            </a:lvl1pPr>
          </a:lstStyle>
          <a:p>
            <a:pPr/>
            <a:r>
              <a:t>فوق الجلد</a:t>
            </a:r>
          </a:p>
        </p:txBody>
      </p:sp>
      <p:sp>
        <p:nvSpPr>
          <p:cNvPr id="3935" name="TextBox 12"/>
          <p:cNvSpPr txBox="1"/>
          <p:nvPr/>
        </p:nvSpPr>
        <p:spPr>
          <a:xfrm rot="3852777">
            <a:off x="19856796" y="6147729"/>
            <a:ext cx="1145057" cy="661896"/>
          </a:xfrm>
          <a:prstGeom prst="rect">
            <a:avLst/>
          </a:prstGeom>
          <a:solidFill>
            <a:srgbClr val="5B8383"/>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sz="3600">
                <a:latin typeface="+mj-lt"/>
                <a:ea typeface="+mj-ea"/>
                <a:cs typeface="+mj-cs"/>
                <a:sym typeface="Helvetica"/>
              </a:defRPr>
            </a:lvl1pPr>
          </a:lstStyle>
          <a:p>
            <a:pPr/>
            <a:r>
              <a:t>الجلد</a:t>
            </a:r>
          </a:p>
        </p:txBody>
      </p:sp>
      <p:sp>
        <p:nvSpPr>
          <p:cNvPr id="3936" name="TextBox 13"/>
          <p:cNvSpPr txBox="1"/>
          <p:nvPr/>
        </p:nvSpPr>
        <p:spPr>
          <a:xfrm rot="17207994">
            <a:off x="13072956" y="6333556"/>
            <a:ext cx="1060046" cy="693849"/>
          </a:xfrm>
          <a:prstGeom prst="rect">
            <a:avLst/>
          </a:prstGeom>
          <a:solidFill>
            <a:srgbClr val="5B8383"/>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sz="3600">
                <a:latin typeface="+mj-lt"/>
                <a:ea typeface="+mj-ea"/>
                <a:cs typeface="+mj-cs"/>
                <a:sym typeface="Helvetica"/>
              </a:defRPr>
            </a:lvl1pPr>
          </a:lstStyle>
          <a:p>
            <a:pPr/>
            <a:r>
              <a:t>الجلد </a:t>
            </a:r>
          </a:p>
        </p:txBody>
      </p:sp>
      <p:sp>
        <p:nvSpPr>
          <p:cNvPr id="3937" name="TextBox 14"/>
          <p:cNvSpPr txBox="1"/>
          <p:nvPr/>
        </p:nvSpPr>
        <p:spPr>
          <a:xfrm>
            <a:off x="16569352" y="4742926"/>
            <a:ext cx="1035491" cy="466664"/>
          </a:xfrm>
          <a:prstGeom prst="rect">
            <a:avLst/>
          </a:prstGeom>
          <a:solidFill>
            <a:srgbClr val="354655"/>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rtl="1">
              <a:defRPr sz="2400">
                <a:solidFill>
                  <a:srgbClr val="FFFFFF"/>
                </a:solidFill>
                <a:latin typeface="+mj-lt"/>
                <a:ea typeface="+mj-ea"/>
                <a:cs typeface="+mj-cs"/>
                <a:sym typeface="Helvetica"/>
              </a:defRPr>
            </a:lvl1pPr>
          </a:lstStyle>
          <a:p>
            <a:pPr/>
            <a:r>
              <a:t>السماء</a:t>
            </a:r>
          </a:p>
        </p:txBody>
      </p:sp>
      <p:sp>
        <p:nvSpPr>
          <p:cNvPr id="3938" name="TextBox 15"/>
          <p:cNvSpPr txBox="1"/>
          <p:nvPr/>
        </p:nvSpPr>
        <p:spPr>
          <a:xfrm>
            <a:off x="17804361" y="5215952"/>
            <a:ext cx="682421" cy="466664"/>
          </a:xfrm>
          <a:prstGeom prst="rect">
            <a:avLst/>
          </a:prstGeom>
          <a:solidFill>
            <a:srgbClr val="354655"/>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sz="2400">
                <a:solidFill>
                  <a:srgbClr val="FFFFFF"/>
                </a:solidFill>
                <a:latin typeface="+mj-lt"/>
                <a:ea typeface="+mj-ea"/>
                <a:cs typeface="+mj-cs"/>
                <a:sym typeface="Helvetica"/>
              </a:defRPr>
            </a:lvl1pPr>
          </a:lstStyle>
          <a:p>
            <a:pPr/>
            <a:r>
              <a:t>القمر</a:t>
            </a:r>
          </a:p>
        </p:txBody>
      </p:sp>
      <p:sp>
        <p:nvSpPr>
          <p:cNvPr id="3939" name="TextBox 16"/>
          <p:cNvSpPr txBox="1"/>
          <p:nvPr/>
        </p:nvSpPr>
        <p:spPr>
          <a:xfrm>
            <a:off x="18615545" y="6084179"/>
            <a:ext cx="790996" cy="466664"/>
          </a:xfrm>
          <a:prstGeom prst="rect">
            <a:avLst/>
          </a:prstGeom>
          <a:solidFill>
            <a:srgbClr val="354655"/>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sz="2400">
                <a:solidFill>
                  <a:srgbClr val="FFFFFF"/>
                </a:solidFill>
                <a:latin typeface="+mj-lt"/>
                <a:ea typeface="+mj-ea"/>
                <a:cs typeface="+mj-cs"/>
                <a:sym typeface="Helvetica"/>
              </a:defRPr>
            </a:lvl1pPr>
          </a:lstStyle>
          <a:p>
            <a:pPr/>
            <a:r>
              <a:t>النجوم</a:t>
            </a:r>
          </a:p>
        </p:txBody>
      </p:sp>
      <p:sp>
        <p:nvSpPr>
          <p:cNvPr id="3940" name="TextBox 17"/>
          <p:cNvSpPr txBox="1"/>
          <p:nvPr/>
        </p:nvSpPr>
        <p:spPr>
          <a:xfrm>
            <a:off x="16747269" y="5744426"/>
            <a:ext cx="1035491" cy="466664"/>
          </a:xfrm>
          <a:prstGeom prst="rect">
            <a:avLst/>
          </a:prstGeom>
          <a:solidFill>
            <a:srgbClr val="354655"/>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sz="2400">
                <a:solidFill>
                  <a:srgbClr val="FFFFFF"/>
                </a:solidFill>
                <a:latin typeface="+mj-lt"/>
                <a:ea typeface="+mj-ea"/>
                <a:cs typeface="+mj-cs"/>
                <a:sym typeface="Helvetica"/>
              </a:defRPr>
            </a:lvl1pPr>
          </a:lstStyle>
          <a:p>
            <a:pPr/>
            <a:r>
              <a:t>السحاب</a:t>
            </a:r>
          </a:p>
        </p:txBody>
      </p:sp>
      <p:sp>
        <p:nvSpPr>
          <p:cNvPr id="3941" name="TextBox 18"/>
          <p:cNvSpPr txBox="1"/>
          <p:nvPr/>
        </p:nvSpPr>
        <p:spPr>
          <a:xfrm>
            <a:off x="14322866" y="6468817"/>
            <a:ext cx="935150" cy="466664"/>
          </a:xfrm>
          <a:prstGeom prst="rect">
            <a:avLst/>
          </a:prstGeom>
          <a:solidFill>
            <a:srgbClr val="354655"/>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sz="2400">
                <a:solidFill>
                  <a:srgbClr val="FFFFFF"/>
                </a:solidFill>
                <a:latin typeface="+mj-lt"/>
                <a:ea typeface="+mj-ea"/>
                <a:cs typeface="+mj-cs"/>
                <a:sym typeface="Helvetica"/>
              </a:defRPr>
            </a:lvl1pPr>
          </a:lstStyle>
          <a:p>
            <a:pPr/>
            <a:r>
              <a:t>الشمس</a:t>
            </a:r>
          </a:p>
        </p:txBody>
      </p:sp>
      <p:sp>
        <p:nvSpPr>
          <p:cNvPr id="3942" name="TextBox 19"/>
          <p:cNvSpPr txBox="1"/>
          <p:nvPr/>
        </p:nvSpPr>
        <p:spPr>
          <a:xfrm>
            <a:off x="15078581" y="5331343"/>
            <a:ext cx="1631671" cy="733483"/>
          </a:xfrm>
          <a:prstGeom prst="rect">
            <a:avLst/>
          </a:prstGeom>
          <a:solidFill>
            <a:srgbClr val="354655"/>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rtl="1">
              <a:lnSpc>
                <a:spcPct val="70000"/>
              </a:lnSpc>
              <a:defRPr sz="2200">
                <a:solidFill>
                  <a:srgbClr val="FFFFFF"/>
                </a:solidFill>
                <a:latin typeface="+mj-lt"/>
                <a:ea typeface="+mj-ea"/>
                <a:cs typeface="+mj-cs"/>
                <a:sym typeface="Helvetica"/>
              </a:defRPr>
            </a:lvl1pPr>
          </a:lstStyle>
          <a:p>
            <a:pPr/>
            <a:r>
              <a:t>نوافذ السماء وأبوابها</a:t>
            </a:r>
          </a:p>
        </p:txBody>
      </p:sp>
      <p:sp>
        <p:nvSpPr>
          <p:cNvPr id="3943" name="TextBox 20"/>
          <p:cNvSpPr txBox="1"/>
          <p:nvPr/>
        </p:nvSpPr>
        <p:spPr>
          <a:xfrm>
            <a:off x="16628755" y="6893017"/>
            <a:ext cx="1012611" cy="535974"/>
          </a:xfrm>
          <a:prstGeom prst="rect">
            <a:avLst/>
          </a:prstGeom>
          <a:solidFill>
            <a:srgbClr val="E6EDED"/>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rtl="1">
              <a:defRPr sz="2800">
                <a:solidFill>
                  <a:srgbClr val="354655"/>
                </a:solidFill>
                <a:latin typeface="+mj-lt"/>
                <a:ea typeface="+mj-ea"/>
                <a:cs typeface="+mj-cs"/>
                <a:sym typeface="Helvetica"/>
              </a:defRPr>
            </a:lvl1pPr>
          </a:lstStyle>
          <a:p>
            <a:pPr/>
            <a:r>
              <a:t>الأرض</a:t>
            </a:r>
          </a:p>
        </p:txBody>
      </p:sp>
      <p:sp>
        <p:nvSpPr>
          <p:cNvPr id="3944" name="TextBox 21"/>
          <p:cNvSpPr txBox="1"/>
          <p:nvPr/>
        </p:nvSpPr>
        <p:spPr>
          <a:xfrm>
            <a:off x="17782759" y="7106635"/>
            <a:ext cx="725626" cy="422753"/>
          </a:xfrm>
          <a:prstGeom prst="rect">
            <a:avLst/>
          </a:prstGeom>
          <a:solidFill>
            <a:srgbClr val="E6EDED"/>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sz="2000">
                <a:solidFill>
                  <a:srgbClr val="354655"/>
                </a:solidFill>
                <a:latin typeface="+mj-lt"/>
                <a:ea typeface="+mj-ea"/>
                <a:cs typeface="+mj-cs"/>
                <a:sym typeface="Helvetica"/>
              </a:defRPr>
            </a:lvl1pPr>
          </a:lstStyle>
          <a:p>
            <a:pPr/>
            <a:r>
              <a:t>البحر</a:t>
            </a:r>
          </a:p>
        </p:txBody>
      </p:sp>
      <p:sp>
        <p:nvSpPr>
          <p:cNvPr id="3945" name="TextBox 22"/>
          <p:cNvSpPr txBox="1"/>
          <p:nvPr/>
        </p:nvSpPr>
        <p:spPr>
          <a:xfrm>
            <a:off x="15773049" y="7103274"/>
            <a:ext cx="762645" cy="422753"/>
          </a:xfrm>
          <a:prstGeom prst="rect">
            <a:avLst/>
          </a:prstGeom>
          <a:solidFill>
            <a:srgbClr val="E6EDED"/>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sz="2000">
                <a:solidFill>
                  <a:srgbClr val="354655"/>
                </a:solidFill>
                <a:latin typeface="+mj-lt"/>
                <a:ea typeface="+mj-ea"/>
                <a:cs typeface="+mj-cs"/>
                <a:sym typeface="Helvetica"/>
              </a:defRPr>
            </a:lvl1pPr>
          </a:lstStyle>
          <a:p>
            <a:pPr/>
            <a:r>
              <a:t>البحر</a:t>
            </a:r>
          </a:p>
        </p:txBody>
      </p:sp>
      <p:sp>
        <p:nvSpPr>
          <p:cNvPr id="3946" name="TextBox 23"/>
          <p:cNvSpPr txBox="1"/>
          <p:nvPr/>
        </p:nvSpPr>
        <p:spPr>
          <a:xfrm>
            <a:off x="19012106" y="7152722"/>
            <a:ext cx="863567" cy="466664"/>
          </a:xfrm>
          <a:prstGeom prst="rect">
            <a:avLst/>
          </a:prstGeom>
          <a:solidFill>
            <a:srgbClr val="E6EDED"/>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sz="2400">
                <a:solidFill>
                  <a:srgbClr val="354655"/>
                </a:solidFill>
                <a:latin typeface="+mj-lt"/>
                <a:ea typeface="+mj-ea"/>
                <a:cs typeface="+mj-cs"/>
                <a:sym typeface="Helvetica"/>
              </a:defRPr>
            </a:lvl1pPr>
          </a:lstStyle>
          <a:p>
            <a:pPr/>
            <a:r>
              <a:t>الجبال</a:t>
            </a:r>
          </a:p>
        </p:txBody>
      </p:sp>
      <p:sp>
        <p:nvSpPr>
          <p:cNvPr id="3947" name="TextBox 24"/>
          <p:cNvSpPr txBox="1"/>
          <p:nvPr/>
        </p:nvSpPr>
        <p:spPr>
          <a:xfrm>
            <a:off x="14469507" y="7132428"/>
            <a:ext cx="953479" cy="500667"/>
          </a:xfrm>
          <a:prstGeom prst="rect">
            <a:avLst/>
          </a:prstGeom>
          <a:solidFill>
            <a:srgbClr val="E6EDED"/>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sz="2400">
                <a:solidFill>
                  <a:srgbClr val="354655"/>
                </a:solidFill>
                <a:latin typeface="+mj-lt"/>
                <a:ea typeface="+mj-ea"/>
                <a:cs typeface="+mj-cs"/>
                <a:sym typeface="Helvetica"/>
              </a:defRPr>
            </a:lvl1pPr>
          </a:lstStyle>
          <a:p>
            <a:pPr/>
            <a:r>
              <a:t>الجبال </a:t>
            </a:r>
          </a:p>
        </p:txBody>
      </p:sp>
      <p:sp>
        <p:nvSpPr>
          <p:cNvPr id="3948" name="TextBox 25"/>
          <p:cNvSpPr txBox="1"/>
          <p:nvPr/>
        </p:nvSpPr>
        <p:spPr>
          <a:xfrm>
            <a:off x="19050207" y="8221264"/>
            <a:ext cx="909570" cy="466664"/>
          </a:xfrm>
          <a:prstGeom prst="rect">
            <a:avLst/>
          </a:prstGeom>
          <a:solidFill>
            <a:srgbClr val="E6EDED"/>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rtl="1">
              <a:defRPr sz="2400">
                <a:solidFill>
                  <a:srgbClr val="354655"/>
                </a:solidFill>
                <a:latin typeface="+mj-lt"/>
                <a:ea typeface="+mj-ea"/>
                <a:cs typeface="+mj-cs"/>
                <a:sym typeface="Helvetica"/>
              </a:defRPr>
            </a:lvl1pPr>
          </a:lstStyle>
          <a:p>
            <a:pPr/>
            <a:r>
              <a:t>البحر</a:t>
            </a:r>
          </a:p>
        </p:txBody>
      </p:sp>
      <p:sp>
        <p:nvSpPr>
          <p:cNvPr id="3949" name="TextBox 26"/>
          <p:cNvSpPr txBox="1"/>
          <p:nvPr/>
        </p:nvSpPr>
        <p:spPr>
          <a:xfrm>
            <a:off x="14068789" y="8190075"/>
            <a:ext cx="876372" cy="422753"/>
          </a:xfrm>
          <a:prstGeom prst="rect">
            <a:avLst/>
          </a:prstGeom>
          <a:solidFill>
            <a:srgbClr val="E6EDED"/>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rtl="1">
              <a:defRPr sz="2000">
                <a:solidFill>
                  <a:srgbClr val="354655"/>
                </a:solidFill>
                <a:latin typeface="+mj-lt"/>
                <a:ea typeface="+mj-ea"/>
                <a:cs typeface="+mj-cs"/>
                <a:sym typeface="Helvetica"/>
              </a:defRPr>
            </a:lvl1pPr>
          </a:lstStyle>
          <a:p>
            <a:pPr/>
            <a:r>
              <a:t>البحر</a:t>
            </a:r>
          </a:p>
        </p:txBody>
      </p:sp>
      <p:sp>
        <p:nvSpPr>
          <p:cNvPr id="3950" name="TextBox 27"/>
          <p:cNvSpPr txBox="1"/>
          <p:nvPr/>
        </p:nvSpPr>
        <p:spPr>
          <a:xfrm>
            <a:off x="19216640" y="8778278"/>
            <a:ext cx="1574602" cy="787347"/>
          </a:xfrm>
          <a:prstGeom prst="rect">
            <a:avLst/>
          </a:prstGeom>
          <a:solidFill>
            <a:srgbClr val="E6EDED"/>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rtl="1">
              <a:lnSpc>
                <a:spcPct val="70000"/>
              </a:lnSpc>
              <a:defRPr sz="2400">
                <a:solidFill>
                  <a:srgbClr val="354655"/>
                </a:solidFill>
                <a:latin typeface="+mj-lt"/>
                <a:ea typeface="+mj-ea"/>
                <a:cs typeface="+mj-cs"/>
                <a:sym typeface="Helvetica"/>
              </a:defRPr>
            </a:lvl1pPr>
          </a:lstStyle>
          <a:p>
            <a:pPr/>
            <a:r>
              <a:t>أساسات السماوات</a:t>
            </a:r>
          </a:p>
        </p:txBody>
      </p:sp>
      <p:sp>
        <p:nvSpPr>
          <p:cNvPr id="3951" name="TextBox 28"/>
          <p:cNvSpPr txBox="1"/>
          <p:nvPr/>
        </p:nvSpPr>
        <p:spPr>
          <a:xfrm>
            <a:off x="13527814" y="8689456"/>
            <a:ext cx="1574601" cy="787347"/>
          </a:xfrm>
          <a:prstGeom prst="rect">
            <a:avLst/>
          </a:prstGeom>
          <a:solidFill>
            <a:srgbClr val="E6EDED"/>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rtl="1">
              <a:lnSpc>
                <a:spcPct val="70000"/>
              </a:lnSpc>
              <a:defRPr sz="2400">
                <a:solidFill>
                  <a:srgbClr val="354655"/>
                </a:solidFill>
                <a:latin typeface="+mj-lt"/>
                <a:ea typeface="+mj-ea"/>
                <a:cs typeface="+mj-cs"/>
                <a:sym typeface="Helvetica"/>
              </a:defRPr>
            </a:lvl1pPr>
          </a:lstStyle>
          <a:p>
            <a:pPr/>
            <a:r>
              <a:t>أساسات السماوات</a:t>
            </a:r>
          </a:p>
        </p:txBody>
      </p:sp>
      <p:sp>
        <p:nvSpPr>
          <p:cNvPr id="3952" name="TextBox 29"/>
          <p:cNvSpPr txBox="1"/>
          <p:nvPr/>
        </p:nvSpPr>
        <p:spPr>
          <a:xfrm>
            <a:off x="15312642" y="9785367"/>
            <a:ext cx="1316149" cy="710995"/>
          </a:xfrm>
          <a:prstGeom prst="rect">
            <a:avLst/>
          </a:prstGeom>
          <a:solidFill>
            <a:srgbClr val="E6EDED"/>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rtl="1">
              <a:lnSpc>
                <a:spcPct val="70000"/>
              </a:lnSpc>
              <a:defRPr sz="2100">
                <a:solidFill>
                  <a:srgbClr val="354655"/>
                </a:solidFill>
                <a:latin typeface="+mj-lt"/>
                <a:ea typeface="+mj-ea"/>
                <a:cs typeface="+mj-cs"/>
                <a:sym typeface="Helvetica"/>
              </a:defRPr>
            </a:lvl1pPr>
          </a:lstStyle>
          <a:p>
            <a:pPr/>
            <a:r>
              <a:t>أساسات الأرض</a:t>
            </a:r>
          </a:p>
        </p:txBody>
      </p:sp>
      <p:sp>
        <p:nvSpPr>
          <p:cNvPr id="3953" name="TextBox 30"/>
          <p:cNvSpPr txBox="1"/>
          <p:nvPr/>
        </p:nvSpPr>
        <p:spPr>
          <a:xfrm>
            <a:off x="15900049" y="10716042"/>
            <a:ext cx="2339955" cy="500666"/>
          </a:xfrm>
          <a:prstGeom prst="rect">
            <a:avLst/>
          </a:prstGeom>
          <a:solidFill>
            <a:srgbClr val="E6EDED"/>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rtl="1">
              <a:defRPr sz="2400">
                <a:solidFill>
                  <a:srgbClr val="354655"/>
                </a:solidFill>
                <a:latin typeface="+mj-lt"/>
                <a:ea typeface="+mj-ea"/>
                <a:cs typeface="+mj-cs"/>
                <a:sym typeface="Helvetica"/>
              </a:defRPr>
            </a:lvl1pPr>
          </a:lstStyle>
          <a:p>
            <a:pPr/>
            <a:r>
              <a:t>الغمر العظيم </a:t>
            </a:r>
          </a:p>
        </p:txBody>
      </p:sp>
      <p:sp>
        <p:nvSpPr>
          <p:cNvPr id="3954" name="TextBox 31"/>
          <p:cNvSpPr txBox="1"/>
          <p:nvPr/>
        </p:nvSpPr>
        <p:spPr>
          <a:xfrm>
            <a:off x="16617315" y="8909657"/>
            <a:ext cx="1035491" cy="466664"/>
          </a:xfrm>
          <a:prstGeom prst="rect">
            <a:avLst/>
          </a:prstGeom>
          <a:solidFill>
            <a:srgbClr val="000000"/>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rtl="1">
              <a:defRPr sz="2400">
                <a:solidFill>
                  <a:srgbClr val="FFFFFF"/>
                </a:solidFill>
                <a:latin typeface="+mj-lt"/>
                <a:ea typeface="+mj-ea"/>
                <a:cs typeface="+mj-cs"/>
                <a:sym typeface="Helvetica"/>
              </a:defRPr>
            </a:lvl1pPr>
          </a:lstStyle>
          <a:p>
            <a:pPr/>
            <a:r>
              <a:t>الهاوية</a:t>
            </a:r>
          </a:p>
        </p:txBody>
      </p:sp>
      <p:sp>
        <p:nvSpPr>
          <p:cNvPr id="3955" name="TextBox 3"/>
          <p:cNvSpPr txBox="1"/>
          <p:nvPr/>
        </p:nvSpPr>
        <p:spPr>
          <a:xfrm>
            <a:off x="10168421" y="1449144"/>
            <a:ext cx="4780534" cy="2239256"/>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rtl="1">
              <a:lnSpc>
                <a:spcPct val="70000"/>
              </a:lnSpc>
              <a:defRPr sz="7200">
                <a:latin typeface="+mj-lt"/>
                <a:ea typeface="+mj-ea"/>
                <a:cs typeface="+mj-cs"/>
                <a:sym typeface="Helvetica"/>
              </a:defRPr>
            </a:lvl1pPr>
          </a:lstStyle>
          <a:p>
            <a:pPr/>
            <a:r>
              <a:t>مفهوم عبرانيّ قديم عن الكون </a:t>
            </a:r>
          </a:p>
        </p:txBody>
      </p:sp>
      <p:sp>
        <p:nvSpPr>
          <p:cNvPr id="3956" name="TextBox 4"/>
          <p:cNvSpPr txBox="1"/>
          <p:nvPr/>
        </p:nvSpPr>
        <p:spPr>
          <a:xfrm>
            <a:off x="10168421" y="3786947"/>
            <a:ext cx="3765893" cy="1381471"/>
          </a:xfrm>
          <a:prstGeom prst="rect">
            <a:avLst/>
          </a:prstGeom>
          <a:solidFill>
            <a:srgbClr val="FFFFFF"/>
          </a:solidFill>
          <a:ln w="12700">
            <a:miter lim="400000"/>
          </a:ln>
          <a:extLst>
            <a:ext uri="{C572A759-6A51-4108-AA02-DFA0A04FC94B}">
              <ma14:wrappingTextBoxFlag xmlns:ma14="http://schemas.microsoft.com/office/mac/drawingml/2011/main" val="1"/>
            </a:ext>
          </a:extLst>
        </p:spPr>
        <p:txBody>
          <a:bodyPr lIns="50800" tIns="50800" rIns="50800" bIns="50800">
            <a:spAutoFit/>
          </a:bodyPr>
          <a:lstStyle>
            <a:lvl1pPr algn="ctr" rtl="1">
              <a:defRPr sz="2400">
                <a:latin typeface="+mj-lt"/>
                <a:ea typeface="+mj-ea"/>
                <a:cs typeface="+mj-cs"/>
                <a:sym typeface="Helvetica"/>
              </a:defRPr>
            </a:lvl1pPr>
          </a:lstStyle>
          <a:p>
            <a:pPr/>
            <a:r>
              <a:t>قسم الشعب القديم العالَم إلى السماوات، والأرض، والبحر، والعالَم السفليّ.</a:t>
            </a:r>
          </a:p>
        </p:txBody>
      </p:sp>
    </p:spTree>
  </p:cSld>
  <p:clrMapOvr>
    <a:masterClrMapping/>
  </p:clrMapOvr>
  <p:transition xmlns:p14="http://schemas.microsoft.com/office/powerpoint/2010/main" spd="med" advClick="1"/>
</p:sld>
</file>

<file path=ppt/slides/slide9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960" name="“But we must interpret Genesis 1–11 in the light of its ANE worldview context.”"/>
          <p:cNvSpPr txBox="1"/>
          <p:nvPr>
            <p:ph type="body" idx="1"/>
          </p:nvPr>
        </p:nvSpPr>
        <p:spPr>
          <a:xfrm>
            <a:off x="2876061" y="1007719"/>
            <a:ext cx="19519901" cy="12190901"/>
          </a:xfrm>
          <a:prstGeom prst="rect">
            <a:avLst/>
          </a:prstGeom>
        </p:spPr>
        <p:txBody>
          <a:bodyPr>
            <a:noAutofit/>
          </a:bodyPr>
          <a:lstStyle/>
          <a:p>
            <a:pPr marL="1016000" indent="-1016000" algn="r" defTabSz="457200" rtl="1">
              <a:lnSpc>
                <a:spcPct val="80000"/>
              </a:lnSpc>
              <a:spcBef>
                <a:spcPts val="3500"/>
              </a:spcBef>
              <a:buSzPct val="100000"/>
              <a:buChar char="✦"/>
              <a:defRPr sz="6600">
                <a:effectLst/>
              </a:defRPr>
            </a:pPr>
            <a:r>
              <a:t>يقول أيُّوب 26: 7 إنَّ الله "يُعَلِّقُ الأَرْضَ عَلَى لاَ شَيْءٍ.”</a:t>
            </a:r>
          </a:p>
          <a:p>
            <a:pPr marL="1016000" indent="-1016000" algn="r" defTabSz="457200" rtl="1">
              <a:lnSpc>
                <a:spcPct val="80000"/>
              </a:lnSpc>
              <a:spcBef>
                <a:spcPts val="3500"/>
              </a:spcBef>
              <a:buSzPct val="100000"/>
              <a:buChar char="✦"/>
              <a:defRPr sz="6600">
                <a:effectLst/>
              </a:defRPr>
            </a:pPr>
            <a:r>
              <a:t>أيُّوب 26: 10، والمزمور 19: 6، وأمثال 8: 27، وإشعياء 40: 22 تشير إلى أنَّ الأرض كرويَّة. </a:t>
            </a:r>
          </a:p>
          <a:p>
            <a:pPr marL="1016000" indent="-1016000" algn="r" defTabSz="457200" rtl="1">
              <a:lnSpc>
                <a:spcPct val="80000"/>
              </a:lnSpc>
              <a:spcBef>
                <a:spcPts val="3500"/>
              </a:spcBef>
              <a:buSzPct val="100000"/>
              <a:buChar char="✦"/>
              <a:defRPr sz="6600">
                <a:effectLst/>
              </a:defRPr>
            </a:pPr>
            <a:r>
              <a:t>ليس الجَلَد (بالعبريَّة "رَقْيَة") قبَّة صلبة، بل هو ما نسمِّيه "الفضاء الخارجي”. </a:t>
            </a:r>
          </a:p>
          <a:p>
            <a:pPr marL="1905000" indent="-1016000" algn="r" defTabSz="457200" rtl="1">
              <a:lnSpc>
                <a:spcPct val="90000"/>
              </a:lnSpc>
              <a:spcBef>
                <a:spcPts val="3100"/>
              </a:spcBef>
              <a:buSzPct val="100000"/>
              <a:buChar char="✤"/>
              <a:defRPr sz="6600">
                <a:effectLst/>
              </a:defRPr>
            </a:pPr>
            <a:r>
              <a:t>وضع الله الشمس والقمر والنجوم في "رَقْيَة" (التكوين 1: 14- 17) وتُستخدم كلمة "رَقْيَة" بالارتباط مع الأجرام السماويَّة في المزمور 19: 1، دانيال 12: .3</a:t>
            </a:r>
            <a:r>
              <a:t>. </a:t>
            </a:r>
          </a:p>
          <a:p>
            <a:pPr marL="1905000" indent="-1016000" algn="r" defTabSz="457200" rtl="1">
              <a:lnSpc>
                <a:spcPct val="90000"/>
              </a:lnSpc>
              <a:spcBef>
                <a:spcPts val="3100"/>
              </a:spcBef>
              <a:buSzPct val="100000"/>
              <a:buChar char="✤"/>
              <a:defRPr sz="6600">
                <a:effectLst/>
              </a:defRPr>
            </a:pPr>
            <a:r>
              <a:t>تطير الطيور "عَلَى وَجْهِ" (وليس "في") "رَقْيَة" (التكوين 1: 20، راجعْ التكوين 1: 2، 6: 1، 7: 3، 11: 9)</a:t>
            </a:r>
            <a:r>
              <a:t>.</a:t>
            </a:r>
          </a:p>
        </p:txBody>
      </p:sp>
    </p:spTree>
  </p:cSld>
  <p:clrMapOvr>
    <a:masterClrMapping/>
  </p:clrMapOvr>
  <p:transition xmlns:p14="http://schemas.microsoft.com/office/powerpoint/2010/main" spd="med" advClick="1"/>
  <p:timing>
    <p:tnLst>
      <p:par>
        <p:cTn id="1" nodeType="tmRoot" restart="never" dur="indefinite" fill="hold">
          <p:childTnLst>
            <p:seq concurrent="1" prevAc="none" nextAc="seek">
              <p:cTn id="2" nodeType="mainSeq" dur="indefinite" fill="hold">
                <p:childTnLst>
                  <p:par>
                    <p:cTn id="3" fill="hold">
                      <p:stCondLst>
                        <p:cond delay="indefinite"/>
                      </p:stCondLst>
                      <p:childTnLst>
                        <p:par>
                          <p:cTn id="4" fill="hold">
                            <p:stCondLst>
                              <p:cond delay="0"/>
                            </p:stCondLst>
                            <p:childTnLst>
                              <p:par>
                                <p:cTn id="5" presetClass="entr" nodeType="clickEffect" presetSubtype="2" presetID="22" grpId="1" fill="hold">
                                  <p:stCondLst>
                                    <p:cond delay="0"/>
                                  </p:stCondLst>
                                  <p:iterate type="el" backwards="0">
                                    <p:tmAbs val="0"/>
                                  </p:iterate>
                                  <p:childTnLst>
                                    <p:set>
                                      <p:cBhvr>
                                        <p:cTn id="6" fill="hold"/>
                                        <p:tgtEl>
                                          <p:spTgt spid="3960">
                                            <p:txEl>
                                              <p:pRg st="1" end="1"/>
                                            </p:txEl>
                                          </p:spTgt>
                                        </p:tgtEl>
                                        <p:attrNameLst>
                                          <p:attrName>style.visibility</p:attrName>
                                        </p:attrNameLst>
                                      </p:cBhvr>
                                      <p:to>
                                        <p:strVal val="visible"/>
                                      </p:to>
                                    </p:set>
                                    <p:animEffect filter="wipe(right)" transition="in">
                                      <p:cBhvr>
                                        <p:cTn id="7" dur="500"/>
                                        <p:tgtEl>
                                          <p:spTgt spid="3960">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Class="entr" nodeType="clickEffect" presetSubtype="2" presetID="22" grpId="1" fill="hold">
                                  <p:stCondLst>
                                    <p:cond delay="0"/>
                                  </p:stCondLst>
                                  <p:iterate type="el" backwards="0">
                                    <p:tmAbs val="0"/>
                                  </p:iterate>
                                  <p:childTnLst>
                                    <p:set>
                                      <p:cBhvr>
                                        <p:cTn id="11" fill="hold"/>
                                        <p:tgtEl>
                                          <p:spTgt spid="3960">
                                            <p:txEl>
                                              <p:pRg st="2" end="2"/>
                                            </p:txEl>
                                          </p:spTgt>
                                        </p:tgtEl>
                                        <p:attrNameLst>
                                          <p:attrName>style.visibility</p:attrName>
                                        </p:attrNameLst>
                                      </p:cBhvr>
                                      <p:to>
                                        <p:strVal val="visible"/>
                                      </p:to>
                                    </p:set>
                                    <p:animEffect filter="wipe(right)" transition="in">
                                      <p:cBhvr>
                                        <p:cTn id="12" dur="500"/>
                                        <p:tgtEl>
                                          <p:spTgt spid="3960">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Class="entr" nodeType="clickEffect" presetSubtype="2" presetID="22" grpId="1" fill="hold">
                                  <p:stCondLst>
                                    <p:cond delay="0"/>
                                  </p:stCondLst>
                                  <p:iterate type="el" backwards="0">
                                    <p:tmAbs val="0"/>
                                  </p:iterate>
                                  <p:childTnLst>
                                    <p:set>
                                      <p:cBhvr>
                                        <p:cTn id="16" fill="hold"/>
                                        <p:tgtEl>
                                          <p:spTgt spid="3960">
                                            <p:txEl>
                                              <p:pRg st="3" end="3"/>
                                            </p:txEl>
                                          </p:spTgt>
                                        </p:tgtEl>
                                        <p:attrNameLst>
                                          <p:attrName>style.visibility</p:attrName>
                                        </p:attrNameLst>
                                      </p:cBhvr>
                                      <p:to>
                                        <p:strVal val="visible"/>
                                      </p:to>
                                    </p:set>
                                    <p:animEffect filter="wipe(right)" transition="in">
                                      <p:cBhvr>
                                        <p:cTn id="17" dur="500"/>
                                        <p:tgtEl>
                                          <p:spTgt spid="3960">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Class="entr" nodeType="clickEffect" presetSubtype="2" presetID="22" grpId="1" fill="hold">
                                  <p:stCondLst>
                                    <p:cond delay="0"/>
                                  </p:stCondLst>
                                  <p:iterate type="el" backwards="0">
                                    <p:tmAbs val="0"/>
                                  </p:iterate>
                                  <p:childTnLst>
                                    <p:set>
                                      <p:cBhvr>
                                        <p:cTn id="21" fill="hold"/>
                                        <p:tgtEl>
                                          <p:spTgt spid="3960">
                                            <p:txEl>
                                              <p:pRg st="4" end="4"/>
                                            </p:txEl>
                                          </p:spTgt>
                                        </p:tgtEl>
                                        <p:attrNameLst>
                                          <p:attrName>style.visibility</p:attrName>
                                        </p:attrNameLst>
                                      </p:cBhvr>
                                      <p:to>
                                        <p:strVal val="visible"/>
                                      </p:to>
                                    </p:set>
                                    <p:animEffect filter="wipe(right)" transition="in">
                                      <p:cBhvr>
                                        <p:cTn id="22" dur="500"/>
                                        <p:tgtEl>
                                          <p:spTgt spid="3960">
                                            <p:txEl>
                                              <p:pRg st="4" end="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bldLst>
      <p:bldP build="p" bldLvl="5" animBg="1" rev="0" advAuto="0" spid="3960" grpId="1"/>
    </p:bldLst>
  </p:timing>
</p:sld>
</file>

<file path=ppt/theme/theme1.xml><?xml version="1.0" encoding="utf-8"?>
<a:theme xmlns:a="http://schemas.openxmlformats.org/drawingml/2006/main" xmlns:r="http://schemas.openxmlformats.org/officeDocument/2006/relationships" name="New_Template8">
  <a:themeElements>
    <a:clrScheme name="New_Template8">
      <a:dk1>
        <a:srgbClr val="000000"/>
      </a:dk1>
      <a:lt1>
        <a:srgbClr val="FFFFFF"/>
      </a:lt1>
      <a:dk2>
        <a:srgbClr val="A7A7A7"/>
      </a:dk2>
      <a:lt2>
        <a:srgbClr val="535353"/>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Helvetica"/>
        <a:ea typeface="Helvetica"/>
        <a:cs typeface="Helvetica"/>
      </a:majorFont>
      <a:minorFont>
        <a:latin typeface="Lucida Grande"/>
        <a:ea typeface="Lucida Grande"/>
        <a:cs typeface="Lucida Grande"/>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Futura"/>
            <a:ea typeface="Futura"/>
            <a:cs typeface="Futura"/>
            <a:sym typeface="Futur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Futura"/>
            <a:ea typeface="Futura"/>
            <a:cs typeface="Futura"/>
            <a:sym typeface="Futur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New_Template8">
  <a:themeElements>
    <a:clrScheme name="New_Template8">
      <a:dk1>
        <a:srgbClr val="000000"/>
      </a:dk1>
      <a:lt1>
        <a:srgbClr val="FFFFFF"/>
      </a:lt1>
      <a:dk2>
        <a:srgbClr val="A7A7A7"/>
      </a:dk2>
      <a:lt2>
        <a:srgbClr val="535353"/>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Helvetica"/>
        <a:ea typeface="Helvetica"/>
        <a:cs typeface="Helvetica"/>
      </a:majorFont>
      <a:minorFont>
        <a:latin typeface="Lucida Grande"/>
        <a:ea typeface="Lucida Grande"/>
        <a:cs typeface="Lucida Grande"/>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50800" tIns="50800" rIns="50800" bIns="50800" numCol="1" spcCol="38100" rtlCol="0" anchor="ctr"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Futura"/>
            <a:ea typeface="Futura"/>
            <a:cs typeface="Futura"/>
            <a:sym typeface="Futur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upright="0">
        <a:spAutoFit/>
      </a:bodyPr>
      <a:lstStyle>
        <a:defPPr marL="0" marR="0" indent="0" algn="l" defTabSz="457200" rtl="0" fontAlgn="auto" latinLnBrk="0" hangingPunct="0">
          <a:lnSpc>
            <a:spcPct val="100000"/>
          </a:lnSpc>
          <a:spcBef>
            <a:spcPts val="0"/>
          </a:spcBef>
          <a:spcAft>
            <a:spcPts val="0"/>
          </a:spcAft>
          <a:buClrTx/>
          <a:buSzTx/>
          <a:buFontTx/>
          <a:buNone/>
          <a:tabLst/>
          <a:defRPr b="0" baseline="0" cap="none" i="0" spc="0" strike="noStrike" sz="1200" u="none" kumimoji="0" normalizeH="0">
            <a:ln>
              <a:noFill/>
            </a:ln>
            <a:solidFill>
              <a:srgbClr val="000000"/>
            </a:solidFill>
            <a:effectLst/>
            <a:uFillTx/>
            <a:latin typeface="Futura"/>
            <a:ea typeface="Futura"/>
            <a:cs typeface="Futura"/>
            <a:sym typeface="Futura"/>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